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C485-37FA-4A7E-99BF-FF81BE88F74B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2F8376A-8E01-4F31-B4BD-C7FFF1BA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1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C485-37FA-4A7E-99BF-FF81BE88F74B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2F8376A-8E01-4F31-B4BD-C7FFF1BA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41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C485-37FA-4A7E-99BF-FF81BE88F74B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2F8376A-8E01-4F31-B4BD-C7FFF1BAC6D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9622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C485-37FA-4A7E-99BF-FF81BE88F74B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F8376A-8E01-4F31-B4BD-C7FFF1BA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05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C485-37FA-4A7E-99BF-FF81BE88F74B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F8376A-8E01-4F31-B4BD-C7FFF1BAC6D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7323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C485-37FA-4A7E-99BF-FF81BE88F74B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F8376A-8E01-4F31-B4BD-C7FFF1BA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46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C485-37FA-4A7E-99BF-FF81BE88F74B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376A-8E01-4F31-B4BD-C7FFF1BA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84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C485-37FA-4A7E-99BF-FF81BE88F74B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376A-8E01-4F31-B4BD-C7FFF1BA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27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C485-37FA-4A7E-99BF-FF81BE88F74B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376A-8E01-4F31-B4BD-C7FFF1BA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69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C485-37FA-4A7E-99BF-FF81BE88F74B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2F8376A-8E01-4F31-B4BD-C7FFF1BA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71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C485-37FA-4A7E-99BF-FF81BE88F74B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2F8376A-8E01-4F31-B4BD-C7FFF1BA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84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C485-37FA-4A7E-99BF-FF81BE88F74B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2F8376A-8E01-4F31-B4BD-C7FFF1BA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91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C485-37FA-4A7E-99BF-FF81BE88F74B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376A-8E01-4F31-B4BD-C7FFF1BA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8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C485-37FA-4A7E-99BF-FF81BE88F74B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376A-8E01-4F31-B4BD-C7FFF1BA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0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C485-37FA-4A7E-99BF-FF81BE88F74B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376A-8E01-4F31-B4BD-C7FFF1BA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98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C485-37FA-4A7E-99BF-FF81BE88F74B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F8376A-8E01-4F31-B4BD-C7FFF1BA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2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6C485-37FA-4A7E-99BF-FF81BE88F74B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2F8376A-8E01-4F31-B4BD-C7FFF1BA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12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Tree Grow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Olivia G</a:t>
            </a:r>
            <a:br>
              <a:rPr lang="en-US" dirty="0"/>
            </a:br>
            <a:r>
              <a:rPr lang="en-US" dirty="0"/>
              <a:t>301974</a:t>
            </a:r>
          </a:p>
        </p:txBody>
      </p:sp>
    </p:spTree>
    <p:extLst>
      <p:ext uri="{BB962C8B-B14F-4D97-AF65-F5344CB8AC3E}">
        <p14:creationId xmlns:p14="http://schemas.microsoft.com/office/powerpoint/2010/main" val="113178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Cookie Clicker but tree version</a:t>
            </a:r>
          </a:p>
          <a:p>
            <a:pPr marL="0" indent="0">
              <a:buNone/>
            </a:pPr>
            <a:r>
              <a:rPr lang="en-US" dirty="0"/>
              <a:t>Grow your tree to be the biggest tree of them all!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686EAC-5299-42EF-80EB-E0AC9A0C0C12}"/>
              </a:ext>
            </a:extLst>
          </p:cNvPr>
          <p:cNvSpPr/>
          <p:nvPr/>
        </p:nvSpPr>
        <p:spPr>
          <a:xfrm rot="5400000">
            <a:off x="8438534" y="4856185"/>
            <a:ext cx="260322" cy="2388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833EF639-5762-4C40-B0ED-7B873D44E14E}"/>
              </a:ext>
            </a:extLst>
          </p:cNvPr>
          <p:cNvSpPr/>
          <p:nvPr/>
        </p:nvSpPr>
        <p:spPr>
          <a:xfrm>
            <a:off x="8046875" y="2845751"/>
            <a:ext cx="1043643" cy="2087284"/>
          </a:xfrm>
          <a:prstGeom prst="triangle">
            <a:avLst>
              <a:gd name="adj" fmla="val 48395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6A5ED9-A9AA-4B34-937A-6996472954E9}"/>
              </a:ext>
            </a:extLst>
          </p:cNvPr>
          <p:cNvSpPr/>
          <p:nvPr/>
        </p:nvSpPr>
        <p:spPr>
          <a:xfrm rot="5400000">
            <a:off x="9907634" y="5000442"/>
            <a:ext cx="92987" cy="1177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FFAFC15-A30B-46BE-9F89-6585ECE42AA5}"/>
              </a:ext>
            </a:extLst>
          </p:cNvPr>
          <p:cNvSpPr/>
          <p:nvPr/>
        </p:nvSpPr>
        <p:spPr>
          <a:xfrm>
            <a:off x="9795761" y="4275747"/>
            <a:ext cx="316221" cy="745596"/>
          </a:xfrm>
          <a:prstGeom prst="triangle">
            <a:avLst>
              <a:gd name="adj" fmla="val 48395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72113E-7A01-43B4-ADA0-F55A9B87C40D}"/>
              </a:ext>
            </a:extLst>
          </p:cNvPr>
          <p:cNvSpPr/>
          <p:nvPr/>
        </p:nvSpPr>
        <p:spPr>
          <a:xfrm rot="5400000">
            <a:off x="7165226" y="5084886"/>
            <a:ext cx="92987" cy="1177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B151F0FC-0BD0-4255-BE6D-9AD3EB0DCD03}"/>
              </a:ext>
            </a:extLst>
          </p:cNvPr>
          <p:cNvSpPr/>
          <p:nvPr/>
        </p:nvSpPr>
        <p:spPr>
          <a:xfrm>
            <a:off x="7053353" y="4360191"/>
            <a:ext cx="316221" cy="745596"/>
          </a:xfrm>
          <a:prstGeom prst="triangle">
            <a:avLst>
              <a:gd name="adj" fmla="val 48395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D39E20-71A3-4C41-8501-E219AF3AF7A2}"/>
              </a:ext>
            </a:extLst>
          </p:cNvPr>
          <p:cNvSpPr/>
          <p:nvPr/>
        </p:nvSpPr>
        <p:spPr>
          <a:xfrm rot="5400000">
            <a:off x="9288549" y="5373240"/>
            <a:ext cx="92987" cy="1177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9213ADBF-0B86-4AAF-9407-5530AD89A680}"/>
              </a:ext>
            </a:extLst>
          </p:cNvPr>
          <p:cNvSpPr/>
          <p:nvPr/>
        </p:nvSpPr>
        <p:spPr>
          <a:xfrm>
            <a:off x="9176676" y="4648545"/>
            <a:ext cx="316221" cy="745596"/>
          </a:xfrm>
          <a:prstGeom prst="triangle">
            <a:avLst>
              <a:gd name="adj" fmla="val 48395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5C8CFD-597F-4A22-9DBF-56D50ACA18C4}"/>
              </a:ext>
            </a:extLst>
          </p:cNvPr>
          <p:cNvSpPr/>
          <p:nvPr/>
        </p:nvSpPr>
        <p:spPr>
          <a:xfrm rot="5400000">
            <a:off x="7813675" y="5457684"/>
            <a:ext cx="92987" cy="1177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0DB86BD-73E5-4DF6-91CB-E3F03C56FD0A}"/>
              </a:ext>
            </a:extLst>
          </p:cNvPr>
          <p:cNvSpPr/>
          <p:nvPr/>
        </p:nvSpPr>
        <p:spPr>
          <a:xfrm>
            <a:off x="7701802" y="4732989"/>
            <a:ext cx="316221" cy="745596"/>
          </a:xfrm>
          <a:prstGeom prst="triangle">
            <a:avLst>
              <a:gd name="adj" fmla="val 48395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40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Incorporation of the Concept/Mechanic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are a tree trying to grow tall and strong</a:t>
            </a:r>
          </a:p>
        </p:txBody>
      </p:sp>
      <p:sp>
        <p:nvSpPr>
          <p:cNvPr id="5" name="Rectangle 4"/>
          <p:cNvSpPr/>
          <p:nvPr/>
        </p:nvSpPr>
        <p:spPr>
          <a:xfrm>
            <a:off x="4152517" y="5853033"/>
            <a:ext cx="3532909" cy="5818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67704F-92DF-4BCC-B039-18925948E882}"/>
              </a:ext>
            </a:extLst>
          </p:cNvPr>
          <p:cNvSpPr/>
          <p:nvPr/>
        </p:nvSpPr>
        <p:spPr>
          <a:xfrm rot="5400000">
            <a:off x="5729517" y="5616158"/>
            <a:ext cx="260322" cy="2388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/>
        </p:nvSpPr>
        <p:spPr>
          <a:xfrm>
            <a:off x="5337858" y="3605724"/>
            <a:ext cx="1043643" cy="2087284"/>
          </a:xfrm>
          <a:prstGeom prst="triangle">
            <a:avLst>
              <a:gd name="adj" fmla="val 48395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n 8">
            <a:extLst>
              <a:ext uri="{FF2B5EF4-FFF2-40B4-BE49-F238E27FC236}">
                <a16:creationId xmlns:a16="http://schemas.microsoft.com/office/drawing/2014/main" id="{4294E217-7E76-4E09-B486-312D2F12FB88}"/>
              </a:ext>
            </a:extLst>
          </p:cNvPr>
          <p:cNvSpPr/>
          <p:nvPr/>
        </p:nvSpPr>
        <p:spPr>
          <a:xfrm>
            <a:off x="4469643" y="3270243"/>
            <a:ext cx="442362" cy="442362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Moon 9">
            <a:extLst>
              <a:ext uri="{FF2B5EF4-FFF2-40B4-BE49-F238E27FC236}">
                <a16:creationId xmlns:a16="http://schemas.microsoft.com/office/drawing/2014/main" id="{66A4A55F-1305-4777-885B-E3FED95B2D63}"/>
              </a:ext>
            </a:extLst>
          </p:cNvPr>
          <p:cNvSpPr/>
          <p:nvPr/>
        </p:nvSpPr>
        <p:spPr>
          <a:xfrm>
            <a:off x="6997083" y="3270243"/>
            <a:ext cx="184666" cy="369332"/>
          </a:xfrm>
          <a:prstGeom prst="mo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4619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6" y="1905000"/>
            <a:ext cx="4200982" cy="3649133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Timer</a:t>
            </a:r>
          </a:p>
          <a:p>
            <a:pPr>
              <a:buFontTx/>
              <a:buChar char="-"/>
            </a:pPr>
            <a:r>
              <a:rPr lang="en-US" dirty="0"/>
              <a:t>Growth System</a:t>
            </a:r>
          </a:p>
          <a:p>
            <a:pPr>
              <a:buFontTx/>
              <a:buChar char="-"/>
            </a:pPr>
            <a:r>
              <a:rPr lang="en-US" dirty="0"/>
              <a:t>Growth Challenges (wind)</a:t>
            </a:r>
          </a:p>
        </p:txBody>
      </p:sp>
    </p:spTree>
    <p:extLst>
      <p:ext uri="{BB962C8B-B14F-4D97-AF65-F5344CB8AC3E}">
        <p14:creationId xmlns:p14="http://schemas.microsoft.com/office/powerpoint/2010/main" val="2959855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5900" y="2133599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Left click in the day to gain food</a:t>
            </a:r>
          </a:p>
          <a:p>
            <a:pPr marL="0" indent="0">
              <a:buNone/>
            </a:pPr>
            <a:r>
              <a:rPr lang="en-US" dirty="0"/>
              <a:t>Hit Alt to gain food when raining</a:t>
            </a:r>
          </a:p>
          <a:p>
            <a:pPr marL="0" indent="0">
              <a:buNone/>
            </a:pPr>
            <a:r>
              <a:rPr lang="en-US" dirty="0"/>
              <a:t>Hit the grow button to grow taller lowering your food.</a:t>
            </a:r>
          </a:p>
          <a:p>
            <a:pPr marL="0" indent="0">
              <a:buNone/>
            </a:pPr>
            <a:r>
              <a:rPr lang="en-US" dirty="0"/>
              <a:t>Hold Space to withstand the wind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27862" y="5587620"/>
            <a:ext cx="2111433" cy="6462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21208309">
            <a:off x="8981514" y="4460186"/>
            <a:ext cx="86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F11F63-65EA-40CC-82E8-6F32DDAA2BAA}"/>
              </a:ext>
            </a:extLst>
          </p:cNvPr>
          <p:cNvCxnSpPr>
            <a:cxnSpLocks/>
          </p:cNvCxnSpPr>
          <p:nvPr/>
        </p:nvCxnSpPr>
        <p:spPr>
          <a:xfrm flipH="1">
            <a:off x="8727404" y="4792563"/>
            <a:ext cx="1443661" cy="1300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D9E5908-21CE-4CD9-9640-9F15AA10EE21}"/>
              </a:ext>
            </a:extLst>
          </p:cNvPr>
          <p:cNvCxnSpPr>
            <a:cxnSpLocks/>
          </p:cNvCxnSpPr>
          <p:nvPr/>
        </p:nvCxnSpPr>
        <p:spPr>
          <a:xfrm flipH="1">
            <a:off x="8871022" y="4893143"/>
            <a:ext cx="1443661" cy="1300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5A05082-E837-49E8-A811-E206DBEB1138}"/>
              </a:ext>
            </a:extLst>
          </p:cNvPr>
          <p:cNvCxnSpPr>
            <a:cxnSpLocks/>
          </p:cNvCxnSpPr>
          <p:nvPr/>
        </p:nvCxnSpPr>
        <p:spPr>
          <a:xfrm flipH="1">
            <a:off x="8749836" y="5023168"/>
            <a:ext cx="1443661" cy="1300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CC470D9-A974-4871-AB0F-5CC002582493}"/>
              </a:ext>
            </a:extLst>
          </p:cNvPr>
          <p:cNvCxnSpPr>
            <a:cxnSpLocks/>
          </p:cNvCxnSpPr>
          <p:nvPr/>
        </p:nvCxnSpPr>
        <p:spPr>
          <a:xfrm>
            <a:off x="7279588" y="4898699"/>
            <a:ext cx="0" cy="196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38DDFB-2812-45A3-8A36-BEDE264C1495}"/>
              </a:ext>
            </a:extLst>
          </p:cNvPr>
          <p:cNvCxnSpPr>
            <a:cxnSpLocks/>
          </p:cNvCxnSpPr>
          <p:nvPr/>
        </p:nvCxnSpPr>
        <p:spPr>
          <a:xfrm>
            <a:off x="7355075" y="4702146"/>
            <a:ext cx="0" cy="196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4A04D1F-D744-496A-9E01-71C7B92A01E4}"/>
              </a:ext>
            </a:extLst>
          </p:cNvPr>
          <p:cNvCxnSpPr>
            <a:cxnSpLocks/>
          </p:cNvCxnSpPr>
          <p:nvPr/>
        </p:nvCxnSpPr>
        <p:spPr>
          <a:xfrm>
            <a:off x="7463060" y="4996976"/>
            <a:ext cx="0" cy="196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21CA403-40A6-4D31-B706-650587181EBF}"/>
              </a:ext>
            </a:extLst>
          </p:cNvPr>
          <p:cNvSpPr txBox="1"/>
          <p:nvPr/>
        </p:nvSpPr>
        <p:spPr>
          <a:xfrm>
            <a:off x="6595091" y="4637833"/>
            <a:ext cx="68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Rain</a:t>
            </a:r>
          </a:p>
        </p:txBody>
      </p:sp>
      <p:sp>
        <p:nvSpPr>
          <p:cNvPr id="16" name="Sun 15">
            <a:extLst>
              <a:ext uri="{FF2B5EF4-FFF2-40B4-BE49-F238E27FC236}">
                <a16:creationId xmlns:a16="http://schemas.microsoft.com/office/drawing/2014/main" id="{BDC75910-2609-49F0-AD11-42E597B3594B}"/>
              </a:ext>
            </a:extLst>
          </p:cNvPr>
          <p:cNvSpPr/>
          <p:nvPr/>
        </p:nvSpPr>
        <p:spPr>
          <a:xfrm>
            <a:off x="6989400" y="3881375"/>
            <a:ext cx="442362" cy="442362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Moon 26">
            <a:extLst>
              <a:ext uri="{FF2B5EF4-FFF2-40B4-BE49-F238E27FC236}">
                <a16:creationId xmlns:a16="http://schemas.microsoft.com/office/drawing/2014/main" id="{7D7CF842-E739-4D73-941E-62F4F1AE5104}"/>
              </a:ext>
            </a:extLst>
          </p:cNvPr>
          <p:cNvSpPr/>
          <p:nvPr/>
        </p:nvSpPr>
        <p:spPr>
          <a:xfrm>
            <a:off x="8519786" y="3943097"/>
            <a:ext cx="184666" cy="369332"/>
          </a:xfrm>
          <a:prstGeom prst="moon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C2BF85-9A4F-4123-858C-61B8353A4A74}"/>
              </a:ext>
            </a:extLst>
          </p:cNvPr>
          <p:cNvSpPr txBox="1"/>
          <p:nvPr/>
        </p:nvSpPr>
        <p:spPr>
          <a:xfrm>
            <a:off x="7405510" y="3240856"/>
            <a:ext cx="1753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Day/Night Cycle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69564C-49BF-4F53-B8B4-558215D3C3B2}"/>
              </a:ext>
            </a:extLst>
          </p:cNvPr>
          <p:cNvSpPr/>
          <p:nvPr/>
        </p:nvSpPr>
        <p:spPr>
          <a:xfrm rot="3548667">
            <a:off x="8097402" y="5672858"/>
            <a:ext cx="260322" cy="2388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19807379">
            <a:off x="7635175" y="4755874"/>
            <a:ext cx="532015" cy="1064029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Arrow: Circular 29">
            <a:extLst>
              <a:ext uri="{FF2B5EF4-FFF2-40B4-BE49-F238E27FC236}">
                <a16:creationId xmlns:a16="http://schemas.microsoft.com/office/drawing/2014/main" id="{CD322250-2AB7-4889-BCFD-C28C7723995F}"/>
              </a:ext>
            </a:extLst>
          </p:cNvPr>
          <p:cNvSpPr/>
          <p:nvPr/>
        </p:nvSpPr>
        <p:spPr>
          <a:xfrm flipH="1" flipV="1">
            <a:off x="7696548" y="3954060"/>
            <a:ext cx="533748" cy="522797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1" name="Arrow: Circular 30">
            <a:extLst>
              <a:ext uri="{FF2B5EF4-FFF2-40B4-BE49-F238E27FC236}">
                <a16:creationId xmlns:a16="http://schemas.microsoft.com/office/drawing/2014/main" id="{3ED705D3-7B23-4CD8-A0DC-9D5CDB16F799}"/>
              </a:ext>
            </a:extLst>
          </p:cNvPr>
          <p:cNvSpPr/>
          <p:nvPr/>
        </p:nvSpPr>
        <p:spPr>
          <a:xfrm>
            <a:off x="7679204" y="3912017"/>
            <a:ext cx="533748" cy="522797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09044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56</TotalTime>
  <Words>89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Tree Grow</vt:lpstr>
      <vt:lpstr>Story</vt:lpstr>
      <vt:lpstr>Incorporation of the Concept/Mechanic</vt:lpstr>
      <vt:lpstr>Additional Mechanics</vt:lpstr>
      <vt:lpstr>Controls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Ball Balance</dc:title>
  <dc:creator>Olivia Gonzalez</dc:creator>
  <cp:lastModifiedBy>Misaki Wolf</cp:lastModifiedBy>
  <cp:revision>27</cp:revision>
  <dcterms:created xsi:type="dcterms:W3CDTF">2021-11-08T05:35:11Z</dcterms:created>
  <dcterms:modified xsi:type="dcterms:W3CDTF">2021-11-18T04:33:41Z</dcterms:modified>
</cp:coreProperties>
</file>