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MB - Maze Ball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Olivia </a:t>
            </a:r>
            <a:r>
              <a:rPr lang="en-US" dirty="0" err="1" smtClean="0"/>
              <a:t>gonzalez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7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Story/Objective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Escape the mazes</a:t>
            </a:r>
          </a:p>
          <a:p>
            <a:r>
              <a:rPr lang="en-US" dirty="0" smtClean="0"/>
              <a:t>You can only control the world by tilting so you must guide world around the ball.</a:t>
            </a:r>
          </a:p>
          <a:p>
            <a:r>
              <a:rPr lang="en-US" dirty="0" smtClean="0"/>
              <a:t>Solve </a:t>
            </a:r>
            <a:r>
              <a:rPr lang="en-US" dirty="0"/>
              <a:t>puzzles </a:t>
            </a:r>
            <a:r>
              <a:rPr lang="en-US" dirty="0" smtClean="0"/>
              <a:t>and escape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4" descr="Ideas In Life Maze Ball Classic Kids Home Travel Games Ball In Maze Puzzle  Helps Reduce Stress 6Size - Maze Ball Classic Kids Home Travel Games Ball  In Maze Puzzle Helps Reduc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0" y="3491663"/>
            <a:ext cx="2857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36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unlock the next level</a:t>
            </a:r>
          </a:p>
          <a:p>
            <a:r>
              <a:rPr lang="en-US" dirty="0" smtClean="0"/>
              <a:t>Platforms to hit or stay on for x amount of time before moving on</a:t>
            </a:r>
          </a:p>
          <a:p>
            <a:r>
              <a:rPr lang="en-US" dirty="0" smtClean="0"/>
              <a:t>Pick up, put down items</a:t>
            </a:r>
          </a:p>
          <a:p>
            <a:r>
              <a:rPr lang="en-US" dirty="0" smtClean="0"/>
              <a:t>Match similar items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8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Puzzles</a:t>
            </a:r>
          </a:p>
          <a:p>
            <a:r>
              <a:rPr lang="en-US" dirty="0" smtClean="0"/>
              <a:t>Timed puzzles</a:t>
            </a:r>
          </a:p>
          <a:p>
            <a:r>
              <a:rPr lang="en-US" dirty="0" smtClean="0"/>
              <a:t>Death traps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8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WASD for the world tilting</a:t>
            </a:r>
          </a:p>
          <a:p>
            <a:r>
              <a:rPr lang="en-US" dirty="0" smtClean="0"/>
              <a:t>Other keys &amp; mouse to interact with the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6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Simplistic and minimalistic</a:t>
            </a:r>
          </a:p>
          <a:p>
            <a:r>
              <a:rPr lang="en-US" dirty="0" smtClean="0"/>
              <a:t>Blocked out colours</a:t>
            </a:r>
          </a:p>
          <a:p>
            <a:r>
              <a:rPr lang="en-US" dirty="0" smtClean="0"/>
              <a:t>Varity of different level themes (forest, underwater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4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</TotalTime>
  <Words>101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MB - Maze Ball</vt:lpstr>
      <vt:lpstr>Story/Objective</vt:lpstr>
      <vt:lpstr>Functional Item</vt:lpstr>
      <vt:lpstr>Challenge</vt:lpstr>
      <vt:lpstr>Controls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 - Maze Ball</dc:title>
  <dc:creator>Olivia Gonzalez</dc:creator>
  <cp:lastModifiedBy>Olivia Gonzalez</cp:lastModifiedBy>
  <cp:revision>41</cp:revision>
  <dcterms:created xsi:type="dcterms:W3CDTF">2021-12-06T05:45:33Z</dcterms:created>
  <dcterms:modified xsi:type="dcterms:W3CDTF">2021-12-13T09:51:33Z</dcterms:modified>
</cp:coreProperties>
</file>