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9"/>
    <p:restoredTop sz="94807"/>
  </p:normalViewPr>
  <p:slideViewPr>
    <p:cSldViewPr snapToGrid="0">
      <p:cViewPr varScale="1">
        <p:scale>
          <a:sx n="96" d="100"/>
          <a:sy n="96" d="100"/>
        </p:scale>
        <p:origin x="2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96EBD-9623-64DA-08F3-353F58EC1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9E3878-018D-A225-2EC4-B167F133C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9347A9-21F8-F600-5E4F-F28A41A64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F5AD-392B-C14B-8F4E-9282383CC4E7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6AAF8A-F750-9593-C7FB-2EBC21DF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B907C7-48B9-29AA-5C73-D51E462B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30E8-7B6D-A641-B280-AA69ED740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14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8B50C-0C23-E7B3-80AF-72186520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D43D39-E02E-ACB6-8C39-D448A71E9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983BE2-FC18-AB8A-13DA-A937ADE4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F5AD-392B-C14B-8F4E-9282383CC4E7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2F12C3-607E-0519-75E9-E8F53815A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034C2C-4555-4465-E106-1A59CBE8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30E8-7B6D-A641-B280-AA69ED740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03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0D4E8C6-FFDD-67B3-BDED-AD01BB755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5F5FF0-18ED-8595-3F70-ED7FB890B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5CE887-B61E-5668-A0CF-D25BDDA5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F5AD-392B-C14B-8F4E-9282383CC4E7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7AA0C2-ED27-16E3-78C6-7628D2E5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B8E0BD-3BD4-F413-5BC8-33DF0723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30E8-7B6D-A641-B280-AA69ED740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29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8C59A-6998-7DA7-2BFD-A501DB54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842AE9-0EF6-89F2-05FB-5787F6BE4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03A1D5-9536-36A3-DDAF-BB49C0D43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F5AD-392B-C14B-8F4E-9282383CC4E7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5F6AB1-6198-01DA-050D-ADF1CB29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30AE14-2306-DB4F-EDE3-82763989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30E8-7B6D-A641-B280-AA69ED740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92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900AB-0DCD-EFFF-D406-B79C3E9B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968C31-9EB7-53FA-AE26-6C00180B2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8B32E2-2526-418D-A852-AAA9D342B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F5AD-392B-C14B-8F4E-9282383CC4E7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CB1A9B-1913-A15B-44C1-3F84D7F0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B6EB1C-C9A6-3F54-8F29-3F75CB79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30E8-7B6D-A641-B280-AA69ED740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5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F616C-6DC9-5D30-7D43-7C4ED41D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80F5A5-15ED-7560-F937-0BA6C8A1E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F3C81E-FE37-C229-816E-4B363AEFB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3EF360-B0A9-9FEC-EF52-6DCD5DEF2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F5AD-392B-C14B-8F4E-9282383CC4E7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B7B0EC-8D3C-068A-8E48-BB6ED11E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80F21A-47AD-1C62-1370-FD32AA4B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30E8-7B6D-A641-B280-AA69ED740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76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8034D-98A1-02A5-DEAF-82E070A6B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A238B1-D7D2-9BC3-6003-FB232EAD2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DC6C25-8E01-378A-CE91-96F57A27A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F5A0312-717E-D645-E1CC-EF020AFF4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7E71BDB-4F1A-68BA-BCE0-05441B272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07380A7-5FD8-2F93-3D3E-4FF08E91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F5AD-392B-C14B-8F4E-9282383CC4E7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4C2668-79B7-A029-136E-43C07B51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9CC7FBD-DE3F-A32E-3417-26708EED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30E8-7B6D-A641-B280-AA69ED740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95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68B29-64B1-0294-85D7-85935FDD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FA94BBD-8423-1870-B7F5-67F435E5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F5AD-392B-C14B-8F4E-9282383CC4E7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E9BDFD-9FB2-9A4F-2EC6-EBCBC9C5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E18582-1FE0-3049-5C1E-83098896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30E8-7B6D-A641-B280-AA69ED740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05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CFDA27C-FEFD-911B-0F63-6FDD3A30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F5AD-392B-C14B-8F4E-9282383CC4E7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F25C14-CDEE-B90C-F887-CDABB16D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22E82E-0AE4-A700-57CC-9D8ECEBC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30E8-7B6D-A641-B280-AA69ED740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25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E3056-1BDD-DEA5-EFC9-23D20890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9D2029-D2E8-3749-F317-6574D0276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D0FC43-603A-0A41-8C30-3ABDA31D1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1EA36A-2365-62F6-8025-53D0772A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F5AD-392B-C14B-8F4E-9282383CC4E7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2549CA-679F-DBBA-0506-D4D9CBAB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D7B78C-8A29-D20E-4A98-FD236C10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30E8-7B6D-A641-B280-AA69ED740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04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0C9B37-DF69-5ACF-61C9-186F268BD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8F61314-D814-78E0-CA6F-7F848689D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0241CD-80D3-A8E2-B673-6689BABE1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9DBFCF-8980-A454-B7AE-8C2BBAFA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F5AD-392B-C14B-8F4E-9282383CC4E7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A307F1-7EA3-FF2E-1925-1D6E9B94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6F552F-A88E-E8B0-F704-D4641638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30E8-7B6D-A641-B280-AA69ED740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50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CE42B-E5CF-9298-E448-BEE3F521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71CD38-7685-93E4-545E-C7A5979D7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5934EC-ABFC-E801-CE1C-3D920D91F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DF5AD-392B-C14B-8F4E-9282383CC4E7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ACAA2F-731E-3125-1409-853DD62BF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835810-5B6E-F7F6-8B03-5CD9BE6C6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930E8-7B6D-A641-B280-AA69ED740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41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8A05D-F38F-EACC-1221-10E369A85F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Машинерия импортов и установка пакетов в </a:t>
            </a:r>
            <a:r>
              <a:rPr lang="ru-RU" dirty="0" err="1"/>
              <a:t>рантайме</a:t>
            </a:r>
            <a:r>
              <a:rPr lang="ru-RU" dirty="0"/>
              <a:t>: </a:t>
            </a:r>
            <a:r>
              <a:rPr lang="ru-RU" dirty="0" err="1"/>
              <a:t>внутрянка</a:t>
            </a:r>
            <a:r>
              <a:rPr lang="ru-RU" dirty="0"/>
              <a:t> </a:t>
            </a:r>
            <a:r>
              <a:rPr lang="en-US" dirty="0"/>
              <a:t>INSTLD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886CE3-B8B0-5F22-7CF0-EC3FABB1F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2080"/>
            <a:ext cx="9144000" cy="905719"/>
          </a:xfrm>
        </p:spPr>
        <p:txBody>
          <a:bodyPr/>
          <a:lstStyle/>
          <a:p>
            <a:r>
              <a:rPr lang="ru-RU" dirty="0"/>
              <a:t>Евгений Блинов, </a:t>
            </a:r>
            <a:r>
              <a:rPr lang="en-US" dirty="0"/>
              <a:t>VK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B54234-E7F5-D0A0-D019-4F6468081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314" y="5313474"/>
            <a:ext cx="1091372" cy="109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77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164B5-BFA8-8A90-52CA-10236DAB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временную папку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EDE41A-4DE2-1383-C26A-B44B8FDF0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5877"/>
            <a:ext cx="10515600" cy="3871085"/>
          </a:xfrm>
        </p:spPr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ui-monospace"/>
              </a:rPr>
              <a:t>Используем </a:t>
            </a:r>
            <a:r>
              <a:rPr lang="en" b="0" i="0" dirty="0" err="1">
                <a:solidFill>
                  <a:srgbClr val="000000"/>
                </a:solidFill>
                <a:effectLst/>
                <a:latin typeface="ui-monospace"/>
              </a:rPr>
              <a:t>tempfile.</a:t>
            </a:r>
            <a:r>
              <a:rPr lang="en" b="1" i="0" dirty="0" err="1">
                <a:solidFill>
                  <a:srgbClr val="000000"/>
                </a:solidFill>
                <a:effectLst/>
                <a:latin typeface="ui-monospace"/>
              </a:rPr>
              <a:t>TemporaryDirectory</a:t>
            </a:r>
            <a:endParaRPr lang="ru-RU" dirty="0"/>
          </a:p>
          <a:p>
            <a:r>
              <a:rPr lang="ru-RU" dirty="0"/>
              <a:t>Оно само чистится</a:t>
            </a:r>
          </a:p>
          <a:p>
            <a:r>
              <a:rPr lang="ru-RU" dirty="0"/>
              <a:t>Создает пути вида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</a:rPr>
              <a:t> /var/folders/n8/syfp7tjs7nv8j_yzb61kznz80000gq/T/tmp3joz75j1/</a:t>
            </a:r>
            <a:endParaRPr lang="ru-RU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8123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4DBCCA-2870-AD64-F2D5-3FA04B3E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68475"/>
          </a:xfrm>
        </p:spPr>
        <p:txBody>
          <a:bodyPr/>
          <a:lstStyle/>
          <a:p>
            <a:r>
              <a:rPr lang="ru-RU" dirty="0"/>
              <a:t>Создаем </a:t>
            </a:r>
            <a:r>
              <a:rPr lang="en-US" dirty="0" err="1"/>
              <a:t>venv</a:t>
            </a:r>
            <a:r>
              <a:rPr lang="en-US" dirty="0"/>
              <a:t> </a:t>
            </a:r>
            <a:r>
              <a:rPr lang="ru-RU" dirty="0"/>
              <a:t>прямо во временную директорию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06ADDE-3033-1B0D-AFF7-AFFEE179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5147"/>
            <a:ext cx="10515600" cy="3751815"/>
          </a:xfrm>
        </p:spPr>
        <p:txBody>
          <a:bodyPr/>
          <a:lstStyle/>
          <a:p>
            <a:r>
              <a:rPr lang="ru-RU" dirty="0"/>
              <a:t>Предварительно создаем временную директорию</a:t>
            </a:r>
          </a:p>
          <a:p>
            <a:r>
              <a:rPr lang="ru-RU" dirty="0"/>
              <a:t>Затем выполняем: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</a:rPr>
              <a:t>python </a:t>
            </a:r>
            <a:r>
              <a:rPr lang="en" dirty="0">
                <a:highlight>
                  <a:srgbClr val="C0C0C0"/>
                </a:highlight>
              </a:rPr>
              <a:t>-m </a:t>
            </a:r>
            <a:r>
              <a:rPr lang="en" dirty="0" err="1">
                <a:highlight>
                  <a:srgbClr val="C0C0C0"/>
                </a:highlight>
              </a:rPr>
              <a:t>venv</a:t>
            </a:r>
            <a:r>
              <a:rPr lang="en" dirty="0">
                <a:highlight>
                  <a:srgbClr val="C0C0C0"/>
                </a:highlight>
              </a:rPr>
              <a:t> </a:t>
            </a:r>
            <a:r>
              <a:rPr lang="en-US" dirty="0">
                <a:highlight>
                  <a:srgbClr val="C0C0C0"/>
                </a:highlight>
              </a:rPr>
              <a:t> /var/folders/n8/syfp7tjs7nv8j…</a:t>
            </a:r>
          </a:p>
          <a:p>
            <a:pPr marL="0" indent="0">
              <a:buNone/>
            </a:pPr>
            <a:endParaRPr lang="ru-RU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none"/>
              </a:rPr>
              <a:t>⚠️</a:t>
            </a:r>
            <a:r>
              <a:rPr lang="en-US" dirty="0">
                <a:solidFill>
                  <a:srgbClr val="333333"/>
                </a:solidFill>
                <a:latin typeface="Noto Sans" panose="020B0604020202020204" pitchFamily="34" charset="0"/>
              </a:rPr>
              <a:t>  </a:t>
            </a:r>
            <a:r>
              <a:rPr lang="ru-RU" dirty="0"/>
              <a:t>На </a:t>
            </a:r>
            <a:r>
              <a:rPr lang="en-US" dirty="0"/>
              <a:t>windows </a:t>
            </a:r>
            <a:r>
              <a:rPr lang="ru-RU" dirty="0"/>
              <a:t>структура директорий внутри </a:t>
            </a:r>
            <a:r>
              <a:rPr lang="en-US" dirty="0" err="1"/>
              <a:t>venv</a:t>
            </a:r>
            <a:r>
              <a:rPr lang="en-US" dirty="0"/>
              <a:t> </a:t>
            </a:r>
            <a:r>
              <a:rPr lang="ru-RU" dirty="0"/>
              <a:t>отличается!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54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5758D-109C-C95D-AD3D-0AF56A09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поставить туда пакет?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01C25B-F038-7164-3419-5AAF0444D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2139"/>
            <a:ext cx="10515600" cy="3804824"/>
          </a:xfrm>
        </p:spPr>
        <p:txBody>
          <a:bodyPr/>
          <a:lstStyle/>
          <a:p>
            <a:r>
              <a:rPr lang="ru-RU" dirty="0"/>
              <a:t>Создаем временный </a:t>
            </a:r>
            <a:r>
              <a:rPr lang="en-US" dirty="0" err="1"/>
              <a:t>venv</a:t>
            </a:r>
            <a:endParaRPr lang="en-US" dirty="0"/>
          </a:p>
          <a:p>
            <a:r>
              <a:rPr lang="ru-RU" dirty="0"/>
              <a:t>Через </a:t>
            </a:r>
            <a:r>
              <a:rPr lang="en-US" dirty="0"/>
              <a:t>subprocesses </a:t>
            </a:r>
            <a:r>
              <a:rPr lang="ru-RU" dirty="0"/>
              <a:t>выполняем: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</a:rPr>
              <a:t>python </a:t>
            </a:r>
            <a:r>
              <a:rPr lang="en" dirty="0">
                <a:highlight>
                  <a:srgbClr val="C0C0C0"/>
                </a:highlight>
              </a:rPr>
              <a:t>-m pip install target=</a:t>
            </a:r>
            <a:r>
              <a:rPr lang="en-US" dirty="0">
                <a:highlight>
                  <a:srgbClr val="C0C0C0"/>
                </a:highlight>
              </a:rPr>
              <a:t>/</a:t>
            </a:r>
            <a:r>
              <a:rPr lang="en-US" dirty="0" err="1">
                <a:highlight>
                  <a:srgbClr val="C0C0C0"/>
                </a:highlight>
              </a:rPr>
              <a:t>temp_venv_path</a:t>
            </a:r>
            <a:endParaRPr lang="en-US" dirty="0"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97689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90B4B-D832-E1CA-7DAD-DC7B5220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34736"/>
          </a:xfrm>
        </p:spPr>
        <p:txBody>
          <a:bodyPr/>
          <a:lstStyle/>
          <a:p>
            <a:r>
              <a:rPr lang="ru-RU" dirty="0"/>
              <a:t>Импортируем пакет из временной директории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455A13-C310-FABE-22AC-EEAECAC6C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9861"/>
            <a:ext cx="10515600" cy="3977101"/>
          </a:xfrm>
        </p:spPr>
        <p:txBody>
          <a:bodyPr/>
          <a:lstStyle/>
          <a:p>
            <a:r>
              <a:rPr lang="ru-RU" dirty="0"/>
              <a:t>Суем путь к временному </a:t>
            </a:r>
            <a:r>
              <a:rPr lang="en-US" dirty="0" err="1"/>
              <a:t>venv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" dirty="0" err="1"/>
              <a:t>sys.path</a:t>
            </a:r>
            <a:endParaRPr lang="ru-RU" dirty="0"/>
          </a:p>
          <a:p>
            <a:r>
              <a:rPr lang="ru-RU" dirty="0"/>
              <a:t>Подчищаем за собой</a:t>
            </a:r>
          </a:p>
          <a:p>
            <a:r>
              <a:rPr lang="ru-RU" dirty="0"/>
              <a:t>Не забываем защитить все это мьютексом!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D5F1A6-A073-4D1A-0461-F1D57EABC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26" y="4174434"/>
            <a:ext cx="11194147" cy="210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10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675E5-94E8-CCE7-5849-10024F52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Подменяем импорты повсюду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18AF50-7767-0B5A-4A4D-0A0E2361F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 err="1"/>
              <a:t>builtins</a:t>
            </a:r>
            <a:r>
              <a:rPr lang="en-US" dirty="0"/>
              <a:t> </a:t>
            </a:r>
            <a:r>
              <a:rPr lang="ru-RU" dirty="0"/>
              <a:t>содержит все глобальные имена</a:t>
            </a:r>
          </a:p>
          <a:p>
            <a:r>
              <a:rPr lang="ru-RU" dirty="0"/>
              <a:t>Нас интересует имя </a:t>
            </a:r>
            <a:r>
              <a:rPr lang="en-US" dirty="0"/>
              <a:t>__import__</a:t>
            </a:r>
          </a:p>
          <a:p>
            <a:r>
              <a:rPr lang="en-US" dirty="0"/>
              <a:t>__import__ -</a:t>
            </a:r>
            <a:r>
              <a:rPr lang="ru-RU" dirty="0"/>
              <a:t> это то, что вызывается, когда вы пишете директиву </a:t>
            </a:r>
            <a:r>
              <a:rPr lang="en-US" dirty="0"/>
              <a:t>import</a:t>
            </a:r>
          </a:p>
          <a:p>
            <a:r>
              <a:rPr lang="ru-RU" dirty="0"/>
              <a:t>Не забываем вернуть все взад, когда закончим</a:t>
            </a:r>
            <a:endParaRPr lang="en-US" dirty="0"/>
          </a:p>
          <a:p>
            <a:r>
              <a:rPr lang="ru-RU" dirty="0"/>
              <a:t>Простое советское: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CE9FFF-8D21-EB6A-4EA8-64DF08E6D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23" y="4837044"/>
            <a:ext cx="10078354" cy="111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78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EB54E-4A5E-33C7-1F49-0ED33C64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Читаем комментарии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C5AF6D-622A-8C5A-2B3E-DAEE04A81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ru-RU" dirty="0"/>
              <a:t>Находим фрейм в стеке вызовов с помощью: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" dirty="0" err="1">
                <a:highlight>
                  <a:srgbClr val="C0C0C0"/>
                </a:highlight>
              </a:rPr>
              <a:t>inspect.currentframe</a:t>
            </a:r>
            <a:r>
              <a:rPr lang="en" dirty="0">
                <a:highlight>
                  <a:srgbClr val="C0C0C0"/>
                </a:highlight>
              </a:rPr>
              <a:t>().</a:t>
            </a:r>
            <a:r>
              <a:rPr lang="en" dirty="0" err="1">
                <a:highlight>
                  <a:srgbClr val="C0C0C0"/>
                </a:highlight>
              </a:rPr>
              <a:t>f_back</a:t>
            </a:r>
            <a:endParaRPr lang="ru-RU" dirty="0"/>
          </a:p>
          <a:p>
            <a:r>
              <a:rPr lang="ru-RU" dirty="0"/>
              <a:t>Узнаем имя файла и номер строки: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r>
              <a:rPr lang="ru-RU" dirty="0"/>
              <a:t>Читаем файл и ищем в нем строчку</a:t>
            </a:r>
          </a:p>
          <a:p>
            <a:r>
              <a:rPr lang="ru-RU" dirty="0"/>
              <a:t>Кэшируем!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574FF7-0060-D60B-26A4-C6BEFEFA1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722" y="3429000"/>
            <a:ext cx="5908262" cy="183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49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14F4A1-E22B-7C20-FBC1-4757A9A5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Бонус: делаем свой </a:t>
            </a:r>
            <a:r>
              <a:rPr lang="en-US" dirty="0"/>
              <a:t>REPL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6E29E2-170D-172B-6779-C6847BFD5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Используем </a:t>
            </a:r>
            <a:r>
              <a:rPr lang="en" dirty="0" err="1"/>
              <a:t>code.InteractiveConsole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И не забываем про: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E9C4BE-A039-C832-ED6F-A0A626620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39" y="2439242"/>
            <a:ext cx="6507370" cy="197951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4CDFE2-F6FB-F173-B314-3414EFC6D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996" y="5082693"/>
            <a:ext cx="4087743" cy="141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73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2B280-32E3-494C-6664-40B2CF637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957" y="365125"/>
            <a:ext cx="10515600" cy="13255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BC0DF6-883F-DD2D-6C9C-F09E419ED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0B39C0-0B6B-8303-8119-B70872C4A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818" y="-799527"/>
            <a:ext cx="13093149" cy="96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386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57F98-F35F-F8D7-7AEC-19B410A3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Качаем </a:t>
            </a:r>
            <a:r>
              <a:rPr lang="en-US" dirty="0" err="1"/>
              <a:t>instld</a:t>
            </a:r>
            <a:r>
              <a:rPr lang="en-US" dirty="0"/>
              <a:t>!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0F1872-5D52-82B8-35E8-4A90A16D8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30688"/>
          </a:xfrm>
        </p:spPr>
        <p:txBody>
          <a:bodyPr>
            <a:normAutofit/>
          </a:bodyPr>
          <a:lstStyle/>
          <a:p>
            <a:r>
              <a:rPr lang="en" dirty="0"/>
              <a:t>pip install </a:t>
            </a:r>
            <a:r>
              <a:rPr lang="en" dirty="0" err="1"/>
              <a:t>instld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И заходим сюда: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" dirty="0"/>
              <a:t>https://</a:t>
            </a:r>
            <a:r>
              <a:rPr lang="en" dirty="0" err="1"/>
              <a:t>github.com</a:t>
            </a:r>
            <a:r>
              <a:rPr lang="en" dirty="0"/>
              <a:t>/</a:t>
            </a:r>
            <a:r>
              <a:rPr lang="en" dirty="0" err="1"/>
              <a:t>pomponchik</a:t>
            </a:r>
            <a:r>
              <a:rPr lang="en" dirty="0"/>
              <a:t>/</a:t>
            </a:r>
            <a:r>
              <a:rPr lang="en" dirty="0" err="1"/>
              <a:t>instld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918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351E0-ECDD-C403-3C05-0919A520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я такой?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0DEC35-EE9B-6A97-ECBD-5B4C01F82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0677"/>
            <a:ext cx="10515600" cy="3566285"/>
          </a:xfrm>
        </p:spPr>
        <p:txBody>
          <a:bodyPr/>
          <a:lstStyle/>
          <a:p>
            <a:r>
              <a:rPr lang="ru-RU" dirty="0" err="1"/>
              <a:t>Опенсорс</a:t>
            </a:r>
            <a:r>
              <a:rPr lang="ru-RU" dirty="0"/>
              <a:t>-энтузиаст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pomponchik</a:t>
            </a:r>
            <a:endParaRPr lang="en-US" dirty="0"/>
          </a:p>
          <a:p>
            <a:r>
              <a:rPr lang="ru-RU" dirty="0"/>
              <a:t>Очень люблю </a:t>
            </a:r>
            <a:r>
              <a:rPr lang="en-US" dirty="0"/>
              <a:t>Python</a:t>
            </a:r>
          </a:p>
          <a:p>
            <a:r>
              <a:rPr lang="ru-RU" dirty="0"/>
              <a:t>Экспериментирую с ним</a:t>
            </a:r>
          </a:p>
          <a:p>
            <a:r>
              <a:rPr lang="ru-RU" dirty="0"/>
              <a:t>Работаю в </a:t>
            </a:r>
            <a:r>
              <a:rPr lang="en-US" dirty="0"/>
              <a:t>VK </a:t>
            </a:r>
            <a:r>
              <a:rPr lang="ru-RU" dirty="0"/>
              <a:t>руководителем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266774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C3FB4-8F5F-FD98-B987-9A124E055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за </a:t>
            </a:r>
            <a:r>
              <a:rPr lang="en-US" dirty="0"/>
              <a:t>INSTLD </a:t>
            </a:r>
            <a:r>
              <a:rPr lang="ru-RU" dirty="0"/>
              <a:t>такой?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6DC74A-96AE-9360-C20F-E6EFC67A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Либа</a:t>
            </a:r>
            <a:r>
              <a:rPr lang="ru-RU" dirty="0"/>
              <a:t>, которая сама за вас делает «</a:t>
            </a:r>
            <a:r>
              <a:rPr lang="en-US" dirty="0"/>
              <a:t>pip install something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когда вы </a:t>
            </a:r>
            <a:r>
              <a:rPr lang="ru-RU" dirty="0" err="1"/>
              <a:t>импортите</a:t>
            </a:r>
            <a:r>
              <a:rPr lang="ru-RU" dirty="0"/>
              <a:t> </a:t>
            </a:r>
            <a:r>
              <a:rPr lang="en-US" dirty="0"/>
              <a:t>something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Тут есть: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Режим </a:t>
            </a:r>
            <a:r>
              <a:rPr lang="en-US" dirty="0"/>
              <a:t>REPL</a:t>
            </a:r>
          </a:p>
          <a:p>
            <a:r>
              <a:rPr lang="ru-RU" dirty="0"/>
              <a:t>Режим запуска скриптов</a:t>
            </a:r>
          </a:p>
          <a:p>
            <a:r>
              <a:rPr lang="ru-RU" dirty="0"/>
              <a:t>Контекстный менеджер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30" name="Picture 6" descr="задумчивый смайлик png | PNGEgg">
            <a:extLst>
              <a:ext uri="{FF2B5EF4-FFF2-40B4-BE49-F238E27FC236}">
                <a16:creationId xmlns:a16="http://schemas.microsoft.com/office/drawing/2014/main" id="{2E4F0DC1-F3D2-3E4A-0EBC-EEA5C3C53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34228"/>
            <a:ext cx="44196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30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81E8F-8FEF-5179-3449-781C220C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 </a:t>
            </a:r>
            <a:r>
              <a:rPr lang="en-US" dirty="0"/>
              <a:t>REPL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2EDA503-C5F4-3CCD-1BD6-628EB936A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722" y="1444488"/>
            <a:ext cx="8425070" cy="4924218"/>
          </a:xfrm>
        </p:spPr>
      </p:pic>
    </p:spTree>
    <p:extLst>
      <p:ext uri="{BB962C8B-B14F-4D97-AF65-F5344CB8AC3E}">
        <p14:creationId xmlns:p14="http://schemas.microsoft.com/office/powerpoint/2010/main" val="344374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8D099-0742-1170-507C-C79478E8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 запуска скрипта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37A885-5C57-9794-5140-3FD7B2DDD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3443"/>
            <a:ext cx="10515600" cy="3473520"/>
          </a:xfrm>
        </p:spPr>
        <p:txBody>
          <a:bodyPr/>
          <a:lstStyle/>
          <a:p>
            <a:r>
              <a:rPr lang="ru-RU" dirty="0"/>
              <a:t>Просто замените «</a:t>
            </a:r>
            <a:r>
              <a:rPr lang="en-US" dirty="0"/>
              <a:t>python </a:t>
            </a:r>
            <a:r>
              <a:rPr lang="en-US" dirty="0" err="1"/>
              <a:t>script.py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«</a:t>
            </a:r>
            <a:r>
              <a:rPr lang="en-US" dirty="0" err="1"/>
              <a:t>instld</a:t>
            </a:r>
            <a:r>
              <a:rPr lang="en-US" dirty="0"/>
              <a:t> </a:t>
            </a:r>
            <a:r>
              <a:rPr lang="en-US" dirty="0" err="1"/>
              <a:t>script.py</a:t>
            </a:r>
            <a:r>
              <a:rPr lang="ru-RU" dirty="0"/>
              <a:t>»</a:t>
            </a:r>
          </a:p>
          <a:p>
            <a:r>
              <a:rPr lang="ru-RU" dirty="0"/>
              <a:t>Библиотеки установятся сами</a:t>
            </a:r>
          </a:p>
          <a:p>
            <a:r>
              <a:rPr lang="ru-RU" dirty="0"/>
              <a:t>Сами подчистятся</a:t>
            </a:r>
          </a:p>
          <a:p>
            <a:r>
              <a:rPr lang="ru-RU" dirty="0"/>
              <a:t>Удобно для обмена </a:t>
            </a:r>
            <a:r>
              <a:rPr lang="ru-RU" dirty="0" err="1"/>
              <a:t>сниппетами</a:t>
            </a:r>
            <a:r>
              <a:rPr lang="ru-RU" dirty="0"/>
              <a:t> кода с друзьями</a:t>
            </a:r>
          </a:p>
        </p:txBody>
      </p:sp>
    </p:spTree>
    <p:extLst>
      <p:ext uri="{BB962C8B-B14F-4D97-AF65-F5344CB8AC3E}">
        <p14:creationId xmlns:p14="http://schemas.microsoft.com/office/powerpoint/2010/main" val="206093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B3160-8B01-DB0E-89C0-EA599880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Контекстный менеджер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EAC95B-82EE-EFB0-909F-A8DBAF9B4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87414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Делает установку </a:t>
            </a:r>
            <a:r>
              <a:rPr lang="ru-RU" dirty="0" err="1"/>
              <a:t>либы</a:t>
            </a:r>
            <a:r>
              <a:rPr lang="ru-RU" dirty="0"/>
              <a:t> частью логики программы</a:t>
            </a:r>
          </a:p>
          <a:p>
            <a:r>
              <a:rPr lang="ru-RU" dirty="0"/>
              <a:t>Умеет в магию</a:t>
            </a:r>
          </a:p>
          <a:p>
            <a:r>
              <a:rPr lang="ru-RU" dirty="0"/>
              <a:t>Опасен!</a:t>
            </a:r>
          </a:p>
          <a:p>
            <a:r>
              <a:rPr lang="ru-RU" dirty="0"/>
              <a:t>Не используйте </a:t>
            </a:r>
            <a:r>
              <a:rPr lang="ru-RU" dirty="0" err="1"/>
              <a:t>плз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9FA261-BEF5-FFF9-8B78-F41DC0FD8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04" y="3626955"/>
            <a:ext cx="7054574" cy="286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8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BB3F7-320F-BBE9-352F-B3C9BF2F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Специальный язык комментариев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5CF317-CB3D-BE23-8DC3-8B319FBC1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635608"/>
          </a:xfrm>
        </p:spPr>
        <p:txBody>
          <a:bodyPr/>
          <a:lstStyle/>
          <a:p>
            <a:r>
              <a:rPr lang="ru-RU" dirty="0"/>
              <a:t>Применяется в комментариях, начинающихся с «</a:t>
            </a:r>
            <a:r>
              <a:rPr lang="en-US" dirty="0" err="1"/>
              <a:t>instld</a:t>
            </a:r>
            <a:r>
              <a:rPr lang="en-US" dirty="0"/>
              <a:t>:»</a:t>
            </a:r>
          </a:p>
          <a:p>
            <a:r>
              <a:rPr lang="ru-RU" dirty="0"/>
              <a:t>Содержит указания непосредственно менеджеру пакетов</a:t>
            </a:r>
          </a:p>
          <a:p>
            <a:r>
              <a:rPr lang="ru-RU" dirty="0"/>
              <a:t>Формат ключей и значений, через запятую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042017-EFEB-7B82-FEAB-D4E0EC46D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25" y="3637326"/>
            <a:ext cx="10712275" cy="202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1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6729A-BD46-38D5-B230-6077446B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 как же 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D8C87E-07F1-1518-3A60-9DE578467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9617"/>
            <a:ext cx="10515600" cy="3937346"/>
          </a:xfrm>
        </p:spPr>
        <p:txBody>
          <a:bodyPr/>
          <a:lstStyle/>
          <a:p>
            <a:r>
              <a:rPr lang="ru-RU" dirty="0"/>
              <a:t>… установить библиотеку во временную директорию в </a:t>
            </a:r>
            <a:r>
              <a:rPr lang="ru-RU" dirty="0" err="1"/>
              <a:t>рантайме</a:t>
            </a:r>
            <a:r>
              <a:rPr lang="ru-RU" dirty="0"/>
              <a:t>?</a:t>
            </a:r>
          </a:p>
          <a:p>
            <a:r>
              <a:rPr lang="ru-RU" dirty="0"/>
              <a:t>… импортировать ее оттуда?</a:t>
            </a:r>
          </a:p>
          <a:p>
            <a:r>
              <a:rPr lang="ru-RU" dirty="0"/>
              <a:t>… привязать установку к импорту?</a:t>
            </a:r>
          </a:p>
          <a:p>
            <a:r>
              <a:rPr lang="ru-RU" dirty="0"/>
              <a:t>… прочитать комментарий к импорту?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6153E6-38B2-463F-7F9B-7D7F2E5F2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087" y="3378200"/>
            <a:ext cx="4883426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2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7D9CF-AB00-4E51-CEF8-B2A74EC0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2945"/>
          </a:xfrm>
        </p:spPr>
        <p:txBody>
          <a:bodyPr/>
          <a:lstStyle/>
          <a:p>
            <a:r>
              <a:rPr lang="ru-RU" dirty="0"/>
              <a:t>Как управлять </a:t>
            </a:r>
            <a:r>
              <a:rPr lang="en-US" dirty="0"/>
              <a:t>pip </a:t>
            </a:r>
            <a:r>
              <a:rPr lang="ru-RU" dirty="0"/>
              <a:t>и </a:t>
            </a:r>
            <a:r>
              <a:rPr lang="en-US" dirty="0" err="1"/>
              <a:t>venv</a:t>
            </a:r>
            <a:r>
              <a:rPr lang="en-US" dirty="0"/>
              <a:t> </a:t>
            </a:r>
            <a:r>
              <a:rPr lang="ru-RU" dirty="0"/>
              <a:t>из своей программы?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E1A954-D9AD-21E2-3F23-53DC9470C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0191"/>
            <a:ext cx="10515600" cy="2716696"/>
          </a:xfrm>
        </p:spPr>
        <p:txBody>
          <a:bodyPr>
            <a:normAutofit/>
          </a:bodyPr>
          <a:lstStyle/>
          <a:p>
            <a:r>
              <a:rPr lang="ru-RU" dirty="0"/>
              <a:t>Рекомендованный способ – через </a:t>
            </a:r>
            <a:r>
              <a:rPr lang="en-US" dirty="0"/>
              <a:t>CLI</a:t>
            </a:r>
          </a:p>
          <a:p>
            <a:r>
              <a:rPr lang="ru-RU" dirty="0"/>
              <a:t>Если </a:t>
            </a:r>
            <a:r>
              <a:rPr lang="en-US" dirty="0"/>
              <a:t>CLI – </a:t>
            </a:r>
            <a:r>
              <a:rPr lang="ru-RU" dirty="0"/>
              <a:t>значит </a:t>
            </a:r>
            <a:r>
              <a:rPr lang="en-US" dirty="0"/>
              <a:t>subprocesses</a:t>
            </a:r>
            <a:endParaRPr lang="ru-RU" dirty="0"/>
          </a:p>
          <a:p>
            <a:r>
              <a:rPr lang="ru-RU" dirty="0"/>
              <a:t>Нужно перехватывать </a:t>
            </a:r>
            <a:r>
              <a:rPr lang="en-US" dirty="0"/>
              <a:t>stderr </a:t>
            </a:r>
            <a:r>
              <a:rPr lang="ru-RU" dirty="0"/>
              <a:t>и </a:t>
            </a:r>
            <a:r>
              <a:rPr lang="en-US" dirty="0" err="1"/>
              <a:t>stdout</a:t>
            </a:r>
            <a:r>
              <a:rPr lang="ru-RU" dirty="0"/>
              <a:t>, чтобы их можно было отключить</a:t>
            </a:r>
          </a:p>
          <a:p>
            <a:r>
              <a:rPr lang="ru-RU" dirty="0"/>
              <a:t>Отдельный поток для </a:t>
            </a:r>
            <a:r>
              <a:rPr lang="en-US" dirty="0"/>
              <a:t>stderr</a:t>
            </a:r>
            <a:r>
              <a:rPr lang="ru-RU" dirty="0"/>
              <a:t>, основной для </a:t>
            </a:r>
            <a:r>
              <a:rPr lang="en-US" dirty="0" err="1"/>
              <a:t>stdout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5867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8484</TotalTime>
  <Words>430</Words>
  <Application>Microsoft Macintosh PowerPoint</Application>
  <PresentationFormat>Широкоэкранный</PresentationFormat>
  <Paragraphs>94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none</vt:lpstr>
      <vt:lpstr>Noto Sans</vt:lpstr>
      <vt:lpstr>ui-monospace</vt:lpstr>
      <vt:lpstr>Тема Office</vt:lpstr>
      <vt:lpstr>Машинерия импортов и установка пакетов в рантайме: внутрянка INSTLD</vt:lpstr>
      <vt:lpstr>Кто я такой?</vt:lpstr>
      <vt:lpstr>Что за INSTLD такой?</vt:lpstr>
      <vt:lpstr>Режим REPL</vt:lpstr>
      <vt:lpstr>Режим запуска скрипта</vt:lpstr>
      <vt:lpstr>Контекстный менеджер</vt:lpstr>
      <vt:lpstr>Специальный язык комментариев</vt:lpstr>
      <vt:lpstr>Так как же …</vt:lpstr>
      <vt:lpstr>Как управлять pip и venv из своей программы?</vt:lpstr>
      <vt:lpstr>Создаем временную папку</vt:lpstr>
      <vt:lpstr>Создаем venv прямо во временную директорию</vt:lpstr>
      <vt:lpstr>Как поставить туда пакет?</vt:lpstr>
      <vt:lpstr>Импортируем пакет из временной директории</vt:lpstr>
      <vt:lpstr>Подменяем импорты повсюду</vt:lpstr>
      <vt:lpstr>Читаем комментарии</vt:lpstr>
      <vt:lpstr>Бонус: делаем свой REPL</vt:lpstr>
      <vt:lpstr>Презентация PowerPoint</vt:lpstr>
      <vt:lpstr>Качаем instld!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Машинерия импортов и установка пакетов в рантайме: внутрянка INSTLD</dc:title>
  <dc:creator>Evgeniy Blinov</dc:creator>
  <cp:lastModifiedBy>Evgeniy Blinov</cp:lastModifiedBy>
  <cp:revision>3</cp:revision>
  <dcterms:created xsi:type="dcterms:W3CDTF">2024-04-02T14:29:14Z</dcterms:created>
  <dcterms:modified xsi:type="dcterms:W3CDTF">2024-04-08T11:53:33Z</dcterms:modified>
</cp:coreProperties>
</file>