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8AE0-EC61-48A4-C85F-095EAE73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FBDC96-4582-3C29-590E-F49A7BC8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6A4BCD-F5AD-B3DF-44D4-F40C9FE7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C4FCB-FFEB-776E-CF47-37F6FDD3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04039-0998-65A9-AA53-B8C7C835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E60DA-AA46-F016-4DE5-B1809D0A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ED75-23B0-976E-E19C-351F2A1D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63660-F470-2E03-63B6-882786BB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87C4B5-135F-3450-F8F9-AAFA4429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AECED-6856-A6E9-EE8F-A2601F18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85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B33D95-72F6-51B0-0CDF-75C73F0C4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CB7A05-A289-10CD-71CB-F3F4C460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048C1-A764-8BE2-EBCD-C53E956F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8B10-A59E-D193-48F9-F870987E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DDEDB-1A22-4511-E781-D966A271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84364-0F50-753A-2B07-DCB951BF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88112-3969-D216-649B-E470B2D9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6BB7C-2ADA-D59F-1D7E-A4402A04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61CDC-1FD1-C734-D8C5-B1AD828C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1CA862-8596-4D3C-542F-F49FE8F0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98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4448-5ABF-F619-AF95-5D753F7C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572B7B-7266-11E8-8520-0CD73B32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65310E-8EC0-CAB7-BD2F-AA0F0365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285966-0C48-B5F3-C62A-5B7270D5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2F03A-CEF3-4A3A-8BAA-51279B40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9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F0A95-E7C0-36A9-C86C-6E339C30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79A4C-507D-35D5-71F8-0A016FEC0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2ECB67-1138-E546-C23B-4BB0A830E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8AFCE1-2F0D-9A03-AF0D-C5111821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44BA47-70AA-630C-2735-83D5F4FC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51DFE8-829C-9944-BFBD-A894719A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7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AD18E-4720-551E-66F6-9ED52AA2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FD08CE-5B5A-00D5-830C-3713023A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5499E5-021A-C95A-CCC0-209D52B4B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77997C-D9B7-0544-D500-C8EC356E3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FAD659-7060-7ABA-8C4A-097462DFF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5BFADA-DF41-D012-B917-7FE14753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4A7B77-A4FA-2FE7-DBAA-4E9C4319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93D38C-D3EA-0783-09F2-307F412A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1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CE6C1-9DE4-5F64-E2CB-4A006307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67E5AD-3F8B-FCDE-34E2-0707E5B9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767B2F-468E-7E96-BB6C-EC703E93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1D0313-3B02-507E-C40B-5FC0EE06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47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CEC88E-640B-780C-D57B-1F9A620F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E976C1-E35A-F61A-1F68-ABAC1EBC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55284-AF48-F90E-D744-5BDF3DD0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2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62E57-D9E0-7B3D-55DB-28E2179C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87CF1-FC55-07AB-1091-C3182EE73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3C280B-67AF-F4A0-A316-9EB606E0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9A39DB-7DCE-E3D2-8382-DB65C014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74EEB7-9BCA-8B77-AE54-BF3ACD13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D3B90A-1E0F-0911-9330-677B2485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7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3E2F7-9314-2C0F-F712-6F4BC1D1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53F80C-E814-99C9-12B5-224A99E15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6795EA-F4DD-9F05-D884-C6E248E4D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847D55-EBDF-81DC-2DC6-61B98B7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55102-D672-7398-C6F2-3854FEF4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9EDAF-519C-3623-B29C-B9487930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83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4747A-B643-110C-A793-A05D88B9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7AE2D5-8FE9-686D-37B7-06CB40DC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1195-975B-4A35-B51F-8AF552C1E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4B6CD-208E-2C4E-B697-EC2291B4F921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EDB135-4714-4817-0272-12C9EB80E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4F3A9-A73F-B657-96E2-1EB44775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F74F-989C-2243-9FFF-0DFF668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31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B4BAF-B5E3-F6D7-BCE7-064BB28F0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INSTLD </a:t>
            </a:r>
            <a:r>
              <a:rPr lang="ru-RU" dirty="0"/>
              <a:t>и будущее пакетных менеджеров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24EAD4-D6DD-C706-D4E8-687FB652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7543"/>
            <a:ext cx="9144000" cy="468086"/>
          </a:xfrm>
        </p:spPr>
        <p:txBody>
          <a:bodyPr/>
          <a:lstStyle/>
          <a:p>
            <a:r>
              <a:rPr lang="ru-RU" dirty="0"/>
              <a:t>Евгений Блинов</a:t>
            </a:r>
          </a:p>
        </p:txBody>
      </p:sp>
    </p:spTree>
    <p:extLst>
      <p:ext uri="{BB962C8B-B14F-4D97-AF65-F5344CB8AC3E}">
        <p14:creationId xmlns:p14="http://schemas.microsoft.com/office/powerpoint/2010/main" val="3480762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Macintosh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INSTLD и будущее пакетных менеджеров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INSTLD и будущее пакетных менеджеров</dc:title>
  <dc:creator>Evgeniy Blinov</dc:creator>
  <cp:lastModifiedBy>Evgeniy Blinov</cp:lastModifiedBy>
  <cp:revision>1</cp:revision>
  <dcterms:created xsi:type="dcterms:W3CDTF">2024-04-19T13:54:47Z</dcterms:created>
  <dcterms:modified xsi:type="dcterms:W3CDTF">2024-04-19T14:03:52Z</dcterms:modified>
</cp:coreProperties>
</file>