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14A7-0F2E-348C-52A1-73AF1FFA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2983C-6CEE-A42C-09EC-DD860E78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1C8AC-54FD-5423-C8CE-EA110F77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D520C-305C-8616-876E-8D30966D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F3837-F216-BDCE-BAF4-01B7DF4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2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11076-F403-F9AD-49DC-9CC60AAA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FEC4CE-C9F7-785D-E77F-F13D273E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3961D-FDD3-7FF0-7809-65D20D47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1ABAA-26F0-D7AF-992F-1BC2D677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1618F-A975-675B-4B4B-0BAF83B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E03073-A950-F952-02D4-E3EDFD3FE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68528B-07F4-0147-EAEF-0D34656F4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C58E4-7874-C93B-23D8-6A794175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E67E7-6A02-815D-A2F3-FA6F40B1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F568B-0C63-D6EE-53E3-41058448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3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EB8BE-540E-7562-FBC1-8B7F4C6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1D502-E9B6-B9A3-A09E-23322083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A0E9F-1668-9036-5EBD-C9F92F61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B5AA7-4CA9-C6E8-2E99-69056710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BC3C4-5C77-1D3E-0C0C-C9D6F922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A1727-6FF2-3089-E8FC-95C9F507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ACC771-7B8A-5460-797D-4B3EB943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37C1E-6EE0-3670-FA80-CA35151F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549D9-182A-344F-DBB0-31B1BEE6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54C26-85D0-B20A-FAEC-5DEF557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BAA19-AF1C-4F89-11F7-ADBBCE7A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CAC14-C177-CCFE-E79D-7D89CE0B3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D6C313-AFAE-C5C9-1EAE-35920FED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F7C9A5-9B66-B84D-3ABE-F5073FF8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E0D3C-F4F6-86E0-A6A3-C77CE6BA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C4313-A16F-C107-BC4F-53AACB0D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1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C1CBE-6294-6B9C-B0A1-E757664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1AD47-5F5E-2EF2-251C-BF7C9F78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DD359D-327B-4715-9665-C13C55D0D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2F4E6D-597F-ED51-C345-1CE5F5EF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B1784-6081-DC21-693C-05EE9B0B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F208F7-9A75-6836-0D7E-D739BB0C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94C8F1-FFD3-35F2-0D33-26557817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3AD1CD-2F3B-9CBB-22C5-321ABC74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FADC7-D673-D69E-815A-0D547443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A85B87-9F8E-01F4-7FFC-EF9DB25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28799F-5A72-F68A-7D45-7FE5A934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09F21E-8765-1B32-292F-3A160F5D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8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9445EB-9F38-A616-D146-16148592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7EF36F-6FA0-DD23-21EB-D037A7BD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E206AB-A22F-A29D-19BB-F12E3E1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8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053AF-64AC-6297-6B16-2E44DFAB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2CBA3-4487-7AEE-1AC3-9167AC15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D666E-FF27-B1BF-32AA-5958F5157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5E1320-D400-E99B-5F9E-F6B6DF62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6A676D-B9C3-79FC-4BF8-8307B10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F5272-B598-4AE4-B1EC-B5178E8E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8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FABCE-E3A8-057F-B1C0-D6FA1FCA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018ECC-EFCC-6056-B38D-C8DAA1A1F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DF2EFE-F87D-5938-2D87-FFDB63279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56A3E8-DBA1-F86F-A95C-D595885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74C6D7-714C-E6C3-582B-B2CF447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59B37D-B52B-7362-5130-EDCB1941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CB68E-FF09-0AF8-DD74-209BEB97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89704-0633-A520-7126-261DDF57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591A9-2BB9-658D-D5DC-F876D1438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2031-B39E-0D48-88CB-68FC734014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224D6-18E0-77BD-425A-CE1741A3E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6213C-6EC3-4514-4F8D-9337E8E03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C3E0-57C4-6146-99AF-34EB1F663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6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9F344-471A-A354-1680-E0B27852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7456"/>
            <a:ext cx="9144000" cy="1021494"/>
          </a:xfrm>
        </p:spPr>
        <p:txBody>
          <a:bodyPr>
            <a:normAutofit/>
          </a:bodyPr>
          <a:lstStyle/>
          <a:p>
            <a:r>
              <a:rPr lang="en-US" dirty="0"/>
              <a:t>INSTLD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281F3-063C-FF64-153F-8BCD1BD6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548"/>
            <a:ext cx="9144000" cy="665252"/>
          </a:xfrm>
        </p:spPr>
        <p:txBody>
          <a:bodyPr/>
          <a:lstStyle/>
          <a:p>
            <a:r>
              <a:rPr lang="ru-RU" dirty="0"/>
              <a:t>Не паримся о зависимостях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DA2132-A332-F4AF-0510-B3C418FF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359756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E1E59-0F1A-D3CB-9E5A-8F73F3A7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BE95C-B6A0-75B4-4693-B1446349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781"/>
            <a:ext cx="5408488" cy="38241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Вкратце, это </a:t>
            </a:r>
            <a:r>
              <a:rPr lang="ru-RU" dirty="0" err="1"/>
              <a:t>либа</a:t>
            </a:r>
            <a:r>
              <a:rPr lang="ru-RU" dirty="0"/>
              <a:t>, упрощающая работу с другими </a:t>
            </a:r>
            <a:r>
              <a:rPr lang="ru-RU" dirty="0" err="1"/>
              <a:t>либами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Чуть менее вкратце, тут есть:</a:t>
            </a:r>
          </a:p>
          <a:p>
            <a:r>
              <a:rPr lang="ru-RU" dirty="0"/>
              <a:t>Режим </a:t>
            </a:r>
            <a:r>
              <a:rPr lang="en-US" dirty="0"/>
              <a:t>REPL</a:t>
            </a:r>
          </a:p>
          <a:p>
            <a:r>
              <a:rPr lang="ru-RU" dirty="0"/>
              <a:t>Режим запуска скриптов</a:t>
            </a:r>
          </a:p>
          <a:p>
            <a:r>
              <a:rPr lang="ru-RU" dirty="0"/>
              <a:t>Контекстный менеджер</a:t>
            </a:r>
            <a:endParaRPr lang="en-US" dirty="0"/>
          </a:p>
        </p:txBody>
      </p:sp>
      <p:pic>
        <p:nvPicPr>
          <p:cNvPr id="1026" name="Picture 2" descr="Стикер Персик #38 ВКонтакте скачать бесплатно">
            <a:extLst>
              <a:ext uri="{FF2B5EF4-FFF2-40B4-BE49-F238E27FC236}">
                <a16:creationId xmlns:a16="http://schemas.microsoft.com/office/drawing/2014/main" id="{9FAA042A-0529-3963-449D-09CD79BA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17" y="1825625"/>
            <a:ext cx="4980683" cy="498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6B21-3391-6D04-A4AA-9AA1A0D1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REPL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0A2FB-8B64-1410-C519-6965857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6"/>
            <a:ext cx="10515600" cy="46050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Быстрый способ попробовать чужую библиотеку.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E6D847-377F-B8BD-7140-3ACD79A8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25" y="2462944"/>
            <a:ext cx="4395056" cy="43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CDA55A-14C4-38A8-08B0-255EEF51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9" y="2986721"/>
            <a:ext cx="7020389" cy="30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7754B-8762-2F53-0289-E2E80E70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запуска скрипта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7805F-5A4C-5E6D-8EE1-B05F3E6C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218"/>
            <a:ext cx="4987247" cy="39577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Просто наберите в консоли: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instld</a:t>
            </a:r>
            <a:r>
              <a:rPr lang="en-US" dirty="0"/>
              <a:t> </a:t>
            </a:r>
            <a:r>
              <a:rPr lang="en-US" dirty="0" err="1"/>
              <a:t>script.py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Все библиотеки, упомянутые в импортах, установятся сами, и потом точно так же удалятся, когда станут не нужны.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D50523-A89C-540D-D41C-BDB88D33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51" y="1836220"/>
            <a:ext cx="5093699" cy="509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9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15D07-18FD-6CB4-0898-6011983B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Контекстный менеджер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921C1-E351-77E5-B355-947B3CD9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009"/>
            <a:ext cx="6374258" cy="4152954"/>
          </a:xfrm>
        </p:spPr>
        <p:txBody>
          <a:bodyPr/>
          <a:lstStyle/>
          <a:p>
            <a:r>
              <a:rPr lang="ru-RU" dirty="0"/>
              <a:t>Ставим </a:t>
            </a:r>
            <a:r>
              <a:rPr lang="ru-RU" dirty="0" err="1"/>
              <a:t>либы</a:t>
            </a:r>
            <a:r>
              <a:rPr lang="ru-RU" dirty="0"/>
              <a:t> прямо из кода, в </a:t>
            </a:r>
            <a:r>
              <a:rPr lang="ru-RU" dirty="0" err="1"/>
              <a:t>рантайме</a:t>
            </a:r>
            <a:r>
              <a:rPr lang="ru-RU" dirty="0"/>
              <a:t>.</a:t>
            </a:r>
          </a:p>
          <a:p>
            <a:r>
              <a:rPr lang="ru-RU" dirty="0"/>
              <a:t>Можно использовать конфликтующие зависимости.</a:t>
            </a:r>
          </a:p>
          <a:p>
            <a:r>
              <a:rPr lang="ru-RU" dirty="0"/>
              <a:t>Можно использовать 2 разные версии одной </a:t>
            </a:r>
            <a:r>
              <a:rPr lang="ru-RU" dirty="0" err="1"/>
              <a:t>либы</a:t>
            </a:r>
            <a:r>
              <a:rPr lang="ru-RU" dirty="0"/>
              <a:t> одновременно.</a:t>
            </a:r>
          </a:p>
          <a:p>
            <a:r>
              <a:rPr lang="ru-RU" dirty="0"/>
              <a:t>Будьте осторожны.</a:t>
            </a:r>
          </a:p>
          <a:p>
            <a:r>
              <a:rPr lang="ru-RU" dirty="0"/>
              <a:t>Старайтесь не использовать.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09366D-D34C-0880-3AFB-3C4BA310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36" y="1868488"/>
            <a:ext cx="4989512" cy="49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6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9ED6-B99B-077E-A54A-19FF0A1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 это все?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B7812-4F30-E379-C44C-D28795E6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82" y="2321959"/>
            <a:ext cx="4130210" cy="3855003"/>
          </a:xfrm>
        </p:spPr>
        <p:txBody>
          <a:bodyPr/>
          <a:lstStyle/>
          <a:p>
            <a:r>
              <a:rPr lang="ru-RU" dirty="0"/>
              <a:t>Разработчики.</a:t>
            </a:r>
          </a:p>
          <a:p>
            <a:r>
              <a:rPr lang="ru-RU" dirty="0"/>
              <a:t>Сисадмины.</a:t>
            </a:r>
          </a:p>
          <a:p>
            <a:r>
              <a:rPr lang="ru-RU" dirty="0"/>
              <a:t>Студенты.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730D53-84E9-62BC-C6AB-DAC5EB24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71" y="1690688"/>
            <a:ext cx="5252555" cy="5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35318-28C5-7F1D-477C-DD7E274F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Скачать бесплатно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A2D27-ACCA-027F-1E66-7C8D4C1A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384" cy="3064874"/>
          </a:xfrm>
        </p:spPr>
        <p:txBody>
          <a:bodyPr/>
          <a:lstStyle/>
          <a:p>
            <a:r>
              <a:rPr lang="ru-RU" dirty="0"/>
              <a:t>Без </a:t>
            </a:r>
            <a:r>
              <a:rPr lang="en-US" dirty="0"/>
              <a:t>SMS</a:t>
            </a:r>
            <a:r>
              <a:rPr lang="ru-RU" dirty="0"/>
              <a:t>.</a:t>
            </a:r>
          </a:p>
          <a:p>
            <a:r>
              <a:rPr lang="ru-RU" dirty="0"/>
              <a:t>Без регистрации.</a:t>
            </a:r>
          </a:p>
          <a:p>
            <a:r>
              <a:rPr lang="en-US" dirty="0"/>
              <a:t>pip install </a:t>
            </a:r>
            <a:r>
              <a:rPr lang="en-US" dirty="0" err="1"/>
              <a:t>instld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Исходный код лежит тут:</a:t>
            </a:r>
          </a:p>
          <a:p>
            <a:pPr marL="0" indent="0">
              <a:buNone/>
            </a:pPr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</a:t>
            </a:r>
            <a:r>
              <a:rPr lang="en" dirty="0" err="1"/>
              <a:t>pomponchik</a:t>
            </a:r>
            <a:r>
              <a:rPr lang="en" dirty="0"/>
              <a:t>/</a:t>
            </a:r>
            <a:r>
              <a:rPr lang="en" dirty="0" err="1"/>
              <a:t>instld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E6F024-ADF0-9881-D172-063EE2DF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84" y="2129890"/>
            <a:ext cx="4728110" cy="47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66E9B2-901D-9550-6F22-AC20D51F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09" y="1996326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3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9F344-471A-A354-1680-E0B27852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7456"/>
            <a:ext cx="9144000" cy="1021494"/>
          </a:xfrm>
        </p:spPr>
        <p:txBody>
          <a:bodyPr>
            <a:normAutofit/>
          </a:bodyPr>
          <a:lstStyle/>
          <a:p>
            <a:r>
              <a:rPr lang="en-US" dirty="0"/>
              <a:t>INSTLD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281F3-063C-FF64-153F-8BCD1BD6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548"/>
            <a:ext cx="9144000" cy="665252"/>
          </a:xfrm>
        </p:spPr>
        <p:txBody>
          <a:bodyPr/>
          <a:lstStyle/>
          <a:p>
            <a:r>
              <a:rPr lang="ru-RU" dirty="0"/>
              <a:t>Продолжаем не париться о зависимостях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DA2132-A332-F4AF-0510-B3C418FF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359756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151</Words>
  <Application>Microsoft Macintosh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INSTLD</vt:lpstr>
      <vt:lpstr>А че это?</vt:lpstr>
      <vt:lpstr>Режим REPL</vt:lpstr>
      <vt:lpstr>Режим запуска скрипта</vt:lpstr>
      <vt:lpstr>Контекстный менеджер</vt:lpstr>
      <vt:lpstr>Для кого это все?</vt:lpstr>
      <vt:lpstr>Скачать бесплатно</vt:lpstr>
      <vt:lpstr>INSTLD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INSTLD</dc:title>
  <dc:creator>Evgeniy Blinov</dc:creator>
  <cp:lastModifiedBy>Evgeniy Blinov</cp:lastModifiedBy>
  <cp:revision>2</cp:revision>
  <dcterms:created xsi:type="dcterms:W3CDTF">2023-11-13T11:51:28Z</dcterms:created>
  <dcterms:modified xsi:type="dcterms:W3CDTF">2023-11-13T13:14:48Z</dcterms:modified>
</cp:coreProperties>
</file>