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5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3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9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0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975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44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28A8-4854-486E-AB87-F13187E6BBA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DBE68A-CF7D-4626-90B5-49516CD7DB0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7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news.com/news/netflix-tops-200-million-subscribers-but-faces-growing-challenge-from-disney-plus/" TargetMode="External"/><Relationship Id="rId2" Type="http://schemas.openxmlformats.org/officeDocument/2006/relationships/hyperlink" Target="https://www.marketwatch.com/story/netflix-shares-close-up-8-for-yet-another-record-high-2020-07-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567E48E-6C9A-2A31-7C32-B96126B1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Mini Project from Course </a:t>
            </a:r>
            <a:r>
              <a:rPr lang="en-US" dirty="0" err="1">
                <a:latin typeface="Algerian" panose="04020705040A02060702" pitchFamily="82" charset="0"/>
              </a:rPr>
              <a:t>DataCamp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ID" dirty="0">
                <a:latin typeface="Algerian" panose="04020705040A02060702" pitchFamily="82" charset="0"/>
              </a:rPr>
              <a:t>“</a:t>
            </a:r>
            <a:r>
              <a:rPr lang="en-US" dirty="0" err="1">
                <a:latin typeface="Algerian" panose="04020705040A02060702" pitchFamily="82" charset="0"/>
              </a:rPr>
              <a:t>netflix</a:t>
            </a:r>
            <a:r>
              <a:rPr lang="en-US" dirty="0">
                <a:latin typeface="Algerian" panose="04020705040A02060702" pitchFamily="82" charset="0"/>
              </a:rPr>
              <a:t> movie investigation by duration”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C58B1D-EA58-4A4A-B388-DF91E1F1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9607"/>
            <a:ext cx="9603275" cy="3450613"/>
          </a:xfrm>
        </p:spPr>
        <p:txBody>
          <a:bodyPr/>
          <a:lstStyle/>
          <a:p>
            <a:r>
              <a:rPr lang="en-US" dirty="0"/>
              <a:t>Netflix! What started in 1997 as a DVD rental service has since exploded into the largest entertainment/media company by </a:t>
            </a:r>
            <a:r>
              <a:rPr lang="en-US" dirty="0">
                <a:hlinkClick r:id="rId2"/>
              </a:rPr>
              <a:t>market capitalization</a:t>
            </a:r>
            <a:r>
              <a:rPr lang="en-US" dirty="0"/>
              <a:t>, boasting over 200 million subscribers as of </a:t>
            </a:r>
            <a:r>
              <a:rPr lang="en-US" dirty="0">
                <a:hlinkClick r:id="rId3"/>
              </a:rPr>
              <a:t>January 2021</a:t>
            </a:r>
            <a:r>
              <a:rPr lang="en-US" dirty="0"/>
              <a:t>. Now I will explore duration in </a:t>
            </a:r>
            <a:r>
              <a:rPr lang="en-US" dirty="0" err="1"/>
              <a:t>netflix</a:t>
            </a:r>
            <a:r>
              <a:rPr lang="en-US" dirty="0"/>
              <a:t>.!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F94537-753F-A454-7CD0-F69646DD1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41335B-5FDB-E31F-8F64-2504093EE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3246120"/>
            <a:ext cx="6667500" cy="27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3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Visualization </a:t>
            </a:r>
            <a:r>
              <a:rPr lang="en-US" dirty="0" err="1"/>
              <a:t>comperation</a:t>
            </a:r>
            <a:r>
              <a:rPr lang="en-US" dirty="0"/>
              <a:t> data duration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693CFD-8C5B-C201-8D4C-9FE77FDB675A}"/>
              </a:ext>
            </a:extLst>
          </p:cNvPr>
          <p:cNvSpPr txBox="1"/>
          <p:nvPr/>
        </p:nvSpPr>
        <p:spPr>
          <a:xfrm>
            <a:off x="191589" y="3569426"/>
            <a:ext cx="67763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Make pie chart : 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Question 2 </a:t>
            </a:r>
            <a:r>
              <a:rPr lang="en-US" dirty="0"/>
              <a:t>&gt; How much proportion data in duration normal and low?</a:t>
            </a:r>
          </a:p>
          <a:p>
            <a:pPr algn="just"/>
            <a:r>
              <a:rPr lang="en-US" dirty="0">
                <a:highlight>
                  <a:srgbClr val="00FF00"/>
                </a:highlight>
              </a:rPr>
              <a:t>My answer 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-) so that I know what percentage is the proportion of the data.</a:t>
            </a:r>
          </a:p>
          <a:p>
            <a:pPr algn="just"/>
            <a:r>
              <a:rPr lang="en-US" dirty="0"/>
              <a:t>I’m obtain data </a:t>
            </a:r>
            <a:r>
              <a:rPr lang="en-US" dirty="0" err="1"/>
              <a:t>normal_duration</a:t>
            </a:r>
            <a:r>
              <a:rPr lang="en-US" dirty="0"/>
              <a:t> have proportion is 95.9 % and </a:t>
            </a:r>
          </a:p>
          <a:p>
            <a:pPr algn="just"/>
            <a:r>
              <a:rPr lang="en-US" dirty="0"/>
              <a:t>low _duration is 4.1 %. We get the highest proportion from data is </a:t>
            </a:r>
          </a:p>
          <a:p>
            <a:pPr algn="just"/>
            <a:r>
              <a:rPr lang="en-US" dirty="0"/>
              <a:t>Normal Duration. Next we will search category movie in the highest </a:t>
            </a:r>
          </a:p>
          <a:p>
            <a:pPr algn="just"/>
            <a:r>
              <a:rPr lang="en-US" dirty="0"/>
              <a:t>Proportion data</a:t>
            </a:r>
          </a:p>
          <a:p>
            <a:pPr algn="just"/>
            <a:r>
              <a:rPr lang="en-US" dirty="0"/>
              <a:t> 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C07905-F8B2-6267-611A-BACF2214C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9" y="813385"/>
            <a:ext cx="10877005" cy="2475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8428E4-A693-970C-A44A-24069CA02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931" y="3328070"/>
            <a:ext cx="4100663" cy="27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Categorical data duration normal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71CE7-F3EC-B5D7-C840-BD79E5A7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375139"/>
            <a:ext cx="11191875" cy="139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45FDD4-DBEF-F385-2E8D-24A84E5146AC}"/>
              </a:ext>
            </a:extLst>
          </p:cNvPr>
          <p:cNvSpPr txBox="1"/>
          <p:nvPr/>
        </p:nvSpPr>
        <p:spPr>
          <a:xfrm>
            <a:off x="137160" y="1004601"/>
            <a:ext cx="313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Make variable for make </a:t>
            </a:r>
            <a:r>
              <a:rPr lang="en-US" dirty="0" err="1">
                <a:highlight>
                  <a:srgbClr val="FFFF00"/>
                </a:highlight>
              </a:rPr>
              <a:t>barplot</a:t>
            </a:r>
            <a:r>
              <a:rPr lang="en-US" dirty="0">
                <a:highlight>
                  <a:srgbClr val="FFFF00"/>
                </a:highlight>
              </a:rPr>
              <a:t>: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EF52C-BB30-62E8-9ABE-ED89D155DB9C}"/>
              </a:ext>
            </a:extLst>
          </p:cNvPr>
          <p:cNvSpPr txBox="1"/>
          <p:nvPr/>
        </p:nvSpPr>
        <p:spPr>
          <a:xfrm>
            <a:off x="137160" y="2765789"/>
            <a:ext cx="317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Make code visualization </a:t>
            </a:r>
            <a:r>
              <a:rPr lang="en-US" dirty="0" err="1">
                <a:highlight>
                  <a:srgbClr val="FFFF00"/>
                </a:highlight>
              </a:rPr>
              <a:t>barplot</a:t>
            </a:r>
            <a:r>
              <a:rPr lang="en-US" dirty="0">
                <a:highlight>
                  <a:srgbClr val="FFFF00"/>
                </a:highlight>
              </a:rPr>
              <a:t>:</a:t>
            </a:r>
            <a:endParaRPr lang="en-ID" dirty="0">
              <a:highlight>
                <a:srgbClr val="FFFF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3A639F-E1E3-9CA2-320C-177ABA791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175313"/>
            <a:ext cx="8266611" cy="25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4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Interpretation: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45FDD4-DBEF-F385-2E8D-24A84E5146AC}"/>
              </a:ext>
            </a:extLst>
          </p:cNvPr>
          <p:cNvSpPr txBox="1"/>
          <p:nvPr/>
        </p:nvSpPr>
        <p:spPr>
          <a:xfrm>
            <a:off x="0" y="2020389"/>
            <a:ext cx="5732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Question 3 &gt;  </a:t>
            </a:r>
          </a:p>
          <a:p>
            <a:pPr algn="just"/>
            <a:r>
              <a:rPr lang="en-US" dirty="0"/>
              <a:t>which category has a duration between 90 -120 minutes ?</a:t>
            </a:r>
            <a:endParaRPr lang="en-US" dirty="0">
              <a:highlight>
                <a:srgbClr val="00FF00"/>
              </a:highlight>
            </a:endParaRPr>
          </a:p>
          <a:p>
            <a:pPr algn="just"/>
            <a:r>
              <a:rPr lang="en-US" dirty="0">
                <a:highlight>
                  <a:srgbClr val="00FF00"/>
                </a:highlight>
              </a:rPr>
              <a:t>My Answer :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I just look the bigger 5 from this data and I get the first category is comedies in 94 minute, as much 40 data. </a:t>
            </a:r>
          </a:p>
          <a:p>
            <a:pPr algn="just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A1F31-9FD2-37C6-3BF1-B50C0D1AD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29" y="773891"/>
            <a:ext cx="5643154" cy="39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9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Interpretation: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A7482-5F7D-9686-3B65-1A71525B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05" y="1196977"/>
            <a:ext cx="4818016" cy="3706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6D7F77-FBAD-42CA-AE97-4E512597A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9" y="1367235"/>
            <a:ext cx="5715294" cy="704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761ED-0FCC-225F-3255-76F1E03EF3C4}"/>
              </a:ext>
            </a:extLst>
          </p:cNvPr>
          <p:cNvSpPr txBox="1"/>
          <p:nvPr/>
        </p:nvSpPr>
        <p:spPr>
          <a:xfrm>
            <a:off x="137454" y="3978271"/>
            <a:ext cx="5732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Question 4 &gt;   </a:t>
            </a:r>
          </a:p>
          <a:p>
            <a:pPr algn="just"/>
            <a:r>
              <a:rPr lang="en-US" dirty="0"/>
              <a:t>which country has a category comedies and duration?</a:t>
            </a:r>
            <a:endParaRPr lang="en-US" dirty="0">
              <a:highlight>
                <a:srgbClr val="00FF00"/>
              </a:highlight>
            </a:endParaRPr>
          </a:p>
          <a:p>
            <a:pPr algn="just"/>
            <a:r>
              <a:rPr lang="en-US" dirty="0">
                <a:highlight>
                  <a:srgbClr val="00FF00"/>
                </a:highlight>
              </a:rPr>
              <a:t>My Answer :</a:t>
            </a:r>
            <a:r>
              <a:rPr lang="en-US" dirty="0"/>
              <a:t> </a:t>
            </a:r>
          </a:p>
          <a:p>
            <a:pPr algn="just"/>
            <a:r>
              <a:rPr lang="en-ID" dirty="0"/>
              <a:t>I look United States is the highest (18 data from 40 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40FA0-5913-3905-0B98-1500B00FF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9" y="2146276"/>
            <a:ext cx="6986450" cy="1587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28204C-49CD-708D-D14C-37F3ECB57797}"/>
              </a:ext>
            </a:extLst>
          </p:cNvPr>
          <p:cNvSpPr txBox="1"/>
          <p:nvPr/>
        </p:nvSpPr>
        <p:spPr>
          <a:xfrm>
            <a:off x="137454" y="938156"/>
            <a:ext cx="573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Code search where data the highest before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254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Spare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2F9C6-999E-FF80-8290-2077AFEF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8" y="1747774"/>
            <a:ext cx="5016758" cy="2203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806A7-F912-326A-8261-9767229ECF02}"/>
              </a:ext>
            </a:extLst>
          </p:cNvPr>
          <p:cNvSpPr txBox="1"/>
          <p:nvPr/>
        </p:nvSpPr>
        <p:spPr>
          <a:xfrm>
            <a:off x="283324" y="803765"/>
            <a:ext cx="11082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Previously we have obtained data from the big 5 movie categories, now we see how the data is distributed using a scatter plot:</a:t>
            </a:r>
          </a:p>
          <a:p>
            <a:pPr algn="just"/>
            <a:r>
              <a:rPr lang="en-US" dirty="0"/>
              <a:t>First make color different for the big 3 genre in below (comedies, dramas, documentaries):</a:t>
            </a:r>
          </a:p>
          <a:p>
            <a:pPr algn="just"/>
            <a:endParaRPr lang="en-US" dirty="0"/>
          </a:p>
          <a:p>
            <a:pPr algn="just"/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6895D-17F6-85BB-BA39-843ABA3616CB}"/>
              </a:ext>
            </a:extLst>
          </p:cNvPr>
          <p:cNvSpPr txBox="1"/>
          <p:nvPr/>
        </p:nvSpPr>
        <p:spPr>
          <a:xfrm>
            <a:off x="3480060" y="2623193"/>
            <a:ext cx="1108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 make scatterplot visualization</a:t>
            </a:r>
          </a:p>
          <a:p>
            <a:pPr algn="ctr"/>
            <a:endParaRPr lang="en-US" dirty="0"/>
          </a:p>
          <a:p>
            <a:pPr algn="ctr"/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8172A9-8C6C-3999-0E99-59595A19C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70" y="3014079"/>
            <a:ext cx="6596854" cy="34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3CD6C-A628-9AE6-64B8-1E8C7B0B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661851"/>
            <a:ext cx="11129554" cy="63398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452011-E7CD-FB92-4243-4145BF5C4FFE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8675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806A7-F912-326A-8261-9767229ECF02}"/>
              </a:ext>
            </a:extLst>
          </p:cNvPr>
          <p:cNvSpPr txBox="1"/>
          <p:nvPr/>
        </p:nvSpPr>
        <p:spPr>
          <a:xfrm>
            <a:off x="283324" y="803765"/>
            <a:ext cx="1108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en-US" dirty="0"/>
              <a:t>From data tabular, which had the highest duration in 2011 of 103 minutes and from 2011 to 2020 the duration is decreasing  </a:t>
            </a:r>
          </a:p>
          <a:p>
            <a:pPr marL="342900" indent="-342900" algn="just">
              <a:buAutoNum type="arabicParenR" startAt="2"/>
            </a:pPr>
            <a:r>
              <a:rPr lang="en-US" dirty="0"/>
              <a:t>From data Netflix Proportion between normal duration and low duration is </a:t>
            </a:r>
            <a:r>
              <a:rPr lang="en-US" dirty="0" err="1"/>
              <a:t>is</a:t>
            </a:r>
            <a:r>
              <a:rPr lang="en-US" dirty="0"/>
              <a:t> (95.9 : 4.1) %.</a:t>
            </a:r>
          </a:p>
          <a:p>
            <a:pPr marL="342900" indent="-342900" algn="just">
              <a:buAutoNum type="arabicParenR" startAt="2"/>
            </a:pPr>
            <a:r>
              <a:rPr lang="en-US" dirty="0"/>
              <a:t>The bigger normal duration is genre comedies in United State</a:t>
            </a:r>
          </a:p>
          <a:p>
            <a:pPr marL="342900" indent="-342900" algn="just">
              <a:buFontTx/>
              <a:buAutoNum type="arabicParenR" startAt="2"/>
            </a:pPr>
            <a:r>
              <a:rPr lang="en-US" dirty="0"/>
              <a:t>Visualization scatter plot showing is the biggest duration data is in dramas genre (330 minutes in 2018 years) and spare data in range 90 – 120 minutes (category </a:t>
            </a:r>
            <a:r>
              <a:rPr lang="en-US" dirty="0" err="1"/>
              <a:t>normal_duration</a:t>
            </a:r>
            <a:r>
              <a:rPr lang="en-US" dirty="0"/>
              <a:t>) minutes rerate in comedies and dramas genre. But category </a:t>
            </a:r>
            <a:r>
              <a:rPr lang="en-US" dirty="0" err="1"/>
              <a:t>low_duration</a:t>
            </a:r>
            <a:r>
              <a:rPr lang="en-US" dirty="0"/>
              <a:t>  in range 10 -30 minutes is </a:t>
            </a:r>
            <a:r>
              <a:rPr lang="en-US" dirty="0" err="1"/>
              <a:t>documenteris</a:t>
            </a:r>
            <a:r>
              <a:rPr lang="en-US" dirty="0"/>
              <a:t> genre.</a:t>
            </a:r>
            <a:endParaRPr lang="en-ID" dirty="0"/>
          </a:p>
          <a:p>
            <a:pPr algn="just"/>
            <a:endParaRPr lang="en-US" dirty="0"/>
          </a:p>
          <a:p>
            <a:pPr marL="342900" indent="-342900" algn="just">
              <a:buAutoNum type="arabicParenR" startAt="2"/>
            </a:pPr>
            <a:endParaRPr lang="en-US" dirty="0"/>
          </a:p>
          <a:p>
            <a:pPr marL="342900" indent="-342900" algn="just">
              <a:buAutoNum type="arabicParenR" startAt="2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4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987046" y="2420982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1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9603275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sheet: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684-A4B3-CA30-AA22-603E10142247}"/>
              </a:ext>
            </a:extLst>
          </p:cNvPr>
          <p:cNvSpPr txBox="1">
            <a:spLocks/>
          </p:cNvSpPr>
          <p:nvPr/>
        </p:nvSpPr>
        <p:spPr>
          <a:xfrm>
            <a:off x="1138071" y="618309"/>
            <a:ext cx="9603275" cy="53906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Anlysis</a:t>
            </a:r>
            <a:r>
              <a:rPr lang="en-US" dirty="0"/>
              <a:t> use python (pandas) and visualization (</a:t>
            </a:r>
            <a:r>
              <a:rPr lang="en-US" dirty="0" err="1"/>
              <a:t>matplotlip</a:t>
            </a:r>
            <a:r>
              <a:rPr lang="en-US" dirty="0"/>
              <a:t>)</a:t>
            </a:r>
          </a:p>
          <a:p>
            <a:r>
              <a:rPr lang="en-US" dirty="0"/>
              <a:t>Datasheet:</a:t>
            </a:r>
          </a:p>
          <a:p>
            <a:r>
              <a:rPr lang="en-US" dirty="0"/>
              <a:t>Tabular data (make some dictionary for simple visualization)</a:t>
            </a:r>
          </a:p>
          <a:p>
            <a:r>
              <a:rPr lang="en-US" dirty="0"/>
              <a:t>Data Netflix (7787 data)</a:t>
            </a:r>
          </a:p>
          <a:p>
            <a:pPr lvl="1"/>
            <a:r>
              <a:rPr lang="en-US" dirty="0"/>
              <a:t>Show id	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Director</a:t>
            </a:r>
          </a:p>
          <a:p>
            <a:pPr lvl="1"/>
            <a:r>
              <a:rPr lang="en-US" dirty="0"/>
              <a:t>Cast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r>
              <a:rPr lang="en-US" dirty="0" err="1"/>
              <a:t>Data_added</a:t>
            </a:r>
            <a:endParaRPr lang="en-US" dirty="0"/>
          </a:p>
          <a:p>
            <a:pPr lvl="1"/>
            <a:r>
              <a:rPr lang="en-US" dirty="0"/>
              <a:t>Release year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Genre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9B133E36-7879-FD58-15AD-7FEC08B79284}"/>
              </a:ext>
            </a:extLst>
          </p:cNvPr>
          <p:cNvSpPr/>
          <p:nvPr/>
        </p:nvSpPr>
        <p:spPr>
          <a:xfrm>
            <a:off x="1660588" y="2444929"/>
            <a:ext cx="2952207" cy="18810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801D0A-FCCF-A4FB-0D6E-3392143E4E73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9603275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Flow for discussion: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44EA7-DB34-DC22-D746-A63CF4F255C5}"/>
              </a:ext>
            </a:extLst>
          </p:cNvPr>
          <p:cNvSpPr txBox="1"/>
          <p:nvPr/>
        </p:nvSpPr>
        <p:spPr>
          <a:xfrm>
            <a:off x="2585223" y="3166038"/>
            <a:ext cx="1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>
                <a:solidFill>
                  <a:schemeClr val="bg1"/>
                </a:solidFill>
              </a:rPr>
              <a:t>preaperation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F30C0AD-5442-5449-2BE5-40A11FEFF4D0}"/>
              </a:ext>
            </a:extLst>
          </p:cNvPr>
          <p:cNvSpPr/>
          <p:nvPr/>
        </p:nvSpPr>
        <p:spPr>
          <a:xfrm>
            <a:off x="3762105" y="2444929"/>
            <a:ext cx="2823209" cy="188105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E5F99-DBB5-85A6-EE0C-55C52E2FC551}"/>
              </a:ext>
            </a:extLst>
          </p:cNvPr>
          <p:cNvSpPr txBox="1"/>
          <p:nvPr/>
        </p:nvSpPr>
        <p:spPr>
          <a:xfrm>
            <a:off x="4764243" y="3062288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Anlysisi</a:t>
            </a:r>
            <a:r>
              <a:rPr lang="en-US" dirty="0">
                <a:solidFill>
                  <a:schemeClr val="bg1"/>
                </a:solidFill>
              </a:rPr>
              <a:t> Data </a:t>
            </a:r>
          </a:p>
          <a:p>
            <a:r>
              <a:rPr lang="en-US" dirty="0">
                <a:solidFill>
                  <a:schemeClr val="bg1"/>
                </a:solidFill>
              </a:rPr>
              <a:t>with pandas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AAECAED6-6EA7-044B-2494-F6B50F9FC7BD}"/>
              </a:ext>
            </a:extLst>
          </p:cNvPr>
          <p:cNvSpPr/>
          <p:nvPr/>
        </p:nvSpPr>
        <p:spPr>
          <a:xfrm>
            <a:off x="5736487" y="2444929"/>
            <a:ext cx="3050465" cy="1881051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1ABC8-3CF7-6FFA-5E28-5878030E972D}"/>
              </a:ext>
            </a:extLst>
          </p:cNvPr>
          <p:cNvSpPr txBox="1"/>
          <p:nvPr/>
        </p:nvSpPr>
        <p:spPr>
          <a:xfrm>
            <a:off x="6655804" y="302753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</a:t>
            </a:r>
          </a:p>
          <a:p>
            <a:r>
              <a:rPr lang="en-US" dirty="0"/>
              <a:t>with </a:t>
            </a:r>
            <a:r>
              <a:rPr lang="en-US" dirty="0" err="1"/>
              <a:t>matplotlip</a:t>
            </a:r>
            <a:endParaRPr lang="en-ID" dirty="0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9B2DC0D5-E011-0CCE-9ACD-EEAC41DC7A15}"/>
              </a:ext>
            </a:extLst>
          </p:cNvPr>
          <p:cNvSpPr/>
          <p:nvPr/>
        </p:nvSpPr>
        <p:spPr>
          <a:xfrm>
            <a:off x="7946310" y="2444929"/>
            <a:ext cx="2991658" cy="1881051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2910A-F1AD-23BF-7437-4F984E3916A7}"/>
              </a:ext>
            </a:extLst>
          </p:cNvPr>
          <p:cNvSpPr txBox="1"/>
          <p:nvPr/>
        </p:nvSpPr>
        <p:spPr>
          <a:xfrm>
            <a:off x="9009945" y="3200787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</a:t>
            </a:r>
            <a:r>
              <a:rPr lang="en-US" dirty="0" err="1"/>
              <a:t>anlysis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A2C5B-20F4-359D-CBA7-094895BD6F9B}"/>
              </a:ext>
            </a:extLst>
          </p:cNvPr>
          <p:cNvSpPr txBox="1"/>
          <p:nvPr/>
        </p:nvSpPr>
        <p:spPr>
          <a:xfrm>
            <a:off x="588290" y="1125667"/>
            <a:ext cx="2658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Visualization with method: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Driven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Deklaratif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359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3279648" y="2077428"/>
            <a:ext cx="5632704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Simple Analysis with </a:t>
            </a:r>
          </a:p>
          <a:p>
            <a:pPr algn="ctr"/>
            <a:r>
              <a:rPr lang="en-US" dirty="0"/>
              <a:t>data tabular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make some data tabular for simple </a:t>
            </a:r>
            <a:r>
              <a:rPr lang="en-US" dirty="0" err="1"/>
              <a:t>anlysis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684-A4B3-CA30-AA22-603E10142247}"/>
              </a:ext>
            </a:extLst>
          </p:cNvPr>
          <p:cNvSpPr txBox="1">
            <a:spLocks/>
          </p:cNvSpPr>
          <p:nvPr/>
        </p:nvSpPr>
        <p:spPr>
          <a:xfrm>
            <a:off x="1138071" y="1567543"/>
            <a:ext cx="9603275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CB33B-BAE2-4432-D47B-EB4238168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" y="1001166"/>
            <a:ext cx="5321573" cy="1600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7E139-C21F-BFA9-C827-5C1567E4D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54" y="3258339"/>
            <a:ext cx="3359323" cy="1358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751F17-09FB-A41E-E5C2-F94D79B73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075" y="1064623"/>
            <a:ext cx="1924050" cy="4728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D226D3-EFD7-65F1-543E-C611DD6B353C}"/>
              </a:ext>
            </a:extLst>
          </p:cNvPr>
          <p:cNvSpPr txBox="1"/>
          <p:nvPr/>
        </p:nvSpPr>
        <p:spPr>
          <a:xfrm>
            <a:off x="5939708" y="1340267"/>
            <a:ext cx="217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data tabular to </a:t>
            </a:r>
          </a:p>
          <a:p>
            <a:r>
              <a:rPr lang="en-US" dirty="0"/>
              <a:t>dictionary</a:t>
            </a:r>
            <a:endParaRPr lang="en-ID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045D1F-4509-8FE1-BEBD-4A097CDD9286}"/>
              </a:ext>
            </a:extLst>
          </p:cNvPr>
          <p:cNvSpPr/>
          <p:nvPr/>
        </p:nvSpPr>
        <p:spPr>
          <a:xfrm rot="10800000">
            <a:off x="5512526" y="1497874"/>
            <a:ext cx="409303" cy="264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8F768F8-CFAE-FC1F-D2C2-8FB58824B97F}"/>
              </a:ext>
            </a:extLst>
          </p:cNvPr>
          <p:cNvSpPr/>
          <p:nvPr/>
        </p:nvSpPr>
        <p:spPr>
          <a:xfrm rot="5400000">
            <a:off x="2925663" y="2776522"/>
            <a:ext cx="409303" cy="264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BB8AC8-73EB-995C-F486-BFEB025BCC13}"/>
              </a:ext>
            </a:extLst>
          </p:cNvPr>
          <p:cNvSpPr/>
          <p:nvPr/>
        </p:nvSpPr>
        <p:spPr>
          <a:xfrm>
            <a:off x="5506478" y="3614658"/>
            <a:ext cx="101454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6F722-B455-841A-D00B-BBF0C9C0B907}"/>
              </a:ext>
            </a:extLst>
          </p:cNvPr>
          <p:cNvSpPr txBox="1"/>
          <p:nvPr/>
        </p:nvSpPr>
        <p:spPr>
          <a:xfrm>
            <a:off x="3262729" y="2612008"/>
            <a:ext cx="176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Dict</a:t>
            </a:r>
            <a:r>
              <a:rPr lang="en-US" dirty="0"/>
              <a:t> to </a:t>
            </a:r>
          </a:p>
          <a:p>
            <a:r>
              <a:rPr lang="en-US" dirty="0" err="1"/>
              <a:t>dataframe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F6023-4687-BC0E-4C27-D6F8A94A48F9}"/>
              </a:ext>
            </a:extLst>
          </p:cNvPr>
          <p:cNvSpPr txBox="1"/>
          <p:nvPr/>
        </p:nvSpPr>
        <p:spPr>
          <a:xfrm>
            <a:off x="5480052" y="33163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894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Make Visualization use </a:t>
            </a:r>
            <a:r>
              <a:rPr lang="en-US" dirty="0" err="1"/>
              <a:t>matplotlip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684-A4B3-CA30-AA22-603E10142247}"/>
              </a:ext>
            </a:extLst>
          </p:cNvPr>
          <p:cNvSpPr txBox="1">
            <a:spLocks/>
          </p:cNvSpPr>
          <p:nvPr/>
        </p:nvSpPr>
        <p:spPr>
          <a:xfrm>
            <a:off x="1138071" y="1567543"/>
            <a:ext cx="9603275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DC896-3B15-5EC6-C582-58AA11C03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1059158"/>
            <a:ext cx="5721532" cy="3916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57C755-18B7-7F53-7792-7DAF08BFF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385" y="994951"/>
            <a:ext cx="5695918" cy="40146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BC4542-1C87-1F4D-7C16-4BDF8EAC2722}"/>
              </a:ext>
            </a:extLst>
          </p:cNvPr>
          <p:cNvSpPr txBox="1"/>
          <p:nvPr/>
        </p:nvSpPr>
        <p:spPr>
          <a:xfrm>
            <a:off x="1384665" y="681697"/>
            <a:ext cx="237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for visualization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582499-CD4C-5E0D-C62C-96E31C746665}"/>
              </a:ext>
            </a:extLst>
          </p:cNvPr>
          <p:cNvSpPr txBox="1"/>
          <p:nvPr/>
        </p:nvSpPr>
        <p:spPr>
          <a:xfrm>
            <a:off x="9008515" y="62860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1D515-ADEE-30C2-7EED-5FE4B48D006B}"/>
              </a:ext>
            </a:extLst>
          </p:cNvPr>
          <p:cNvSpPr txBox="1"/>
          <p:nvPr/>
        </p:nvSpPr>
        <p:spPr>
          <a:xfrm>
            <a:off x="195397" y="5049279"/>
            <a:ext cx="11593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Short Summary : </a:t>
            </a:r>
          </a:p>
          <a:p>
            <a:pPr algn="just"/>
            <a:r>
              <a:rPr lang="en-US" dirty="0"/>
              <a:t>The highest duration on </a:t>
            </a:r>
            <a:r>
              <a:rPr lang="en-US" dirty="0" err="1"/>
              <a:t>netflix</a:t>
            </a:r>
            <a:r>
              <a:rPr lang="en-US" dirty="0"/>
              <a:t> is 103 minutes in 2011 years and you can see from 10 years the duration of the movie has </a:t>
            </a:r>
          </a:p>
          <a:p>
            <a:pPr algn="just"/>
            <a:r>
              <a:rPr lang="en-US" dirty="0"/>
              <a:t>decreased.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477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3279648" y="2077428"/>
            <a:ext cx="5632704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Simple Analysis with </a:t>
            </a:r>
          </a:p>
          <a:p>
            <a:pPr algn="ctr"/>
            <a:r>
              <a:rPr lang="en-US" dirty="0"/>
              <a:t>data Netflix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First Upload data and filtering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DBA5D-827E-1EC9-CEFE-2E2FA9DC1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9" y="1342030"/>
            <a:ext cx="4781796" cy="927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8A09DB-B67D-457A-D733-F314B1DD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60" y="972699"/>
            <a:ext cx="5560818" cy="2197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B29B09-8639-6ED1-3070-D7B7266F3698}"/>
              </a:ext>
            </a:extLst>
          </p:cNvPr>
          <p:cNvSpPr txBox="1"/>
          <p:nvPr/>
        </p:nvSpPr>
        <p:spPr>
          <a:xfrm>
            <a:off x="1360993" y="972698"/>
            <a:ext cx="243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datasheet </a:t>
            </a:r>
            <a:r>
              <a:rPr lang="en-US" dirty="0" err="1"/>
              <a:t>netflix</a:t>
            </a:r>
            <a:endParaRPr lang="en-ID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18F49B-6C1C-1CD1-DB9D-DA09AA901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9" y="3429000"/>
            <a:ext cx="5383894" cy="20130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6888D2-ADBA-39CB-E261-34DA54370472}"/>
              </a:ext>
            </a:extLst>
          </p:cNvPr>
          <p:cNvSpPr txBox="1"/>
          <p:nvPr/>
        </p:nvSpPr>
        <p:spPr>
          <a:xfrm>
            <a:off x="114899" y="2782669"/>
            <a:ext cx="545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Filtering data : I just need some table data for simple </a:t>
            </a:r>
            <a:r>
              <a:rPr lang="en-US" dirty="0" err="1"/>
              <a:t>anlysis</a:t>
            </a:r>
            <a:r>
              <a:rPr lang="en-US" dirty="0"/>
              <a:t> (I use title in </a:t>
            </a:r>
            <a:r>
              <a:rPr lang="en-US" dirty="0" err="1"/>
              <a:t>dict</a:t>
            </a:r>
            <a:r>
              <a:rPr lang="en-US" dirty="0"/>
              <a:t> table just movie category)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FEF0E4-9F43-5A0E-3D87-A0F9E694E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60" y="3285723"/>
            <a:ext cx="5021996" cy="2496767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C3638C3D-96FC-2BD3-6330-FE59AA2841E9}"/>
              </a:ext>
            </a:extLst>
          </p:cNvPr>
          <p:cNvSpPr/>
          <p:nvPr/>
        </p:nvSpPr>
        <p:spPr>
          <a:xfrm>
            <a:off x="5094514" y="1683231"/>
            <a:ext cx="10014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8BF29F1-B217-B70A-A537-F4FBF61083B3}"/>
              </a:ext>
            </a:extLst>
          </p:cNvPr>
          <p:cNvSpPr/>
          <p:nvPr/>
        </p:nvSpPr>
        <p:spPr>
          <a:xfrm>
            <a:off x="5647508" y="4219490"/>
            <a:ext cx="6063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961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77E-F177-CFE4-8E8F-8DA47913B666}"/>
              </a:ext>
            </a:extLst>
          </p:cNvPr>
          <p:cNvSpPr txBox="1">
            <a:spLocks/>
          </p:cNvSpPr>
          <p:nvPr/>
        </p:nvSpPr>
        <p:spPr>
          <a:xfrm>
            <a:off x="1042276" y="191587"/>
            <a:ext cx="10217907" cy="582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Filtering Data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DE5C-3913-5B9A-E156-55210373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0"/>
            <a:ext cx="870857" cy="87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1FFE8-4E9B-1AF2-5381-89E1ADF0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1" y="1358809"/>
            <a:ext cx="11410950" cy="116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C767FA-FDF0-B780-697C-89C09EE43234}"/>
              </a:ext>
            </a:extLst>
          </p:cNvPr>
          <p:cNvSpPr txBox="1"/>
          <p:nvPr/>
        </p:nvSpPr>
        <p:spPr>
          <a:xfrm>
            <a:off x="233771" y="978650"/>
            <a:ext cx="99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juts compare data category duration normal movie (90 – 120 minutes) and short movie (10 -30 minutes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02DAC4-9BC8-08D6-56C1-AC118F28D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1" y="2696952"/>
            <a:ext cx="8709932" cy="1098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CD8FD1-9925-B102-067E-E6B3B03B544C}"/>
              </a:ext>
            </a:extLst>
          </p:cNvPr>
          <p:cNvSpPr txBox="1"/>
          <p:nvPr/>
        </p:nvSpPr>
        <p:spPr>
          <a:xfrm>
            <a:off x="233771" y="4128917"/>
            <a:ext cx="8019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Question 1 </a:t>
            </a:r>
            <a:r>
              <a:rPr lang="en-US" dirty="0"/>
              <a:t>&gt; How much data for normal duration and short duration in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r>
              <a:rPr lang="en-US" dirty="0">
                <a:highlight>
                  <a:srgbClr val="00FF00"/>
                </a:highlight>
              </a:rPr>
              <a:t>My answer </a:t>
            </a:r>
            <a:r>
              <a:rPr lang="en-US" dirty="0"/>
              <a:t>:</a:t>
            </a:r>
          </a:p>
          <a:p>
            <a:r>
              <a:rPr lang="en-US" dirty="0"/>
              <a:t>-) I’m obtain for normal duration = 2713 data and short duration = 116 data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41815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278</TotalTime>
  <Words>620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Algerian</vt:lpstr>
      <vt:lpstr>Arial</vt:lpstr>
      <vt:lpstr>Gill Sans MT</vt:lpstr>
      <vt:lpstr>Gallery</vt:lpstr>
      <vt:lpstr>Mini Project from Course DataCamp “netflix movie investigation by duration”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from Course DataCamp “netflix movie investigation by duration”</dc:title>
  <dc:creator>pompy mandis</dc:creator>
  <cp:lastModifiedBy>pompy mandis</cp:lastModifiedBy>
  <cp:revision>58</cp:revision>
  <dcterms:created xsi:type="dcterms:W3CDTF">2022-11-09T06:57:02Z</dcterms:created>
  <dcterms:modified xsi:type="dcterms:W3CDTF">2022-11-09T12:17:35Z</dcterms:modified>
</cp:coreProperties>
</file>