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20" Type="http://schemas.openxmlformats.org/officeDocument/2006/relationships/slide" Target="slides/slide14.xml"/><Relationship Id="rId41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Poppins-bold.fntdata"/><Relationship Id="rId16" Type="http://schemas.openxmlformats.org/officeDocument/2006/relationships/slide" Target="slides/slide10.xml"/><Relationship Id="rId38" Type="http://schemas.openxmlformats.org/officeDocument/2006/relationships/font" Target="fonts/Poppi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a0f74ef2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0a0f74ef2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a0e02ae5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a0e02ae5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7f113b0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17f113b0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f113b0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f113b0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a0f74ef2c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a0f74ef2c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7f113b0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7f113b0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7f113b0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7f113b0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7f113b0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7f113b0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7f113b0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7f113b0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7f113b0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7f113b0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7f113b0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7f113b0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0f74ef2c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0a0f74ef2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7f113b0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17f113b0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7f113b0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7f113b0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a16fd18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a16fd18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a0f74ef2c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0a0f74ef2c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a0f74ef2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0a0f74ef2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0f74ef2c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a0f74ef2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0e02ae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a0e02ae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0e02ae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a0e02ae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a0e02ae5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a0e02ae5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a0e02ae5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a0e02ae5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0f74ef2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a0f74ef2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8" name="Google Shape;7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9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87" name="Google Shape;8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96" name="Google Shape;9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1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03" name="Google Shape;103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11" name="Google Shape;11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4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122" name="Google Shape;12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Open House Project - Visitor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By:</a:t>
            </a:r>
            <a:br>
              <a:rPr lang="en-GB"/>
            </a:br>
            <a:r>
              <a:rPr lang="en-GB"/>
              <a:t>Joshua Lim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Riydho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Cartoonify Profile Picture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Able to retrieve uploaded image from FormSG and run the cartoonify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Cartoonified image is uploaded to S3 and can be seen on landing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Feedback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Change the UI to be more concise, keep within one page or scroll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Remove and clean up </a:t>
            </a:r>
            <a:r>
              <a:rPr lang="en-GB"/>
              <a:t>unnecessary</a:t>
            </a:r>
            <a:r>
              <a:rPr lang="en-GB"/>
              <a:t> items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Completed Features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729450" y="3773100"/>
            <a:ext cx="432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Week 6-12</a:t>
            </a:r>
            <a:endParaRPr b="1" i="0" sz="13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Expanded Websocket Functions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729450" y="2078875"/>
            <a:ext cx="7688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Handles messages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“UPDATE_STAMP”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“UPDATE_WORKSHOP”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“UPDATE_PHOTO”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“REMOVE_PHOTO”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“UPDATE_QUEUES”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“UPDATE_REDEMPTION_STATUS”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“Internal Server Error”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Edited the Lambda/AWS side codes to handle: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“Direct”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“Ping”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“Broadcast”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“Register”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from DB/API Call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Queue status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When admin has put visitor to queue, it will update the queue status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Redemption status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After booth stamps is collected, redemption status will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Booth and workshop stamps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Admin scans QR code, booth and workshops stamps will appear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Visitor Page Redesign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729450" y="2078875"/>
            <a:ext cx="614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Removed modal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Added profile picture and QR code in one div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Replaced boarding pass design with more user-friendly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Easier to view stamps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125" y="509650"/>
            <a:ext cx="2115450" cy="46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Role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Added Role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Navigation Bar contents changed accordingly to the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Restrict certain pages to visitor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Navigation/Wayfinder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Created a layout map for visitor to navigate around designated areas @ Level 2, 3, 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Ensuring its able to zoom in and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Labelling the path to provide navigation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OHMontage Interaction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picture is uploaded, a jiggle button will appear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Colorful animation of the profile photo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Calls the API to the OHMontage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559100" y="2970750"/>
            <a:ext cx="15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 1-6 Recap</a:t>
            </a:r>
            <a:endParaRPr b="1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729500" y="2017650"/>
            <a:ext cx="114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i="0" sz="6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927900" y="2970750"/>
            <a:ext cx="129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Changes Made</a:t>
            </a:r>
            <a:endParaRPr b="1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927900" y="2017650"/>
            <a:ext cx="119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i="0" sz="6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161275" y="2970750"/>
            <a:ext cx="129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Outcome</a:t>
            </a:r>
            <a:endParaRPr b="1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7161275" y="2017650"/>
            <a:ext cx="129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i="0" sz="6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Learning Outcome</a:t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>
            <a:off x="729450" y="3773100"/>
            <a:ext cx="5567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real adventure are the friends we made along the way</a:t>
            </a:r>
            <a:endParaRPr b="1" i="0" sz="13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Management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Always made sure we had a task to do everyday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Liaise</a:t>
            </a:r>
            <a:r>
              <a:rPr lang="en-GB"/>
              <a:t> with supervisor after each task was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These 2 steps ensured that there was progress every week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Learning ReactJS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Learning how to use AWS tools (Websocket)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Learning how to integrate APIs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Debugging (e.g: profile picture lag)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Tools Used:</a:t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ReactJS (Design)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NodeJS (AWS and FormSG connection)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AzureDevops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CutoutPro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Integrate Swagger API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AWS applications: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Lambda, S3, DynamoDB (AWS Websocket)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Cloudwatch, S3 (Profile Picture)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Cloudfront (AWS Deployment)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Project Recap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29450" y="3773100"/>
            <a:ext cx="432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was done?</a:t>
            </a:r>
            <a:endParaRPr b="1" i="0" sz="13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Cleaning Initial Project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Removed </a:t>
            </a:r>
            <a:r>
              <a:rPr lang="en-GB"/>
              <a:t>unnecessary</a:t>
            </a:r>
            <a:r>
              <a:rPr lang="en-GB"/>
              <a:t> packages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Design of Landing Page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Created how the design for landing page will be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752" y="509450"/>
            <a:ext cx="1934675" cy="426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425" y="509453"/>
            <a:ext cx="1793367" cy="42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5265750" y="4770125"/>
            <a:ext cx="118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7129788" y="4770125"/>
            <a:ext cx="118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ID Generation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Calls and decrypts API in order to generate a unique user ID (e.g: NYP0000MON) which is currently stored in localstorage.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 Connection (WIP)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AWS websocket to establish 1 to 1 communication between 2 connections to send messages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Currently able to call function via sending a specific message (cycleBooth)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Will be used in the future to update info (Booth status, queue number, profile image) so user does not need to refresh the website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Collected Stamps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Created modal to </a:t>
            </a:r>
            <a:r>
              <a:rPr lang="en-GB"/>
              <a:t>display</a:t>
            </a:r>
            <a:r>
              <a:rPr lang="en-GB"/>
              <a:t> stamps (booths completed)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Stamps will be unhidden once the user completes a booth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FormSG Connection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729450" y="2078875"/>
            <a:ext cx="7688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Pass user ID into FormSG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