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6" d="100"/>
          <a:sy n="76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6283-10D9-9CE6-03C9-E2C35D7C6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64524-6AE7-6863-02E5-CFD086303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8B3F0-54A7-4163-7BDC-EC194922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895-4A20-4CB2-9893-6CF57A4F7778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A1FE-8ADF-D940-BFC8-595EE0DA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54D6-8F20-07AE-E9E6-D79B7D34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3EF-C03D-436D-BC6F-C01D21FB12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8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E083-4C45-BA43-755F-D6FD1A6B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2B84F-7547-CB95-4176-524889BF8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C4D26-73A9-6331-AEE2-233819A5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895-4A20-4CB2-9893-6CF57A4F7778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637C-8337-EB30-49D5-4F9E5FC9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DD55A-0510-C958-5282-15BFFE72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3EF-C03D-436D-BC6F-C01D21FB12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340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3E56C-8EF5-9473-786C-BF8B3FDBA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27097-0983-CEDD-8990-7F014D45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D41B-A61F-2D9E-01BF-C10CB7E6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895-4A20-4CB2-9893-6CF57A4F7778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024A-66FE-4179-56D9-BCFB00C2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B3E0-49E5-611F-E1F0-2B4A5D13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3EF-C03D-436D-BC6F-C01D21FB12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3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8369-CC29-0BB0-1E44-B7885DE3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375A-0A9A-BA8C-F7C1-74F87FCC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52AFF-C828-E524-B6E2-6DAB5E48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895-4A20-4CB2-9893-6CF57A4F7778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7AE4-D6C8-D4D3-0FF4-2AC8BA8D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001A9-13C5-2FBC-36FC-B35A1658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3EF-C03D-436D-BC6F-C01D21FB12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63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52B2-AC7F-34E8-D1A5-FD255EED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CFEE8-282C-AF7A-A991-BD901891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039C-BA7E-05BD-71CA-793DDA8B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895-4A20-4CB2-9893-6CF57A4F7778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52FE-E650-D534-E27D-0C132F9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A08D5-B3E3-00E8-3E42-3DA11F36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3EF-C03D-436D-BC6F-C01D21FB12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218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5971-24BC-F6F8-7755-2E8AF097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EE10-8C19-CD83-C940-2DA8A46AC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E075-B607-DE68-E0FC-333496FAE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36DD7-401A-5490-0A00-F03743D9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895-4A20-4CB2-9893-6CF57A4F7778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5CAEB-52F2-5C4B-6C81-675C8055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EDFA4-3001-9A57-71A8-6A5D8CC5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3EF-C03D-436D-BC6F-C01D21FB12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4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39EF-5225-029C-4C35-B6A22294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EABB5-E83F-36ED-10F2-24E3D9945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3119E-CC58-03D0-27EA-2D013C9D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ABA69-8A83-79F6-2174-B95D3D3F9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9D345-2A18-6BE0-4E65-4B81EABC5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C7AD9-946F-486F-2DC3-AF721479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895-4A20-4CB2-9893-6CF57A4F7778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B1C04-9DCE-AEF8-AD8E-BBD75172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84B72-3929-1160-6877-A1C5EF48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3EF-C03D-436D-BC6F-C01D21FB12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521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6253-20AC-204D-AE21-A5CD883B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2226C-664B-38D3-3E4B-398960EF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895-4A20-4CB2-9893-6CF57A4F7778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9FD3E-CAF7-B658-DE2D-F184083C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AFAEA-C711-FA32-C9FD-01350AF9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3EF-C03D-436D-BC6F-C01D21FB12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42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805D5-674D-F17D-2640-AC2BF6B8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895-4A20-4CB2-9893-6CF57A4F7778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68DDB-895B-8A19-07FC-799968C9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1FA4B-6B8C-E857-BC1F-BF7DCB9A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3EF-C03D-436D-BC6F-C01D21FB12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80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0297-5700-3446-01AE-1B527612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DAE91-45E1-6448-9A51-F4C258CA3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12269-7B29-A1FA-0F8E-4A36BA2C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A3F9F-7664-5D66-5A1D-B486A72A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895-4A20-4CB2-9893-6CF57A4F7778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4A0C-EB16-CDEA-D740-778E16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CD3CD-B386-7CE1-3703-8A1C0F13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3EF-C03D-436D-BC6F-C01D21FB12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79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6C66-6AF5-361D-B088-F27ABDCE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23183-905D-AA76-879B-6564E2FEB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7B906-D3FB-A804-3FB2-49AEDC8AA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0A50A-7152-C890-3BC7-AEDA205E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895-4A20-4CB2-9893-6CF57A4F7778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7508D-D3F8-7EA1-D717-73C7464E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BB362-4518-D2BC-16DD-EBBE32B8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3EF-C03D-436D-BC6F-C01D21FB12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955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AE51D-5825-F2FA-B5A3-E1489A05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2D2D3-2A03-7E75-C1FC-C0A81791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DE854-2898-60BA-6C5B-FD19E14C8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B4895-4A20-4CB2-9893-6CF57A4F7778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78174-0739-37A3-B4F6-681968040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13CB-AD4D-E1AE-48EC-FC3A0B365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813EF-C03D-436D-BC6F-C01D21FB1213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1E5C2-7740-94F2-874E-42787979E61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774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(Open)</a:t>
            </a:r>
          </a:p>
        </p:txBody>
      </p:sp>
    </p:spTree>
    <p:extLst>
      <p:ext uri="{BB962C8B-B14F-4D97-AF65-F5344CB8AC3E}">
        <p14:creationId xmlns:p14="http://schemas.microsoft.com/office/powerpoint/2010/main" val="364552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3A1753E-72E3-C142-0C02-E4F329676470}"/>
              </a:ext>
            </a:extLst>
          </p:cNvPr>
          <p:cNvSpPr/>
          <p:nvPr/>
        </p:nvSpPr>
        <p:spPr>
          <a:xfrm>
            <a:off x="2558642" y="67112"/>
            <a:ext cx="9633358" cy="6790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74639-551C-54B6-F725-9B78BFEAB30D}"/>
              </a:ext>
            </a:extLst>
          </p:cNvPr>
          <p:cNvSpPr/>
          <p:nvPr/>
        </p:nvSpPr>
        <p:spPr>
          <a:xfrm>
            <a:off x="1772745" y="3883258"/>
            <a:ext cx="670409" cy="741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Lift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D04E7-0299-E26F-A8FD-D240A4954089}"/>
              </a:ext>
            </a:extLst>
          </p:cNvPr>
          <p:cNvSpPr/>
          <p:nvPr/>
        </p:nvSpPr>
        <p:spPr>
          <a:xfrm>
            <a:off x="191193" y="2344190"/>
            <a:ext cx="944178" cy="1102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Stairs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AC23F-F020-5013-66FC-7BF546D88A8F}"/>
              </a:ext>
            </a:extLst>
          </p:cNvPr>
          <p:cNvSpPr/>
          <p:nvPr/>
        </p:nvSpPr>
        <p:spPr>
          <a:xfrm>
            <a:off x="2863544" y="2404208"/>
            <a:ext cx="2304074" cy="1849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Advice @ Hive5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F710-762A-FBD0-BE4E-D995FCF21BAC}"/>
              </a:ext>
            </a:extLst>
          </p:cNvPr>
          <p:cNvSpPr/>
          <p:nvPr/>
        </p:nvSpPr>
        <p:spPr>
          <a:xfrm>
            <a:off x="2863544" y="882584"/>
            <a:ext cx="2304074" cy="1239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EE9D0-BA16-6E51-C5A7-3431AD8CC9B4}"/>
              </a:ext>
            </a:extLst>
          </p:cNvPr>
          <p:cNvSpPr/>
          <p:nvPr/>
        </p:nvSpPr>
        <p:spPr>
          <a:xfrm>
            <a:off x="2863544" y="4601349"/>
            <a:ext cx="2304074" cy="1239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ED489C-8BC4-72B2-CBF0-D7842B17EB32}"/>
              </a:ext>
            </a:extLst>
          </p:cNvPr>
          <p:cNvSpPr/>
          <p:nvPr/>
        </p:nvSpPr>
        <p:spPr>
          <a:xfrm>
            <a:off x="2863544" y="201336"/>
            <a:ext cx="7714972" cy="486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Tutorial Rooms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D01731-2C05-D163-A1BD-82908FAD3AB9}"/>
              </a:ext>
            </a:extLst>
          </p:cNvPr>
          <p:cNvSpPr/>
          <p:nvPr/>
        </p:nvSpPr>
        <p:spPr>
          <a:xfrm>
            <a:off x="5742366" y="882584"/>
            <a:ext cx="2304074" cy="1239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85FFC-DBA0-5A0A-D05C-F3F5F876D448}"/>
              </a:ext>
            </a:extLst>
          </p:cNvPr>
          <p:cNvSpPr/>
          <p:nvPr/>
        </p:nvSpPr>
        <p:spPr>
          <a:xfrm>
            <a:off x="8046440" y="882583"/>
            <a:ext cx="2304074" cy="1239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6F6B1F-CB79-DB3C-C5B1-825CA6F517BC}"/>
              </a:ext>
            </a:extLst>
          </p:cNvPr>
          <p:cNvSpPr/>
          <p:nvPr/>
        </p:nvSpPr>
        <p:spPr>
          <a:xfrm>
            <a:off x="5742366" y="2122172"/>
            <a:ext cx="2304074" cy="1239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37012C-6653-5B6C-7511-36C0B863AA0D}"/>
              </a:ext>
            </a:extLst>
          </p:cNvPr>
          <p:cNvSpPr/>
          <p:nvPr/>
        </p:nvSpPr>
        <p:spPr>
          <a:xfrm>
            <a:off x="5742366" y="3361761"/>
            <a:ext cx="2304074" cy="1239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B60839-697F-3204-5E33-DB5C99AD21EB}"/>
              </a:ext>
            </a:extLst>
          </p:cNvPr>
          <p:cNvSpPr/>
          <p:nvPr/>
        </p:nvSpPr>
        <p:spPr>
          <a:xfrm>
            <a:off x="5742366" y="4601349"/>
            <a:ext cx="2304074" cy="1239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35B4D-BA29-380D-75A5-0E9941054E7E}"/>
              </a:ext>
            </a:extLst>
          </p:cNvPr>
          <p:cNvSpPr/>
          <p:nvPr/>
        </p:nvSpPr>
        <p:spPr>
          <a:xfrm>
            <a:off x="2863544" y="6041471"/>
            <a:ext cx="7714972" cy="486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Tutorial Rooms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F6FE6-7649-789A-EE7D-01536CC09891}"/>
              </a:ext>
            </a:extLst>
          </p:cNvPr>
          <p:cNvSpPr/>
          <p:nvPr/>
        </p:nvSpPr>
        <p:spPr>
          <a:xfrm>
            <a:off x="10702852" y="444616"/>
            <a:ext cx="1261146" cy="6083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Park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171690-4AB1-91DD-51BD-56B8DA13B368}"/>
              </a:ext>
            </a:extLst>
          </p:cNvPr>
          <p:cNvSpPr/>
          <p:nvPr/>
        </p:nvSpPr>
        <p:spPr>
          <a:xfrm>
            <a:off x="8046440" y="4601349"/>
            <a:ext cx="2372815" cy="1239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Workshops @ L530</a:t>
            </a:r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12DF5F-C3A2-CB29-E0E7-F459A7D1BE0A}"/>
              </a:ext>
            </a:extLst>
          </p:cNvPr>
          <p:cNvSpPr/>
          <p:nvPr/>
        </p:nvSpPr>
        <p:spPr>
          <a:xfrm>
            <a:off x="8046440" y="2122171"/>
            <a:ext cx="1751901" cy="2479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682132-999A-0FDE-BC22-C6DE20C3203A}"/>
              </a:ext>
            </a:extLst>
          </p:cNvPr>
          <p:cNvSpPr/>
          <p:nvPr/>
        </p:nvSpPr>
        <p:spPr>
          <a:xfrm>
            <a:off x="9798341" y="2122171"/>
            <a:ext cx="552173" cy="8559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Lift</a:t>
            </a:r>
            <a:endParaRPr lang="en-SG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E84C7CB-569B-B5DA-156A-14E25073381F}"/>
              </a:ext>
            </a:extLst>
          </p:cNvPr>
          <p:cNvSpPr/>
          <p:nvPr/>
        </p:nvSpPr>
        <p:spPr>
          <a:xfrm>
            <a:off x="1525314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/>
              <a:t>entrance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831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Yuen Loong CHAN (NYP)</dc:creator>
  <cp:lastModifiedBy>Yuen Loong CHAN (NYP)</cp:lastModifiedBy>
  <cp:revision>1</cp:revision>
  <dcterms:created xsi:type="dcterms:W3CDTF">2024-11-07T07:42:21Z</dcterms:created>
  <dcterms:modified xsi:type="dcterms:W3CDTF">2024-11-07T07:49:50Z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be128f-e2ab-4b18-9c62-301caee5e80a_Enabled">
    <vt:lpwstr>true</vt:lpwstr>
  </property>
  <property fmtid="{D5CDD505-2E9C-101B-9397-08002B2CF9AE}" pid="3" name="MSIP_Label_babe128f-e2ab-4b18-9c62-301caee5e80a_SetDate">
    <vt:lpwstr>2024-11-07T07:49:50Z</vt:lpwstr>
  </property>
  <property fmtid="{D5CDD505-2E9C-101B-9397-08002B2CF9AE}" pid="4" name="MSIP_Label_babe128f-e2ab-4b18-9c62-301caee5e80a_Method">
    <vt:lpwstr>Privileged</vt:lpwstr>
  </property>
  <property fmtid="{D5CDD505-2E9C-101B-9397-08002B2CF9AE}" pid="5" name="MSIP_Label_babe128f-e2ab-4b18-9c62-301caee5e80a_Name">
    <vt:lpwstr>OFFICIAL [OPEN]</vt:lpwstr>
  </property>
  <property fmtid="{D5CDD505-2E9C-101B-9397-08002B2CF9AE}" pid="6" name="MSIP_Label_babe128f-e2ab-4b18-9c62-301caee5e80a_SiteId">
    <vt:lpwstr>243ebaed-00d0-4690-a7dc-75893b0d9f98</vt:lpwstr>
  </property>
  <property fmtid="{D5CDD505-2E9C-101B-9397-08002B2CF9AE}" pid="7" name="MSIP_Label_babe128f-e2ab-4b18-9c62-301caee5e80a_ActionId">
    <vt:lpwstr>430fe12f-97ed-4251-8e2d-f378876ad75d</vt:lpwstr>
  </property>
  <property fmtid="{D5CDD505-2E9C-101B-9397-08002B2CF9AE}" pid="8" name="MSIP_Label_babe128f-e2ab-4b18-9c62-301caee5e80a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 (Open)</vt:lpwstr>
  </property>
</Properties>
</file>