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180d8dd0c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180d8dd0c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1663a8eea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1663a8eea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180d8dd0c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180d8dd0c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180d8dd0c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180d8dd0c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0a088cbf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0a088cbf9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0a088cbf9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0a088cbf9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0a088cbf9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0a088cbf9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9aa56b9b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9aa56b9b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9aa56b9b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09aa56b9b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09aa56b9b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09aa56b9b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80d8dd0c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80d8dd0c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80d8dd0c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80d8dd0c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80d8dd0c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180d8dd0c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0" y="284400"/>
            <a:ext cx="8699100" cy="4859100"/>
            <a:chOff x="150" y="284400"/>
            <a:chExt cx="8699100" cy="48591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150" y="485902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305925" y="28440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294365" y="1434863"/>
            <a:ext cx="5141100" cy="15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29900" y="2990350"/>
            <a:ext cx="22056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858150"/>
            <a:ext cx="3858900" cy="10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latin typeface="Aptos Narrow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rPr dirty="0"/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713225" y="1868200"/>
            <a:ext cx="2567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57" name="Google Shape;57;p11"/>
          <p:cNvGrpSpPr/>
          <p:nvPr/>
        </p:nvGrpSpPr>
        <p:grpSpPr>
          <a:xfrm rot="10800000" flipH="1">
            <a:off x="444900" y="284400"/>
            <a:ext cx="8699100" cy="4859100"/>
            <a:chOff x="444900" y="0"/>
            <a:chExt cx="8699100" cy="4859100"/>
          </a:xfrm>
        </p:grpSpPr>
        <p:cxnSp>
          <p:nvCxnSpPr>
            <p:cNvPr id="58" name="Google Shape;58;p11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11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/>
          </p:nvPr>
        </p:nvSpPr>
        <p:spPr>
          <a:xfrm>
            <a:off x="2096225" y="1497950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839950" y="1497950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096226" y="2197546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5839952" y="2197547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5"/>
          </p:nvPr>
        </p:nvSpPr>
        <p:spPr>
          <a:xfrm>
            <a:off x="2096225" y="3029454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/>
          </p:nvPr>
        </p:nvSpPr>
        <p:spPr>
          <a:xfrm>
            <a:off x="5839950" y="3029456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7"/>
          </p:nvPr>
        </p:nvSpPr>
        <p:spPr>
          <a:xfrm>
            <a:off x="2096251" y="3729051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839956" y="3729053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1128410" y="1744970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28410" y="3277695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72260" y="1744970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 hasCustomPrompt="1"/>
          </p:nvPr>
        </p:nvSpPr>
        <p:spPr>
          <a:xfrm>
            <a:off x="4872260" y="3277695"/>
            <a:ext cx="775800" cy="775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grpSp>
        <p:nvGrpSpPr>
          <p:cNvPr id="75" name="Google Shape;75;p13"/>
          <p:cNvGrpSpPr/>
          <p:nvPr/>
        </p:nvGrpSpPr>
        <p:grpSpPr>
          <a:xfrm rot="10800000" flipH="1">
            <a:off x="444900" y="284400"/>
            <a:ext cx="8699100" cy="4859100"/>
            <a:chOff x="444900" y="0"/>
            <a:chExt cx="8699100" cy="4859100"/>
          </a:xfrm>
        </p:grpSpPr>
        <p:cxnSp>
          <p:nvCxnSpPr>
            <p:cNvPr id="76" name="Google Shape;76;p13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3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 hasCustomPrompt="1"/>
          </p:nvPr>
        </p:nvSpPr>
        <p:spPr>
          <a:xfrm>
            <a:off x="1023875" y="10379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2"/>
                </a:solidFill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rPr dirty="0"/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023875" y="18637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2" hasCustomPrompt="1"/>
          </p:nvPr>
        </p:nvSpPr>
        <p:spPr>
          <a:xfrm>
            <a:off x="4743925" y="10379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rPr dirty="0"/>
              <a:t>xx%</a:t>
            </a:r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3"/>
          </p:nvPr>
        </p:nvSpPr>
        <p:spPr>
          <a:xfrm>
            <a:off x="4743925" y="18637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" hasCustomPrompt="1"/>
          </p:nvPr>
        </p:nvSpPr>
        <p:spPr>
          <a:xfrm>
            <a:off x="4743925" y="2856499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rPr dirty="0"/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5"/>
          </p:nvPr>
        </p:nvSpPr>
        <p:spPr>
          <a:xfrm>
            <a:off x="4743925" y="3682278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6" hasCustomPrompt="1"/>
          </p:nvPr>
        </p:nvSpPr>
        <p:spPr>
          <a:xfrm>
            <a:off x="1023875" y="2856499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rPr dirty="0"/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7"/>
          </p:nvPr>
        </p:nvSpPr>
        <p:spPr>
          <a:xfrm>
            <a:off x="1023875" y="3682278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 flipH="1">
            <a:off x="0" y="0"/>
            <a:ext cx="8699100" cy="4859100"/>
            <a:chOff x="444900" y="0"/>
            <a:chExt cx="8699100" cy="4859100"/>
          </a:xfrm>
        </p:grpSpPr>
        <p:cxnSp>
          <p:nvCxnSpPr>
            <p:cNvPr id="88" name="Google Shape;88;p14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4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19929" y="2524175"/>
            <a:ext cx="299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/>
          </p:nvPr>
        </p:nvSpPr>
        <p:spPr>
          <a:xfrm>
            <a:off x="719925" y="1330300"/>
            <a:ext cx="299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719925" y="4004764"/>
            <a:ext cx="2990400" cy="58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719925" y="1617027"/>
            <a:ext cx="2990400" cy="58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4"/>
          </p:nvPr>
        </p:nvSpPr>
        <p:spPr>
          <a:xfrm>
            <a:off x="719927" y="3718038"/>
            <a:ext cx="299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719925" y="2810901"/>
            <a:ext cx="2990400" cy="58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cxnSp>
        <p:nvCxnSpPr>
          <p:cNvPr id="98" name="Google Shape;98;p15"/>
          <p:cNvCxnSpPr/>
          <p:nvPr/>
        </p:nvCxnSpPr>
        <p:spPr>
          <a:xfrm>
            <a:off x="444900" y="284475"/>
            <a:ext cx="869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6019500" y="13996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2"/>
          </p:nvPr>
        </p:nvSpPr>
        <p:spPr>
          <a:xfrm>
            <a:off x="3369748" y="13996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720000" y="2140938"/>
            <a:ext cx="2404500" cy="73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3"/>
          </p:nvPr>
        </p:nvSpPr>
        <p:spPr>
          <a:xfrm>
            <a:off x="3369750" y="2140938"/>
            <a:ext cx="2404500" cy="73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4"/>
          </p:nvPr>
        </p:nvSpPr>
        <p:spPr>
          <a:xfrm>
            <a:off x="720001" y="13996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2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5"/>
          </p:nvPr>
        </p:nvSpPr>
        <p:spPr>
          <a:xfrm>
            <a:off x="6019500" y="2140938"/>
            <a:ext cx="2404500" cy="73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150" y="4859025"/>
            <a:ext cx="869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">
  <p:cSld name="CUSTOM_6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720000" y="2090400"/>
            <a:ext cx="24105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444900" y="0"/>
            <a:ext cx="8699100" cy="4859100"/>
            <a:chOff x="444900" y="0"/>
            <a:chExt cx="8699100" cy="4859100"/>
          </a:xfrm>
        </p:grpSpPr>
        <p:cxnSp>
          <p:nvCxnSpPr>
            <p:cNvPr id="112" name="Google Shape;112;p17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17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12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 rot="10800000">
            <a:off x="150" y="4859025"/>
            <a:ext cx="869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grpSp>
        <p:nvGrpSpPr>
          <p:cNvPr id="120" name="Google Shape;120;p19"/>
          <p:cNvGrpSpPr/>
          <p:nvPr/>
        </p:nvGrpSpPr>
        <p:grpSpPr>
          <a:xfrm rot="10800000" flipH="1">
            <a:off x="444900" y="284400"/>
            <a:ext cx="8699100" cy="4859100"/>
            <a:chOff x="444900" y="0"/>
            <a:chExt cx="8699100" cy="4859100"/>
          </a:xfrm>
        </p:grpSpPr>
        <p:cxnSp>
          <p:nvCxnSpPr>
            <p:cNvPr id="121" name="Google Shape;121;p19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9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grpSp>
        <p:nvGrpSpPr>
          <p:cNvPr id="125" name="Google Shape;125;p20"/>
          <p:cNvGrpSpPr/>
          <p:nvPr/>
        </p:nvGrpSpPr>
        <p:grpSpPr>
          <a:xfrm flipH="1">
            <a:off x="0" y="0"/>
            <a:ext cx="8699100" cy="4859100"/>
            <a:chOff x="444900" y="0"/>
            <a:chExt cx="8699100" cy="4859100"/>
          </a:xfrm>
        </p:grpSpPr>
        <p:cxnSp>
          <p:nvCxnSpPr>
            <p:cNvPr id="126" name="Google Shape;126;p20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20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25" y="2442663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Aptos Narrow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rPr dirty="0"/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728513"/>
            <a:ext cx="23334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4827975" y="626500"/>
            <a:ext cx="3602700" cy="389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" name="Google Shape;19;p3"/>
          <p:cNvGrpSpPr/>
          <p:nvPr/>
        </p:nvGrpSpPr>
        <p:grpSpPr>
          <a:xfrm flipH="1">
            <a:off x="0" y="0"/>
            <a:ext cx="8699100" cy="4859100"/>
            <a:chOff x="444900" y="0"/>
            <a:chExt cx="8699100" cy="4859100"/>
          </a:xfrm>
        </p:grpSpPr>
        <p:cxnSp>
          <p:nvCxnSpPr>
            <p:cNvPr id="20" name="Google Shape;20;p3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ctrTitle"/>
          </p:nvPr>
        </p:nvSpPr>
        <p:spPr>
          <a:xfrm>
            <a:off x="5333525" y="691163"/>
            <a:ext cx="3097200" cy="9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1"/>
          </p:nvPr>
        </p:nvSpPr>
        <p:spPr>
          <a:xfrm>
            <a:off x="5333525" y="1509434"/>
            <a:ext cx="3097200" cy="10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1" name="Google Shape;131;p21"/>
          <p:cNvGrpSpPr/>
          <p:nvPr/>
        </p:nvGrpSpPr>
        <p:grpSpPr>
          <a:xfrm>
            <a:off x="150" y="284400"/>
            <a:ext cx="8699100" cy="4859100"/>
            <a:chOff x="150" y="284400"/>
            <a:chExt cx="8699100" cy="4859100"/>
          </a:xfrm>
        </p:grpSpPr>
        <p:cxnSp>
          <p:nvCxnSpPr>
            <p:cNvPr id="132" name="Google Shape;132;p21"/>
            <p:cNvCxnSpPr/>
            <p:nvPr/>
          </p:nvCxnSpPr>
          <p:spPr>
            <a:xfrm rot="10800000">
              <a:off x="150" y="485902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21"/>
            <p:cNvCxnSpPr/>
            <p:nvPr/>
          </p:nvCxnSpPr>
          <p:spPr>
            <a:xfrm>
              <a:off x="305925" y="28440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Google Shape;134;p21"/>
          <p:cNvSpPr txBox="1"/>
          <p:nvPr/>
        </p:nvSpPr>
        <p:spPr>
          <a:xfrm>
            <a:off x="5333525" y="3461062"/>
            <a:ext cx="309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illustrations by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 rot="10800000" flipH="1">
            <a:off x="444900" y="284400"/>
            <a:ext cx="8699100" cy="4859100"/>
            <a:chOff x="444900" y="0"/>
            <a:chExt cx="8699100" cy="4859100"/>
          </a:xfrm>
        </p:grpSpPr>
        <p:cxnSp>
          <p:nvCxnSpPr>
            <p:cNvPr id="137" name="Google Shape;137;p22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22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3"/>
          <p:cNvGrpSpPr/>
          <p:nvPr/>
        </p:nvGrpSpPr>
        <p:grpSpPr>
          <a:xfrm flipH="1">
            <a:off x="0" y="0"/>
            <a:ext cx="8699100" cy="4859100"/>
            <a:chOff x="444900" y="0"/>
            <a:chExt cx="8699100" cy="4859100"/>
          </a:xfrm>
        </p:grpSpPr>
        <p:cxnSp>
          <p:nvCxnSpPr>
            <p:cNvPr id="141" name="Google Shape;141;p23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23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444900" y="284475"/>
            <a:ext cx="869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948600" y="2005850"/>
            <a:ext cx="3522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latin typeface="Aptos Narrow" panose="020B00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4673097" y="2005850"/>
            <a:ext cx="35223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latin typeface="Aptos Narrow" panose="020B00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948600" y="2429575"/>
            <a:ext cx="35223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⎼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673100" y="2429575"/>
            <a:ext cx="35223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⎼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305775" y="0"/>
            <a:ext cx="8532450" cy="5143500"/>
            <a:chOff x="305775" y="0"/>
            <a:chExt cx="8532450" cy="5143500"/>
          </a:xfrm>
        </p:grpSpPr>
        <p:cxnSp>
          <p:nvCxnSpPr>
            <p:cNvPr id="33" name="Google Shape;33;p5"/>
            <p:cNvCxnSpPr/>
            <p:nvPr/>
          </p:nvCxnSpPr>
          <p:spPr>
            <a:xfrm>
              <a:off x="8838225" y="28440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5"/>
            <p:cNvCxnSpPr/>
            <p:nvPr/>
          </p:nvCxnSpPr>
          <p:spPr>
            <a:xfrm rot="10800000">
              <a:off x="30577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cxnSp>
        <p:nvCxnSpPr>
          <p:cNvPr id="37" name="Google Shape;37;p6"/>
          <p:cNvCxnSpPr/>
          <p:nvPr/>
        </p:nvCxnSpPr>
        <p:spPr>
          <a:xfrm>
            <a:off x="444900" y="284475"/>
            <a:ext cx="869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021925" y="1385988"/>
            <a:ext cx="44088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latin typeface="Aptos Narrow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021925" y="2708625"/>
            <a:ext cx="44088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 rot="10800000">
            <a:off x="150" y="4859025"/>
            <a:ext cx="869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4181700" cy="20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latin typeface="Aptos Narrow" panose="020B00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grpSp>
        <p:nvGrpSpPr>
          <p:cNvPr id="44" name="Google Shape;44;p8"/>
          <p:cNvGrpSpPr/>
          <p:nvPr/>
        </p:nvGrpSpPr>
        <p:grpSpPr>
          <a:xfrm rot="10800000" flipH="1">
            <a:off x="444900" y="284400"/>
            <a:ext cx="8699100" cy="4859100"/>
            <a:chOff x="444900" y="0"/>
            <a:chExt cx="8699100" cy="4859100"/>
          </a:xfrm>
        </p:grpSpPr>
        <p:cxnSp>
          <p:nvCxnSpPr>
            <p:cNvPr id="45" name="Google Shape;45;p8"/>
            <p:cNvCxnSpPr/>
            <p:nvPr/>
          </p:nvCxnSpPr>
          <p:spPr>
            <a:xfrm>
              <a:off x="444900" y="284475"/>
              <a:ext cx="869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8"/>
            <p:cNvCxnSpPr/>
            <p:nvPr/>
          </p:nvCxnSpPr>
          <p:spPr>
            <a:xfrm rot="10800000">
              <a:off x="8838225" y="0"/>
              <a:ext cx="0" cy="485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ptos Narrow" panose="020B00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cxnSp>
        <p:nvCxnSpPr>
          <p:cNvPr id="50" name="Google Shape;50;p9"/>
          <p:cNvCxnSpPr/>
          <p:nvPr/>
        </p:nvCxnSpPr>
        <p:spPr>
          <a:xfrm>
            <a:off x="444900" y="284475"/>
            <a:ext cx="869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>
                <a:solidFill>
                  <a:schemeClr val="dk1"/>
                </a:solidFill>
                <a:latin typeface="Aptos Narrow" panose="020B0004020202020204" pitchFamily="34" charset="0"/>
                <a:ea typeface="Aptos Narrow" panose="020B0004020202020204" pitchFamily="34" charset="0"/>
                <a:cs typeface="Kanit"/>
                <a:sym typeface="Kanit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nit"/>
              <a:buNone/>
              <a:defRPr sz="32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ptos Narrow" panose="020B0004020202020204" pitchFamily="34" charset="0"/>
          <a:ea typeface="Aptos Narrow" panose="020B00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ctrTitle"/>
          </p:nvPr>
        </p:nvSpPr>
        <p:spPr>
          <a:xfrm>
            <a:off x="2759400" y="1434875"/>
            <a:ext cx="6129300" cy="15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SIT OPEN HOUSE  </a:t>
            </a:r>
            <a:r>
              <a:rPr lang="en" sz="3200" dirty="0">
                <a:solidFill>
                  <a:schemeClr val="accent2"/>
                </a:solidFill>
              </a:rPr>
              <a:t>Redemption Module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6229900" y="2990350"/>
            <a:ext cx="2205600" cy="7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 Narrow" panose="020B0004020202020204" pitchFamily="34" charset="0"/>
              </a:rPr>
              <a:t>Final Presentation</a:t>
            </a:r>
            <a:endParaRPr dirty="0">
              <a:latin typeface="Aptos Narrow" panose="020B0004020202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 Narrow" panose="020B0004020202020204" pitchFamily="34" charset="0"/>
              </a:rPr>
              <a:t>Amilyn (224314N)</a:t>
            </a:r>
            <a:endParaRPr dirty="0">
              <a:latin typeface="Aptos Narrow" panose="020B0004020202020204" pitchFamily="34" charset="0"/>
            </a:endParaRPr>
          </a:p>
        </p:txBody>
      </p:sp>
      <p:grpSp>
        <p:nvGrpSpPr>
          <p:cNvPr id="149" name="Google Shape;149;p24"/>
          <p:cNvGrpSpPr/>
          <p:nvPr/>
        </p:nvGrpSpPr>
        <p:grpSpPr>
          <a:xfrm>
            <a:off x="598305" y="2596706"/>
            <a:ext cx="3608143" cy="2256559"/>
            <a:chOff x="598333" y="2467831"/>
            <a:chExt cx="3823805" cy="2391436"/>
          </a:xfrm>
        </p:grpSpPr>
        <p:grpSp>
          <p:nvGrpSpPr>
            <p:cNvPr id="150" name="Google Shape;150;p24"/>
            <p:cNvGrpSpPr/>
            <p:nvPr/>
          </p:nvGrpSpPr>
          <p:grpSpPr>
            <a:xfrm>
              <a:off x="598333" y="2467831"/>
              <a:ext cx="3823805" cy="2391436"/>
              <a:chOff x="650646" y="2251102"/>
              <a:chExt cx="4112503" cy="2571990"/>
            </a:xfrm>
          </p:grpSpPr>
          <p:sp>
            <p:nvSpPr>
              <p:cNvPr id="151" name="Google Shape;151;p24"/>
              <p:cNvSpPr/>
              <p:nvPr/>
            </p:nvSpPr>
            <p:spPr>
              <a:xfrm>
                <a:off x="650646" y="3171676"/>
                <a:ext cx="1423131" cy="1649964"/>
              </a:xfrm>
              <a:custGeom>
                <a:avLst/>
                <a:gdLst/>
                <a:ahLst/>
                <a:cxnLst/>
                <a:rect l="l" t="t" r="r" b="b"/>
                <a:pathLst>
                  <a:path w="10135" h="11750" extrusionOk="0">
                    <a:moveTo>
                      <a:pt x="535" y="0"/>
                    </a:moveTo>
                    <a:lnTo>
                      <a:pt x="0" y="11749"/>
                    </a:lnTo>
                    <a:lnTo>
                      <a:pt x="10134" y="11749"/>
                    </a:lnTo>
                    <a:lnTo>
                      <a:pt x="81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>
                <a:off x="650646" y="3171676"/>
                <a:ext cx="195461" cy="1649964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750" extrusionOk="0">
                    <a:moveTo>
                      <a:pt x="535" y="0"/>
                    </a:moveTo>
                    <a:lnTo>
                      <a:pt x="0" y="11749"/>
                    </a:lnTo>
                    <a:lnTo>
                      <a:pt x="892" y="11749"/>
                    </a:lnTo>
                    <a:lnTo>
                      <a:pt x="13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>
                <a:off x="1870853" y="3197373"/>
                <a:ext cx="1477473" cy="1446492"/>
              </a:xfrm>
              <a:custGeom>
                <a:avLst/>
                <a:gdLst/>
                <a:ahLst/>
                <a:cxnLst/>
                <a:rect l="l" t="t" r="r" b="b"/>
                <a:pathLst>
                  <a:path w="10522" h="10301" extrusionOk="0">
                    <a:moveTo>
                      <a:pt x="514" y="1"/>
                    </a:moveTo>
                    <a:cubicBezTo>
                      <a:pt x="161" y="1"/>
                      <a:pt x="1" y="437"/>
                      <a:pt x="213" y="1361"/>
                    </a:cubicBezTo>
                    <a:cubicBezTo>
                      <a:pt x="873" y="4242"/>
                      <a:pt x="2247" y="7703"/>
                      <a:pt x="2836" y="8265"/>
                    </a:cubicBezTo>
                    <a:cubicBezTo>
                      <a:pt x="3576" y="8970"/>
                      <a:pt x="8465" y="10273"/>
                      <a:pt x="8715" y="10299"/>
                    </a:cubicBezTo>
                    <a:cubicBezTo>
                      <a:pt x="8719" y="10300"/>
                      <a:pt x="8724" y="10300"/>
                      <a:pt x="8728" y="10300"/>
                    </a:cubicBezTo>
                    <a:cubicBezTo>
                      <a:pt x="9330" y="10300"/>
                      <a:pt x="10521" y="6008"/>
                      <a:pt x="9884" y="5910"/>
                    </a:cubicBezTo>
                    <a:cubicBezTo>
                      <a:pt x="8902" y="5776"/>
                      <a:pt x="5343" y="5580"/>
                      <a:pt x="5129" y="5357"/>
                    </a:cubicBezTo>
                    <a:cubicBezTo>
                      <a:pt x="4915" y="5143"/>
                      <a:pt x="3398" y="3234"/>
                      <a:pt x="1855" y="1093"/>
                    </a:cubicBezTo>
                    <a:cubicBezTo>
                      <a:pt x="1338" y="379"/>
                      <a:pt x="843" y="1"/>
                      <a:pt x="514" y="1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3025626" y="4018532"/>
                <a:ext cx="1162657" cy="730197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5200" extrusionOk="0">
                    <a:moveTo>
                      <a:pt x="1645" y="1"/>
                    </a:moveTo>
                    <a:cubicBezTo>
                      <a:pt x="1345" y="1"/>
                      <a:pt x="1169" y="9"/>
                      <a:pt x="1169" y="9"/>
                    </a:cubicBezTo>
                    <a:cubicBezTo>
                      <a:pt x="348" y="669"/>
                      <a:pt x="0" y="4219"/>
                      <a:pt x="0" y="4219"/>
                    </a:cubicBezTo>
                    <a:cubicBezTo>
                      <a:pt x="81" y="4255"/>
                      <a:pt x="1098" y="4773"/>
                      <a:pt x="1731" y="4951"/>
                    </a:cubicBezTo>
                    <a:cubicBezTo>
                      <a:pt x="2022" y="5033"/>
                      <a:pt x="2650" y="5200"/>
                      <a:pt x="3138" y="5200"/>
                    </a:cubicBezTo>
                    <a:cubicBezTo>
                      <a:pt x="3444" y="5200"/>
                      <a:pt x="3695" y="5134"/>
                      <a:pt x="3774" y="4942"/>
                    </a:cubicBezTo>
                    <a:cubicBezTo>
                      <a:pt x="3917" y="4594"/>
                      <a:pt x="3132" y="4291"/>
                      <a:pt x="2587" y="4068"/>
                    </a:cubicBezTo>
                    <a:cubicBezTo>
                      <a:pt x="2302" y="3943"/>
                      <a:pt x="1945" y="3640"/>
                      <a:pt x="2025" y="3461"/>
                    </a:cubicBezTo>
                    <a:cubicBezTo>
                      <a:pt x="2070" y="3363"/>
                      <a:pt x="2167" y="3323"/>
                      <a:pt x="2295" y="3323"/>
                    </a:cubicBezTo>
                    <a:cubicBezTo>
                      <a:pt x="2595" y="3323"/>
                      <a:pt x="3063" y="3546"/>
                      <a:pt x="3408" y="3747"/>
                    </a:cubicBezTo>
                    <a:cubicBezTo>
                      <a:pt x="4170" y="4189"/>
                      <a:pt x="5145" y="4928"/>
                      <a:pt x="5795" y="4928"/>
                    </a:cubicBezTo>
                    <a:cubicBezTo>
                      <a:pt x="5943" y="4928"/>
                      <a:pt x="6075" y="4889"/>
                      <a:pt x="6183" y="4799"/>
                    </a:cubicBezTo>
                    <a:cubicBezTo>
                      <a:pt x="6397" y="4612"/>
                      <a:pt x="6147" y="4282"/>
                      <a:pt x="5772" y="3961"/>
                    </a:cubicBezTo>
                    <a:lnTo>
                      <a:pt x="5772" y="3961"/>
                    </a:lnTo>
                    <a:cubicBezTo>
                      <a:pt x="6254" y="4258"/>
                      <a:pt x="6758" y="4516"/>
                      <a:pt x="7070" y="4516"/>
                    </a:cubicBezTo>
                    <a:cubicBezTo>
                      <a:pt x="7151" y="4516"/>
                      <a:pt x="7219" y="4499"/>
                      <a:pt x="7271" y="4460"/>
                    </a:cubicBezTo>
                    <a:cubicBezTo>
                      <a:pt x="7414" y="4344"/>
                      <a:pt x="7414" y="4202"/>
                      <a:pt x="7333" y="4023"/>
                    </a:cubicBezTo>
                    <a:lnTo>
                      <a:pt x="7333" y="4023"/>
                    </a:lnTo>
                    <a:cubicBezTo>
                      <a:pt x="7406" y="4047"/>
                      <a:pt x="7477" y="4061"/>
                      <a:pt x="7542" y="4061"/>
                    </a:cubicBezTo>
                    <a:cubicBezTo>
                      <a:pt x="7643" y="4061"/>
                      <a:pt x="7732" y="4028"/>
                      <a:pt x="7797" y="3952"/>
                    </a:cubicBezTo>
                    <a:cubicBezTo>
                      <a:pt x="7994" y="3747"/>
                      <a:pt x="7904" y="3443"/>
                      <a:pt x="7690" y="3140"/>
                    </a:cubicBezTo>
                    <a:cubicBezTo>
                      <a:pt x="7762" y="3131"/>
                      <a:pt x="7824" y="3086"/>
                      <a:pt x="7869" y="3024"/>
                    </a:cubicBezTo>
                    <a:cubicBezTo>
                      <a:pt x="8279" y="2391"/>
                      <a:pt x="6209" y="580"/>
                      <a:pt x="5496" y="410"/>
                    </a:cubicBezTo>
                    <a:cubicBezTo>
                      <a:pt x="3978" y="51"/>
                      <a:pt x="2409" y="1"/>
                      <a:pt x="1645" y="1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>
                <a:off x="3460210" y="4339104"/>
                <a:ext cx="386008" cy="244054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738" extrusionOk="0">
                    <a:moveTo>
                      <a:pt x="1" y="1"/>
                    </a:moveTo>
                    <a:cubicBezTo>
                      <a:pt x="1" y="1"/>
                      <a:pt x="1" y="9"/>
                      <a:pt x="1" y="9"/>
                    </a:cubicBezTo>
                    <a:cubicBezTo>
                      <a:pt x="509" y="108"/>
                      <a:pt x="991" y="313"/>
                      <a:pt x="1402" y="625"/>
                    </a:cubicBezTo>
                    <a:cubicBezTo>
                      <a:pt x="1633" y="795"/>
                      <a:pt x="2517" y="1535"/>
                      <a:pt x="2731" y="1731"/>
                    </a:cubicBezTo>
                    <a:cubicBezTo>
                      <a:pt x="2731" y="1736"/>
                      <a:pt x="2733" y="1738"/>
                      <a:pt x="2735" y="1738"/>
                    </a:cubicBezTo>
                    <a:cubicBezTo>
                      <a:pt x="2737" y="1738"/>
                      <a:pt x="2740" y="1736"/>
                      <a:pt x="2740" y="1731"/>
                    </a:cubicBezTo>
                    <a:cubicBezTo>
                      <a:pt x="2749" y="1731"/>
                      <a:pt x="2749" y="1722"/>
                      <a:pt x="2740" y="1713"/>
                    </a:cubicBezTo>
                    <a:cubicBezTo>
                      <a:pt x="2294" y="1303"/>
                      <a:pt x="1937" y="893"/>
                      <a:pt x="1410" y="536"/>
                    </a:cubicBezTo>
                    <a:cubicBezTo>
                      <a:pt x="982" y="259"/>
                      <a:pt x="500" y="72"/>
                      <a:pt x="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56" name="Google Shape;156;p24"/>
              <p:cNvSpPr/>
              <p:nvPr/>
            </p:nvSpPr>
            <p:spPr>
              <a:xfrm>
                <a:off x="3514130" y="4212589"/>
                <a:ext cx="540748" cy="368749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2626" extrusionOk="0">
                    <a:moveTo>
                      <a:pt x="9" y="1"/>
                    </a:moveTo>
                    <a:cubicBezTo>
                      <a:pt x="9" y="1"/>
                      <a:pt x="1" y="9"/>
                      <a:pt x="9" y="18"/>
                    </a:cubicBezTo>
                    <a:cubicBezTo>
                      <a:pt x="340" y="108"/>
                      <a:pt x="661" y="206"/>
                      <a:pt x="982" y="331"/>
                    </a:cubicBezTo>
                    <a:cubicBezTo>
                      <a:pt x="1535" y="545"/>
                      <a:pt x="2035" y="857"/>
                      <a:pt x="2472" y="1267"/>
                    </a:cubicBezTo>
                    <a:cubicBezTo>
                      <a:pt x="2936" y="1704"/>
                      <a:pt x="3382" y="2159"/>
                      <a:pt x="3828" y="2623"/>
                    </a:cubicBezTo>
                    <a:cubicBezTo>
                      <a:pt x="3829" y="2625"/>
                      <a:pt x="3831" y="2626"/>
                      <a:pt x="3833" y="2626"/>
                    </a:cubicBezTo>
                    <a:cubicBezTo>
                      <a:pt x="3842" y="2626"/>
                      <a:pt x="3851" y="2613"/>
                      <a:pt x="3837" y="2605"/>
                    </a:cubicBezTo>
                    <a:cubicBezTo>
                      <a:pt x="3596" y="2320"/>
                      <a:pt x="3337" y="2043"/>
                      <a:pt x="3078" y="1776"/>
                    </a:cubicBezTo>
                    <a:cubicBezTo>
                      <a:pt x="2650" y="1321"/>
                      <a:pt x="2204" y="857"/>
                      <a:pt x="1642" y="571"/>
                    </a:cubicBezTo>
                    <a:cubicBezTo>
                      <a:pt x="1133" y="304"/>
                      <a:pt x="563" y="152"/>
                      <a:pt x="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57" name="Google Shape;157;p24"/>
              <p:cNvSpPr/>
              <p:nvPr/>
            </p:nvSpPr>
            <p:spPr>
              <a:xfrm>
                <a:off x="3598098" y="4103625"/>
                <a:ext cx="509716" cy="356252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2537" extrusionOk="0">
                    <a:moveTo>
                      <a:pt x="0" y="0"/>
                    </a:moveTo>
                    <a:cubicBezTo>
                      <a:pt x="357" y="81"/>
                      <a:pt x="714" y="179"/>
                      <a:pt x="1053" y="313"/>
                    </a:cubicBezTo>
                    <a:cubicBezTo>
                      <a:pt x="1383" y="464"/>
                      <a:pt x="1695" y="661"/>
                      <a:pt x="1963" y="910"/>
                    </a:cubicBezTo>
                    <a:cubicBezTo>
                      <a:pt x="2552" y="1419"/>
                      <a:pt x="3096" y="1954"/>
                      <a:pt x="3604" y="2534"/>
                    </a:cubicBezTo>
                    <a:cubicBezTo>
                      <a:pt x="3606" y="2536"/>
                      <a:pt x="3608" y="2536"/>
                      <a:pt x="3610" y="2536"/>
                    </a:cubicBezTo>
                    <a:cubicBezTo>
                      <a:pt x="3619" y="2536"/>
                      <a:pt x="3629" y="2523"/>
                      <a:pt x="3622" y="2516"/>
                    </a:cubicBezTo>
                    <a:cubicBezTo>
                      <a:pt x="3399" y="2257"/>
                      <a:pt x="3176" y="1999"/>
                      <a:pt x="2935" y="1740"/>
                    </a:cubicBezTo>
                    <a:cubicBezTo>
                      <a:pt x="2721" y="1517"/>
                      <a:pt x="2115" y="875"/>
                      <a:pt x="1490" y="491"/>
                    </a:cubicBezTo>
                    <a:cubicBezTo>
                      <a:pt x="1008" y="206"/>
                      <a:pt x="544" y="107"/>
                      <a:pt x="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1868466" y="3187544"/>
                <a:ext cx="1273727" cy="1477526"/>
              </a:xfrm>
              <a:custGeom>
                <a:avLst/>
                <a:gdLst/>
                <a:ahLst/>
                <a:cxnLst/>
                <a:rect l="l" t="t" r="r" b="b"/>
                <a:pathLst>
                  <a:path w="9071" h="10522" extrusionOk="0">
                    <a:moveTo>
                      <a:pt x="594" y="0"/>
                    </a:moveTo>
                    <a:cubicBezTo>
                      <a:pt x="208" y="0"/>
                      <a:pt x="1" y="483"/>
                      <a:pt x="221" y="1591"/>
                    </a:cubicBezTo>
                    <a:cubicBezTo>
                      <a:pt x="623" y="3598"/>
                      <a:pt x="2005" y="7747"/>
                      <a:pt x="2746" y="8549"/>
                    </a:cubicBezTo>
                    <a:cubicBezTo>
                      <a:pt x="3486" y="9352"/>
                      <a:pt x="7563" y="10521"/>
                      <a:pt x="7563" y="10521"/>
                    </a:cubicBezTo>
                    <a:lnTo>
                      <a:pt x="9071" y="5748"/>
                    </a:lnTo>
                    <a:cubicBezTo>
                      <a:pt x="9071" y="5748"/>
                      <a:pt x="5280" y="5374"/>
                      <a:pt x="5155" y="5302"/>
                    </a:cubicBezTo>
                    <a:cubicBezTo>
                      <a:pt x="5030" y="5240"/>
                      <a:pt x="2701" y="2162"/>
                      <a:pt x="1765" y="895"/>
                    </a:cubicBezTo>
                    <a:cubicBezTo>
                      <a:pt x="1347" y="325"/>
                      <a:pt x="911" y="0"/>
                      <a:pt x="5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2790150" y="3991291"/>
                <a:ext cx="197989" cy="612242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360" extrusionOk="0">
                    <a:moveTo>
                      <a:pt x="1398" y="1"/>
                    </a:moveTo>
                    <a:cubicBezTo>
                      <a:pt x="1395" y="1"/>
                      <a:pt x="1392" y="3"/>
                      <a:pt x="1392" y="6"/>
                    </a:cubicBezTo>
                    <a:cubicBezTo>
                      <a:pt x="1187" y="560"/>
                      <a:pt x="981" y="1122"/>
                      <a:pt x="803" y="1693"/>
                    </a:cubicBezTo>
                    <a:cubicBezTo>
                      <a:pt x="625" y="2255"/>
                      <a:pt x="437" y="2817"/>
                      <a:pt x="268" y="3379"/>
                    </a:cubicBezTo>
                    <a:cubicBezTo>
                      <a:pt x="170" y="3700"/>
                      <a:pt x="80" y="4030"/>
                      <a:pt x="0" y="4351"/>
                    </a:cubicBezTo>
                    <a:cubicBezTo>
                      <a:pt x="9" y="4360"/>
                      <a:pt x="9" y="4360"/>
                      <a:pt x="9" y="4360"/>
                    </a:cubicBezTo>
                    <a:cubicBezTo>
                      <a:pt x="9" y="4360"/>
                      <a:pt x="18" y="4360"/>
                      <a:pt x="18" y="4351"/>
                    </a:cubicBezTo>
                    <a:cubicBezTo>
                      <a:pt x="241" y="3807"/>
                      <a:pt x="428" y="3245"/>
                      <a:pt x="616" y="2674"/>
                    </a:cubicBezTo>
                    <a:cubicBezTo>
                      <a:pt x="794" y="2112"/>
                      <a:pt x="981" y="1550"/>
                      <a:pt x="1142" y="988"/>
                    </a:cubicBezTo>
                    <a:cubicBezTo>
                      <a:pt x="1231" y="658"/>
                      <a:pt x="1320" y="337"/>
                      <a:pt x="1410" y="15"/>
                    </a:cubicBezTo>
                    <a:cubicBezTo>
                      <a:pt x="1410" y="5"/>
                      <a:pt x="1404" y="1"/>
                      <a:pt x="1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1882086" y="3187824"/>
                <a:ext cx="760361" cy="1384425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9859" extrusionOk="0">
                    <a:moveTo>
                      <a:pt x="494" y="1"/>
                    </a:moveTo>
                    <a:cubicBezTo>
                      <a:pt x="190" y="1"/>
                      <a:pt x="0" y="296"/>
                      <a:pt x="44" y="956"/>
                    </a:cubicBezTo>
                    <a:cubicBezTo>
                      <a:pt x="62" y="1161"/>
                      <a:pt x="89" y="1348"/>
                      <a:pt x="115" y="1500"/>
                    </a:cubicBezTo>
                    <a:cubicBezTo>
                      <a:pt x="115" y="1536"/>
                      <a:pt x="124" y="1562"/>
                      <a:pt x="124" y="1589"/>
                    </a:cubicBezTo>
                    <a:cubicBezTo>
                      <a:pt x="535" y="3596"/>
                      <a:pt x="1908" y="7745"/>
                      <a:pt x="2649" y="8547"/>
                    </a:cubicBezTo>
                    <a:cubicBezTo>
                      <a:pt x="2667" y="8565"/>
                      <a:pt x="2676" y="8574"/>
                      <a:pt x="2694" y="8592"/>
                    </a:cubicBezTo>
                    <a:cubicBezTo>
                      <a:pt x="2702" y="8601"/>
                      <a:pt x="2720" y="8610"/>
                      <a:pt x="2729" y="8628"/>
                    </a:cubicBezTo>
                    <a:cubicBezTo>
                      <a:pt x="2890" y="8753"/>
                      <a:pt x="3059" y="8869"/>
                      <a:pt x="3238" y="8958"/>
                    </a:cubicBezTo>
                    <a:lnTo>
                      <a:pt x="3309" y="9002"/>
                    </a:lnTo>
                    <a:cubicBezTo>
                      <a:pt x="3461" y="9083"/>
                      <a:pt x="3630" y="9154"/>
                      <a:pt x="3809" y="9234"/>
                    </a:cubicBezTo>
                    <a:lnTo>
                      <a:pt x="3907" y="9279"/>
                    </a:lnTo>
                    <a:cubicBezTo>
                      <a:pt x="4317" y="9457"/>
                      <a:pt x="4781" y="9636"/>
                      <a:pt x="5236" y="9796"/>
                    </a:cubicBezTo>
                    <a:lnTo>
                      <a:pt x="5414" y="9859"/>
                    </a:lnTo>
                    <a:cubicBezTo>
                      <a:pt x="4612" y="8289"/>
                      <a:pt x="1801" y="2570"/>
                      <a:pt x="508" y="1"/>
                    </a:cubicBezTo>
                    <a:cubicBezTo>
                      <a:pt x="503" y="1"/>
                      <a:pt x="499" y="1"/>
                      <a:pt x="494" y="1"/>
                    </a:cubicBez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963772" y="3128007"/>
                <a:ext cx="1463291" cy="1693636"/>
              </a:xfrm>
              <a:custGeom>
                <a:avLst/>
                <a:gdLst/>
                <a:ahLst/>
                <a:cxnLst/>
                <a:rect l="l" t="t" r="r" b="b"/>
                <a:pathLst>
                  <a:path w="10421" h="12061" extrusionOk="0">
                    <a:moveTo>
                      <a:pt x="6146" y="1"/>
                    </a:moveTo>
                    <a:cubicBezTo>
                      <a:pt x="5792" y="1"/>
                      <a:pt x="5441" y="85"/>
                      <a:pt x="5166" y="284"/>
                    </a:cubicBezTo>
                    <a:cubicBezTo>
                      <a:pt x="1686" y="2827"/>
                      <a:pt x="0" y="11855"/>
                      <a:pt x="116" y="12060"/>
                    </a:cubicBezTo>
                    <a:lnTo>
                      <a:pt x="10420" y="12060"/>
                    </a:lnTo>
                    <a:cubicBezTo>
                      <a:pt x="10420" y="12060"/>
                      <a:pt x="9599" y="3389"/>
                      <a:pt x="7690" y="632"/>
                    </a:cubicBezTo>
                    <a:cubicBezTo>
                      <a:pt x="7443" y="276"/>
                      <a:pt x="6788" y="1"/>
                      <a:pt x="6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2192543" y="3552488"/>
                <a:ext cx="184368" cy="870479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6199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8"/>
                    </a:cubicBezTo>
                    <a:cubicBezTo>
                      <a:pt x="99" y="473"/>
                      <a:pt x="179" y="928"/>
                      <a:pt x="277" y="1374"/>
                    </a:cubicBezTo>
                    <a:cubicBezTo>
                      <a:pt x="438" y="2177"/>
                      <a:pt x="616" y="2980"/>
                      <a:pt x="786" y="3783"/>
                    </a:cubicBezTo>
                    <a:cubicBezTo>
                      <a:pt x="866" y="4184"/>
                      <a:pt x="955" y="4586"/>
                      <a:pt x="1036" y="4987"/>
                    </a:cubicBezTo>
                    <a:cubicBezTo>
                      <a:pt x="1125" y="5388"/>
                      <a:pt x="1223" y="5790"/>
                      <a:pt x="1294" y="6191"/>
                    </a:cubicBezTo>
                    <a:cubicBezTo>
                      <a:pt x="1294" y="6196"/>
                      <a:pt x="1299" y="6198"/>
                      <a:pt x="1303" y="6198"/>
                    </a:cubicBezTo>
                    <a:cubicBezTo>
                      <a:pt x="1308" y="6198"/>
                      <a:pt x="1312" y="6196"/>
                      <a:pt x="1312" y="6191"/>
                    </a:cubicBezTo>
                    <a:cubicBezTo>
                      <a:pt x="1232" y="5736"/>
                      <a:pt x="1178" y="5272"/>
                      <a:pt x="1098" y="4818"/>
                    </a:cubicBezTo>
                    <a:cubicBezTo>
                      <a:pt x="973" y="4006"/>
                      <a:pt x="813" y="3203"/>
                      <a:pt x="634" y="2400"/>
                    </a:cubicBezTo>
                    <a:cubicBezTo>
                      <a:pt x="545" y="1981"/>
                      <a:pt x="438" y="1561"/>
                      <a:pt x="331" y="1151"/>
                    </a:cubicBezTo>
                    <a:cubicBezTo>
                      <a:pt x="331" y="964"/>
                      <a:pt x="313" y="776"/>
                      <a:pt x="277" y="589"/>
                    </a:cubicBezTo>
                    <a:cubicBezTo>
                      <a:pt x="274" y="581"/>
                      <a:pt x="270" y="579"/>
                      <a:pt x="267" y="579"/>
                    </a:cubicBezTo>
                    <a:cubicBezTo>
                      <a:pt x="262" y="579"/>
                      <a:pt x="260" y="584"/>
                      <a:pt x="260" y="589"/>
                    </a:cubicBezTo>
                    <a:cubicBezTo>
                      <a:pt x="277" y="741"/>
                      <a:pt x="295" y="892"/>
                      <a:pt x="304" y="1035"/>
                    </a:cubicBezTo>
                    <a:cubicBezTo>
                      <a:pt x="215" y="696"/>
                      <a:pt x="126" y="348"/>
                      <a:pt x="28" y="9"/>
                    </a:cubicBezTo>
                    <a:cubicBezTo>
                      <a:pt x="28" y="9"/>
                      <a:pt x="28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>
                <a:off x="735738" y="3187965"/>
                <a:ext cx="1725029" cy="1529763"/>
              </a:xfrm>
              <a:custGeom>
                <a:avLst/>
                <a:gdLst/>
                <a:ahLst/>
                <a:cxnLst/>
                <a:rect l="l" t="t" r="r" b="b"/>
                <a:pathLst>
                  <a:path w="12285" h="10894" extrusionOk="0">
                    <a:moveTo>
                      <a:pt x="6808" y="1"/>
                    </a:moveTo>
                    <a:cubicBezTo>
                      <a:pt x="6460" y="1"/>
                      <a:pt x="5962" y="383"/>
                      <a:pt x="5621" y="750"/>
                    </a:cubicBezTo>
                    <a:cubicBezTo>
                      <a:pt x="3953" y="2534"/>
                      <a:pt x="1" y="9216"/>
                      <a:pt x="1285" y="10456"/>
                    </a:cubicBezTo>
                    <a:cubicBezTo>
                      <a:pt x="1608" y="10767"/>
                      <a:pt x="2304" y="10893"/>
                      <a:pt x="3196" y="10893"/>
                    </a:cubicBezTo>
                    <a:cubicBezTo>
                      <a:pt x="5835" y="10893"/>
                      <a:pt x="10194" y="9786"/>
                      <a:pt x="11687" y="9073"/>
                    </a:cubicBezTo>
                    <a:cubicBezTo>
                      <a:pt x="12285" y="8787"/>
                      <a:pt x="10019" y="5076"/>
                      <a:pt x="9323" y="4987"/>
                    </a:cubicBezTo>
                    <a:cubicBezTo>
                      <a:pt x="9308" y="4985"/>
                      <a:pt x="9292" y="4984"/>
                      <a:pt x="9273" y="4984"/>
                    </a:cubicBezTo>
                    <a:cubicBezTo>
                      <a:pt x="8626" y="4984"/>
                      <a:pt x="6093" y="6126"/>
                      <a:pt x="5719" y="6126"/>
                    </a:cubicBezTo>
                    <a:cubicBezTo>
                      <a:pt x="5695" y="6126"/>
                      <a:pt x="5680" y="6121"/>
                      <a:pt x="5674" y="6111"/>
                    </a:cubicBezTo>
                    <a:cubicBezTo>
                      <a:pt x="5576" y="5915"/>
                      <a:pt x="6254" y="4675"/>
                      <a:pt x="6968" y="2088"/>
                    </a:cubicBezTo>
                    <a:cubicBezTo>
                      <a:pt x="7410" y="499"/>
                      <a:pt x="7206" y="1"/>
                      <a:pt x="6808" y="1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4" name="Google Shape;164;p24"/>
              <p:cNvSpPr/>
              <p:nvPr/>
            </p:nvSpPr>
            <p:spPr>
              <a:xfrm>
                <a:off x="2460596" y="3561474"/>
                <a:ext cx="593685" cy="412000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934" extrusionOk="0">
                    <a:moveTo>
                      <a:pt x="3696" y="0"/>
                    </a:moveTo>
                    <a:cubicBezTo>
                      <a:pt x="3497" y="0"/>
                      <a:pt x="3240" y="92"/>
                      <a:pt x="2972" y="284"/>
                    </a:cubicBezTo>
                    <a:cubicBezTo>
                      <a:pt x="1848" y="1105"/>
                      <a:pt x="1446" y="935"/>
                      <a:pt x="1" y="1132"/>
                    </a:cubicBezTo>
                    <a:lnTo>
                      <a:pt x="759" y="2934"/>
                    </a:lnTo>
                    <a:cubicBezTo>
                      <a:pt x="1446" y="2889"/>
                      <a:pt x="3266" y="2238"/>
                      <a:pt x="3953" y="846"/>
                    </a:cubicBezTo>
                    <a:cubicBezTo>
                      <a:pt x="4228" y="296"/>
                      <a:pt x="4054" y="0"/>
                      <a:pt x="3696" y="0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1920700" y="3714108"/>
                <a:ext cx="1340847" cy="747890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5326" extrusionOk="0">
                    <a:moveTo>
                      <a:pt x="4542" y="1"/>
                    </a:moveTo>
                    <a:cubicBezTo>
                      <a:pt x="3970" y="1"/>
                      <a:pt x="3487" y="88"/>
                      <a:pt x="3141" y="169"/>
                    </a:cubicBezTo>
                    <a:cubicBezTo>
                      <a:pt x="1625" y="535"/>
                      <a:pt x="1" y="1436"/>
                      <a:pt x="1" y="1436"/>
                    </a:cubicBezTo>
                    <a:lnTo>
                      <a:pt x="2900" y="5308"/>
                    </a:lnTo>
                    <a:cubicBezTo>
                      <a:pt x="3021" y="5320"/>
                      <a:pt x="3136" y="5325"/>
                      <a:pt x="3244" y="5325"/>
                    </a:cubicBezTo>
                    <a:cubicBezTo>
                      <a:pt x="4110" y="5325"/>
                      <a:pt x="4569" y="4987"/>
                      <a:pt x="4569" y="4987"/>
                    </a:cubicBezTo>
                    <a:cubicBezTo>
                      <a:pt x="4649" y="5085"/>
                      <a:pt x="4738" y="5174"/>
                      <a:pt x="4827" y="5263"/>
                    </a:cubicBezTo>
                    <a:cubicBezTo>
                      <a:pt x="5452" y="4871"/>
                      <a:pt x="6165" y="4255"/>
                      <a:pt x="6415" y="4032"/>
                    </a:cubicBezTo>
                    <a:cubicBezTo>
                      <a:pt x="6986" y="3515"/>
                      <a:pt x="6692" y="1980"/>
                      <a:pt x="6692" y="1980"/>
                    </a:cubicBezTo>
                    <a:lnTo>
                      <a:pt x="6692" y="1980"/>
                    </a:lnTo>
                    <a:cubicBezTo>
                      <a:pt x="7236" y="2132"/>
                      <a:pt x="7646" y="2650"/>
                      <a:pt x="8494" y="3069"/>
                    </a:cubicBezTo>
                    <a:cubicBezTo>
                      <a:pt x="8724" y="3180"/>
                      <a:pt x="8897" y="3227"/>
                      <a:pt x="9022" y="3227"/>
                    </a:cubicBezTo>
                    <a:cubicBezTo>
                      <a:pt x="9549" y="3227"/>
                      <a:pt x="9221" y="2383"/>
                      <a:pt x="8788" y="1936"/>
                    </a:cubicBezTo>
                    <a:cubicBezTo>
                      <a:pt x="7279" y="373"/>
                      <a:pt x="5722" y="1"/>
                      <a:pt x="4542" y="1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2451890" y="3726605"/>
                <a:ext cx="661507" cy="880028"/>
              </a:xfrm>
              <a:custGeom>
                <a:avLst/>
                <a:gdLst/>
                <a:ahLst/>
                <a:cxnLst/>
                <a:rect l="l" t="t" r="r" b="b"/>
                <a:pathLst>
                  <a:path w="4711" h="6267" extrusionOk="0">
                    <a:moveTo>
                      <a:pt x="402" y="0"/>
                    </a:moveTo>
                    <a:cubicBezTo>
                      <a:pt x="402" y="0"/>
                      <a:pt x="0" y="4826"/>
                      <a:pt x="170" y="4898"/>
                    </a:cubicBezTo>
                    <a:cubicBezTo>
                      <a:pt x="889" y="5195"/>
                      <a:pt x="1087" y="6266"/>
                      <a:pt x="1581" y="6266"/>
                    </a:cubicBezTo>
                    <a:cubicBezTo>
                      <a:pt x="1620" y="6266"/>
                      <a:pt x="1661" y="6259"/>
                      <a:pt x="1704" y="6245"/>
                    </a:cubicBezTo>
                    <a:cubicBezTo>
                      <a:pt x="2195" y="6084"/>
                      <a:pt x="2070" y="5513"/>
                      <a:pt x="2070" y="5513"/>
                    </a:cubicBezTo>
                    <a:lnTo>
                      <a:pt x="2070" y="5513"/>
                    </a:lnTo>
                    <a:cubicBezTo>
                      <a:pt x="2070" y="5513"/>
                      <a:pt x="2326" y="5869"/>
                      <a:pt x="2665" y="5869"/>
                    </a:cubicBezTo>
                    <a:cubicBezTo>
                      <a:pt x="2745" y="5869"/>
                      <a:pt x="2830" y="5849"/>
                      <a:pt x="2918" y="5799"/>
                    </a:cubicBezTo>
                    <a:cubicBezTo>
                      <a:pt x="3426" y="5513"/>
                      <a:pt x="3060" y="4630"/>
                      <a:pt x="3060" y="4630"/>
                    </a:cubicBezTo>
                    <a:lnTo>
                      <a:pt x="3060" y="4630"/>
                    </a:lnTo>
                    <a:cubicBezTo>
                      <a:pt x="3060" y="4630"/>
                      <a:pt x="3376" y="5018"/>
                      <a:pt x="3731" y="5018"/>
                    </a:cubicBezTo>
                    <a:cubicBezTo>
                      <a:pt x="3843" y="5018"/>
                      <a:pt x="3958" y="4980"/>
                      <a:pt x="4068" y="4880"/>
                    </a:cubicBezTo>
                    <a:cubicBezTo>
                      <a:pt x="4711" y="4318"/>
                      <a:pt x="3444" y="2462"/>
                      <a:pt x="2659" y="1606"/>
                    </a:cubicBezTo>
                    <a:cubicBezTo>
                      <a:pt x="1963" y="830"/>
                      <a:pt x="910" y="259"/>
                      <a:pt x="402" y="0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2678660" y="4046054"/>
                <a:ext cx="204307" cy="33181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2363" extrusionOk="0">
                    <a:moveTo>
                      <a:pt x="9" y="0"/>
                    </a:moveTo>
                    <a:cubicBezTo>
                      <a:pt x="9" y="0"/>
                      <a:pt x="0" y="0"/>
                      <a:pt x="0" y="9"/>
                    </a:cubicBezTo>
                    <a:cubicBezTo>
                      <a:pt x="571" y="732"/>
                      <a:pt x="1053" y="1517"/>
                      <a:pt x="1436" y="2355"/>
                    </a:cubicBezTo>
                    <a:cubicBezTo>
                      <a:pt x="1439" y="2360"/>
                      <a:pt x="1442" y="2363"/>
                      <a:pt x="1444" y="2363"/>
                    </a:cubicBezTo>
                    <a:cubicBezTo>
                      <a:pt x="1450" y="2363"/>
                      <a:pt x="1454" y="2350"/>
                      <a:pt x="1454" y="2337"/>
                    </a:cubicBezTo>
                    <a:cubicBezTo>
                      <a:pt x="1231" y="1311"/>
                      <a:pt x="437" y="321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2560010" y="4159511"/>
                <a:ext cx="185070" cy="343614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447" extrusionOk="0">
                    <a:moveTo>
                      <a:pt x="8" y="0"/>
                    </a:moveTo>
                    <a:cubicBezTo>
                      <a:pt x="3" y="0"/>
                      <a:pt x="0" y="6"/>
                      <a:pt x="7" y="13"/>
                    </a:cubicBezTo>
                    <a:cubicBezTo>
                      <a:pt x="524" y="771"/>
                      <a:pt x="961" y="1583"/>
                      <a:pt x="1300" y="2439"/>
                    </a:cubicBezTo>
                    <a:cubicBezTo>
                      <a:pt x="1300" y="2445"/>
                      <a:pt x="1302" y="2447"/>
                      <a:pt x="1304" y="2447"/>
                    </a:cubicBezTo>
                    <a:cubicBezTo>
                      <a:pt x="1309" y="2447"/>
                      <a:pt x="1318" y="2434"/>
                      <a:pt x="1318" y="2421"/>
                    </a:cubicBezTo>
                    <a:cubicBezTo>
                      <a:pt x="1131" y="1378"/>
                      <a:pt x="355" y="325"/>
                      <a:pt x="16" y="4"/>
                    </a:cubicBezTo>
                    <a:cubicBezTo>
                      <a:pt x="13" y="1"/>
                      <a:pt x="10" y="0"/>
                      <a:pt x="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2858953" y="3990870"/>
                <a:ext cx="373511" cy="183251"/>
              </a:xfrm>
              <a:custGeom>
                <a:avLst/>
                <a:gdLst/>
                <a:ahLst/>
                <a:cxnLst/>
                <a:rect l="l" t="t" r="r" b="b"/>
                <a:pathLst>
                  <a:path w="2660" h="1305" extrusionOk="0">
                    <a:moveTo>
                      <a:pt x="10" y="1"/>
                    </a:moveTo>
                    <a:cubicBezTo>
                      <a:pt x="1" y="1"/>
                      <a:pt x="1" y="9"/>
                      <a:pt x="1" y="18"/>
                    </a:cubicBezTo>
                    <a:cubicBezTo>
                      <a:pt x="233" y="134"/>
                      <a:pt x="465" y="268"/>
                      <a:pt x="679" y="411"/>
                    </a:cubicBezTo>
                    <a:cubicBezTo>
                      <a:pt x="902" y="571"/>
                      <a:pt x="1116" y="732"/>
                      <a:pt x="1339" y="884"/>
                    </a:cubicBezTo>
                    <a:cubicBezTo>
                      <a:pt x="1455" y="955"/>
                      <a:pt x="1562" y="1026"/>
                      <a:pt x="1678" y="1098"/>
                    </a:cubicBezTo>
                    <a:cubicBezTo>
                      <a:pt x="1794" y="1169"/>
                      <a:pt x="1919" y="1223"/>
                      <a:pt x="2044" y="1276"/>
                    </a:cubicBezTo>
                    <a:cubicBezTo>
                      <a:pt x="2107" y="1294"/>
                      <a:pt x="2176" y="1304"/>
                      <a:pt x="2245" y="1304"/>
                    </a:cubicBezTo>
                    <a:cubicBezTo>
                      <a:pt x="2420" y="1304"/>
                      <a:pt x="2590" y="1236"/>
                      <a:pt x="2641" y="1044"/>
                    </a:cubicBezTo>
                    <a:cubicBezTo>
                      <a:pt x="2659" y="919"/>
                      <a:pt x="2650" y="794"/>
                      <a:pt x="2597" y="679"/>
                    </a:cubicBezTo>
                    <a:cubicBezTo>
                      <a:pt x="2517" y="509"/>
                      <a:pt x="2427" y="348"/>
                      <a:pt x="2311" y="206"/>
                    </a:cubicBezTo>
                    <a:cubicBezTo>
                      <a:pt x="2311" y="203"/>
                      <a:pt x="2310" y="202"/>
                      <a:pt x="2309" y="202"/>
                    </a:cubicBezTo>
                    <a:cubicBezTo>
                      <a:pt x="2306" y="202"/>
                      <a:pt x="2302" y="206"/>
                      <a:pt x="2302" y="206"/>
                    </a:cubicBezTo>
                    <a:cubicBezTo>
                      <a:pt x="2418" y="375"/>
                      <a:pt x="2508" y="554"/>
                      <a:pt x="2561" y="750"/>
                    </a:cubicBezTo>
                    <a:cubicBezTo>
                      <a:pt x="2588" y="875"/>
                      <a:pt x="2588" y="1044"/>
                      <a:pt x="2472" y="1133"/>
                    </a:cubicBezTo>
                    <a:cubicBezTo>
                      <a:pt x="2412" y="1183"/>
                      <a:pt x="2344" y="1202"/>
                      <a:pt x="2272" y="1202"/>
                    </a:cubicBezTo>
                    <a:cubicBezTo>
                      <a:pt x="2109" y="1202"/>
                      <a:pt x="1930" y="1103"/>
                      <a:pt x="1794" y="1035"/>
                    </a:cubicBezTo>
                    <a:cubicBezTo>
                      <a:pt x="1589" y="919"/>
                      <a:pt x="1384" y="786"/>
                      <a:pt x="1187" y="652"/>
                    </a:cubicBezTo>
                    <a:cubicBezTo>
                      <a:pt x="795" y="375"/>
                      <a:pt x="483" y="143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2858953" y="3990870"/>
                <a:ext cx="196865" cy="447527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187" extrusionOk="0">
                    <a:moveTo>
                      <a:pt x="10" y="1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215" y="268"/>
                      <a:pt x="875" y="1392"/>
                      <a:pt x="1000" y="1660"/>
                    </a:cubicBezTo>
                    <a:cubicBezTo>
                      <a:pt x="1125" y="1936"/>
                      <a:pt x="1241" y="2231"/>
                      <a:pt x="1268" y="2534"/>
                    </a:cubicBezTo>
                    <a:cubicBezTo>
                      <a:pt x="1294" y="2668"/>
                      <a:pt x="1268" y="2811"/>
                      <a:pt x="1196" y="2927"/>
                    </a:cubicBezTo>
                    <a:cubicBezTo>
                      <a:pt x="1116" y="3025"/>
                      <a:pt x="1009" y="3078"/>
                      <a:pt x="893" y="3096"/>
                    </a:cubicBezTo>
                    <a:cubicBezTo>
                      <a:pt x="871" y="3099"/>
                      <a:pt x="849" y="3100"/>
                      <a:pt x="826" y="3100"/>
                    </a:cubicBezTo>
                    <a:cubicBezTo>
                      <a:pt x="573" y="3100"/>
                      <a:pt x="326" y="2920"/>
                      <a:pt x="170" y="2739"/>
                    </a:cubicBezTo>
                    <a:cubicBezTo>
                      <a:pt x="161" y="2739"/>
                      <a:pt x="152" y="2748"/>
                      <a:pt x="161" y="2757"/>
                    </a:cubicBezTo>
                    <a:cubicBezTo>
                      <a:pt x="260" y="2900"/>
                      <a:pt x="384" y="3016"/>
                      <a:pt x="536" y="3114"/>
                    </a:cubicBezTo>
                    <a:cubicBezTo>
                      <a:pt x="628" y="3160"/>
                      <a:pt x="735" y="3187"/>
                      <a:pt x="842" y="3187"/>
                    </a:cubicBezTo>
                    <a:cubicBezTo>
                      <a:pt x="880" y="3187"/>
                      <a:pt x="918" y="3183"/>
                      <a:pt x="955" y="3176"/>
                    </a:cubicBezTo>
                    <a:cubicBezTo>
                      <a:pt x="1071" y="3150"/>
                      <a:pt x="1401" y="3060"/>
                      <a:pt x="1401" y="2570"/>
                    </a:cubicBezTo>
                    <a:cubicBezTo>
                      <a:pt x="1401" y="2240"/>
                      <a:pt x="1250" y="1874"/>
                      <a:pt x="1107" y="1571"/>
                    </a:cubicBezTo>
                    <a:cubicBezTo>
                      <a:pt x="973" y="1276"/>
                      <a:pt x="384" y="348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772105" y="3181084"/>
                <a:ext cx="1468205" cy="1555320"/>
              </a:xfrm>
              <a:custGeom>
                <a:avLst/>
                <a:gdLst/>
                <a:ahLst/>
                <a:cxnLst/>
                <a:rect l="l" t="t" r="r" b="b"/>
                <a:pathLst>
                  <a:path w="10456" h="11076" extrusionOk="0">
                    <a:moveTo>
                      <a:pt x="6525" y="0"/>
                    </a:moveTo>
                    <a:cubicBezTo>
                      <a:pt x="6192" y="0"/>
                      <a:pt x="5685" y="339"/>
                      <a:pt x="5023" y="1084"/>
                    </a:cubicBezTo>
                    <a:cubicBezTo>
                      <a:pt x="3462" y="2850"/>
                      <a:pt x="0" y="8934"/>
                      <a:pt x="768" y="10487"/>
                    </a:cubicBezTo>
                    <a:cubicBezTo>
                      <a:pt x="984" y="10920"/>
                      <a:pt x="1833" y="11076"/>
                      <a:pt x="2945" y="11076"/>
                    </a:cubicBezTo>
                    <a:cubicBezTo>
                      <a:pt x="5821" y="11076"/>
                      <a:pt x="10456" y="10032"/>
                      <a:pt x="10456" y="10032"/>
                    </a:cubicBezTo>
                    <a:lnTo>
                      <a:pt x="8181" y="5232"/>
                    </a:lnTo>
                    <a:lnTo>
                      <a:pt x="5442" y="6205"/>
                    </a:lnTo>
                    <a:cubicBezTo>
                      <a:pt x="5442" y="6205"/>
                      <a:pt x="6459" y="3635"/>
                      <a:pt x="6870" y="1735"/>
                    </a:cubicBezTo>
                    <a:cubicBezTo>
                      <a:pt x="7112" y="637"/>
                      <a:pt x="6982" y="0"/>
                      <a:pt x="65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1154315" y="4012213"/>
                <a:ext cx="494831" cy="222148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1582" extrusionOk="0">
                    <a:moveTo>
                      <a:pt x="3514" y="0"/>
                    </a:moveTo>
                    <a:cubicBezTo>
                      <a:pt x="3238" y="80"/>
                      <a:pt x="2961" y="152"/>
                      <a:pt x="2693" y="241"/>
                    </a:cubicBezTo>
                    <a:cubicBezTo>
                      <a:pt x="2221" y="393"/>
                      <a:pt x="1757" y="580"/>
                      <a:pt x="1311" y="794"/>
                    </a:cubicBezTo>
                    <a:cubicBezTo>
                      <a:pt x="856" y="1017"/>
                      <a:pt x="427" y="1276"/>
                      <a:pt x="8" y="1561"/>
                    </a:cubicBezTo>
                    <a:cubicBezTo>
                      <a:pt x="1" y="1569"/>
                      <a:pt x="5" y="1582"/>
                      <a:pt x="12" y="1582"/>
                    </a:cubicBezTo>
                    <a:cubicBezTo>
                      <a:pt x="14" y="1582"/>
                      <a:pt x="15" y="1581"/>
                      <a:pt x="17" y="1579"/>
                    </a:cubicBezTo>
                    <a:cubicBezTo>
                      <a:pt x="267" y="1445"/>
                      <a:pt x="517" y="1312"/>
                      <a:pt x="766" y="1187"/>
                    </a:cubicBezTo>
                    <a:cubicBezTo>
                      <a:pt x="1213" y="973"/>
                      <a:pt x="1667" y="758"/>
                      <a:pt x="2114" y="553"/>
                    </a:cubicBezTo>
                    <a:cubicBezTo>
                      <a:pt x="2569" y="348"/>
                      <a:pt x="3041" y="170"/>
                      <a:pt x="3514" y="18"/>
                    </a:cubicBezTo>
                    <a:cubicBezTo>
                      <a:pt x="3523" y="9"/>
                      <a:pt x="3523" y="0"/>
                      <a:pt x="3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1533716" y="3647971"/>
                <a:ext cx="387131" cy="408208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2907" extrusionOk="0">
                    <a:moveTo>
                      <a:pt x="1040" y="0"/>
                    </a:moveTo>
                    <a:cubicBezTo>
                      <a:pt x="1037" y="0"/>
                      <a:pt x="1035" y="3"/>
                      <a:pt x="1035" y="7"/>
                    </a:cubicBezTo>
                    <a:cubicBezTo>
                      <a:pt x="910" y="382"/>
                      <a:pt x="768" y="756"/>
                      <a:pt x="634" y="1131"/>
                    </a:cubicBezTo>
                    <a:cubicBezTo>
                      <a:pt x="500" y="1515"/>
                      <a:pt x="0" y="2906"/>
                      <a:pt x="9" y="2906"/>
                    </a:cubicBezTo>
                    <a:cubicBezTo>
                      <a:pt x="9" y="2897"/>
                      <a:pt x="2694" y="1952"/>
                      <a:pt x="2748" y="1934"/>
                    </a:cubicBezTo>
                    <a:cubicBezTo>
                      <a:pt x="2757" y="1934"/>
                      <a:pt x="2757" y="1916"/>
                      <a:pt x="2757" y="1907"/>
                    </a:cubicBezTo>
                    <a:cubicBezTo>
                      <a:pt x="2757" y="1901"/>
                      <a:pt x="2748" y="1895"/>
                      <a:pt x="2740" y="1895"/>
                    </a:cubicBezTo>
                    <a:cubicBezTo>
                      <a:pt x="2736" y="1895"/>
                      <a:pt x="2733" y="1896"/>
                      <a:pt x="2730" y="1898"/>
                    </a:cubicBezTo>
                    <a:cubicBezTo>
                      <a:pt x="2686" y="1907"/>
                      <a:pt x="250" y="2710"/>
                      <a:pt x="170" y="2755"/>
                    </a:cubicBezTo>
                    <a:cubicBezTo>
                      <a:pt x="179" y="2710"/>
                      <a:pt x="616" y="1417"/>
                      <a:pt x="687" y="1229"/>
                    </a:cubicBezTo>
                    <a:cubicBezTo>
                      <a:pt x="687" y="1211"/>
                      <a:pt x="696" y="1185"/>
                      <a:pt x="705" y="1167"/>
                    </a:cubicBezTo>
                    <a:cubicBezTo>
                      <a:pt x="750" y="1087"/>
                      <a:pt x="794" y="997"/>
                      <a:pt x="830" y="917"/>
                    </a:cubicBezTo>
                    <a:cubicBezTo>
                      <a:pt x="884" y="801"/>
                      <a:pt x="937" y="694"/>
                      <a:pt x="991" y="578"/>
                    </a:cubicBezTo>
                    <a:lnTo>
                      <a:pt x="982" y="578"/>
                    </a:lnTo>
                    <a:cubicBezTo>
                      <a:pt x="928" y="694"/>
                      <a:pt x="875" y="801"/>
                      <a:pt x="812" y="908"/>
                    </a:cubicBezTo>
                    <a:cubicBezTo>
                      <a:pt x="785" y="953"/>
                      <a:pt x="768" y="1006"/>
                      <a:pt x="741" y="1060"/>
                    </a:cubicBezTo>
                    <a:cubicBezTo>
                      <a:pt x="785" y="926"/>
                      <a:pt x="821" y="792"/>
                      <a:pt x="866" y="658"/>
                    </a:cubicBezTo>
                    <a:cubicBezTo>
                      <a:pt x="928" y="435"/>
                      <a:pt x="991" y="221"/>
                      <a:pt x="1044" y="7"/>
                    </a:cubicBezTo>
                    <a:cubicBezTo>
                      <a:pt x="1044" y="3"/>
                      <a:pt x="1042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1764137" y="4002946"/>
                <a:ext cx="277044" cy="581209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4139" extrusionOk="0">
                    <a:moveTo>
                      <a:pt x="15" y="0"/>
                    </a:moveTo>
                    <a:cubicBezTo>
                      <a:pt x="10" y="0"/>
                      <a:pt x="1" y="6"/>
                      <a:pt x="1" y="13"/>
                    </a:cubicBezTo>
                    <a:cubicBezTo>
                      <a:pt x="233" y="557"/>
                      <a:pt x="465" y="1110"/>
                      <a:pt x="723" y="1645"/>
                    </a:cubicBezTo>
                    <a:cubicBezTo>
                      <a:pt x="973" y="2180"/>
                      <a:pt x="1223" y="2716"/>
                      <a:pt x="1491" y="3242"/>
                    </a:cubicBezTo>
                    <a:cubicBezTo>
                      <a:pt x="1633" y="3545"/>
                      <a:pt x="1794" y="3840"/>
                      <a:pt x="1963" y="4134"/>
                    </a:cubicBezTo>
                    <a:cubicBezTo>
                      <a:pt x="1963" y="4137"/>
                      <a:pt x="1964" y="4138"/>
                      <a:pt x="1966" y="4138"/>
                    </a:cubicBezTo>
                    <a:cubicBezTo>
                      <a:pt x="1968" y="4138"/>
                      <a:pt x="1972" y="4134"/>
                      <a:pt x="1972" y="4134"/>
                    </a:cubicBezTo>
                    <a:cubicBezTo>
                      <a:pt x="1758" y="3572"/>
                      <a:pt x="1508" y="3037"/>
                      <a:pt x="1259" y="2502"/>
                    </a:cubicBezTo>
                    <a:cubicBezTo>
                      <a:pt x="1000" y="1966"/>
                      <a:pt x="759" y="1422"/>
                      <a:pt x="483" y="896"/>
                    </a:cubicBezTo>
                    <a:cubicBezTo>
                      <a:pt x="331" y="593"/>
                      <a:pt x="179" y="298"/>
                      <a:pt x="19" y="4"/>
                    </a:cubicBezTo>
                    <a:cubicBezTo>
                      <a:pt x="19" y="1"/>
                      <a:pt x="17" y="0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991293" y="4526281"/>
                <a:ext cx="1267830" cy="211336"/>
              </a:xfrm>
              <a:custGeom>
                <a:avLst/>
                <a:gdLst/>
                <a:ahLst/>
                <a:cxnLst/>
                <a:rect l="l" t="t" r="r" b="b"/>
                <a:pathLst>
                  <a:path w="9029" h="1505" extrusionOk="0">
                    <a:moveTo>
                      <a:pt x="8685" y="1"/>
                    </a:moveTo>
                    <a:cubicBezTo>
                      <a:pt x="8675" y="1"/>
                      <a:pt x="8671" y="12"/>
                      <a:pt x="8681" y="32"/>
                    </a:cubicBezTo>
                    <a:cubicBezTo>
                      <a:pt x="8752" y="166"/>
                      <a:pt x="8806" y="318"/>
                      <a:pt x="8877" y="452"/>
                    </a:cubicBezTo>
                    <a:cubicBezTo>
                      <a:pt x="8743" y="479"/>
                      <a:pt x="8618" y="505"/>
                      <a:pt x="8493" y="532"/>
                    </a:cubicBezTo>
                    <a:lnTo>
                      <a:pt x="8065" y="612"/>
                    </a:lnTo>
                    <a:cubicBezTo>
                      <a:pt x="7780" y="675"/>
                      <a:pt x="7494" y="728"/>
                      <a:pt x="7209" y="782"/>
                    </a:cubicBezTo>
                    <a:cubicBezTo>
                      <a:pt x="6638" y="889"/>
                      <a:pt x="6058" y="987"/>
                      <a:pt x="5478" y="1067"/>
                    </a:cubicBezTo>
                    <a:cubicBezTo>
                      <a:pt x="4318" y="1237"/>
                      <a:pt x="3141" y="1344"/>
                      <a:pt x="1972" y="1397"/>
                    </a:cubicBezTo>
                    <a:cubicBezTo>
                      <a:pt x="1739" y="1404"/>
                      <a:pt x="1505" y="1410"/>
                      <a:pt x="1272" y="1410"/>
                    </a:cubicBezTo>
                    <a:cubicBezTo>
                      <a:pt x="1175" y="1410"/>
                      <a:pt x="1079" y="1409"/>
                      <a:pt x="982" y="1406"/>
                    </a:cubicBezTo>
                    <a:cubicBezTo>
                      <a:pt x="661" y="1406"/>
                      <a:pt x="340" y="1397"/>
                      <a:pt x="18" y="1362"/>
                    </a:cubicBezTo>
                    <a:cubicBezTo>
                      <a:pt x="9" y="1362"/>
                      <a:pt x="1" y="1371"/>
                      <a:pt x="18" y="1380"/>
                    </a:cubicBezTo>
                    <a:cubicBezTo>
                      <a:pt x="295" y="1433"/>
                      <a:pt x="571" y="1469"/>
                      <a:pt x="857" y="1487"/>
                    </a:cubicBezTo>
                    <a:cubicBezTo>
                      <a:pt x="1160" y="1504"/>
                      <a:pt x="1455" y="1504"/>
                      <a:pt x="1749" y="1504"/>
                    </a:cubicBezTo>
                    <a:cubicBezTo>
                      <a:pt x="2347" y="1496"/>
                      <a:pt x="2936" y="1460"/>
                      <a:pt x="3524" y="1406"/>
                    </a:cubicBezTo>
                    <a:cubicBezTo>
                      <a:pt x="4693" y="1299"/>
                      <a:pt x="5862" y="1139"/>
                      <a:pt x="7021" y="933"/>
                    </a:cubicBezTo>
                    <a:cubicBezTo>
                      <a:pt x="7343" y="880"/>
                      <a:pt x="7673" y="818"/>
                      <a:pt x="7994" y="755"/>
                    </a:cubicBezTo>
                    <a:cubicBezTo>
                      <a:pt x="8154" y="719"/>
                      <a:pt x="8315" y="684"/>
                      <a:pt x="8484" y="648"/>
                    </a:cubicBezTo>
                    <a:cubicBezTo>
                      <a:pt x="8645" y="612"/>
                      <a:pt x="9029" y="550"/>
                      <a:pt x="9011" y="523"/>
                    </a:cubicBezTo>
                    <a:cubicBezTo>
                      <a:pt x="8922" y="380"/>
                      <a:pt x="8815" y="166"/>
                      <a:pt x="8716" y="24"/>
                    </a:cubicBezTo>
                    <a:cubicBezTo>
                      <a:pt x="8705" y="8"/>
                      <a:pt x="8693" y="1"/>
                      <a:pt x="8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1730297" y="2856721"/>
                <a:ext cx="442456" cy="615753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4385" extrusionOk="0">
                    <a:moveTo>
                      <a:pt x="794" y="0"/>
                    </a:moveTo>
                    <a:cubicBezTo>
                      <a:pt x="789" y="0"/>
                      <a:pt x="787" y="2"/>
                      <a:pt x="786" y="4"/>
                    </a:cubicBezTo>
                    <a:cubicBezTo>
                      <a:pt x="688" y="405"/>
                      <a:pt x="1" y="2350"/>
                      <a:pt x="10" y="2413"/>
                    </a:cubicBezTo>
                    <a:cubicBezTo>
                      <a:pt x="233" y="3233"/>
                      <a:pt x="1027" y="4375"/>
                      <a:pt x="1651" y="4384"/>
                    </a:cubicBezTo>
                    <a:cubicBezTo>
                      <a:pt x="2249" y="4384"/>
                      <a:pt x="2517" y="2761"/>
                      <a:pt x="2535" y="2698"/>
                    </a:cubicBezTo>
                    <a:cubicBezTo>
                      <a:pt x="2695" y="2002"/>
                      <a:pt x="3150" y="1226"/>
                      <a:pt x="3150" y="1226"/>
                    </a:cubicBezTo>
                    <a:cubicBezTo>
                      <a:pt x="3150" y="1226"/>
                      <a:pt x="942" y="0"/>
                      <a:pt x="794" y="0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1848105" y="2859670"/>
                <a:ext cx="323382" cy="403574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874" extrusionOk="0">
                    <a:moveTo>
                      <a:pt x="18" y="1"/>
                    </a:moveTo>
                    <a:cubicBezTo>
                      <a:pt x="1" y="679"/>
                      <a:pt x="54" y="2463"/>
                      <a:pt x="1410" y="2829"/>
                    </a:cubicBezTo>
                    <a:lnTo>
                      <a:pt x="2150" y="1125"/>
                    </a:lnTo>
                    <a:lnTo>
                      <a:pt x="2097" y="1098"/>
                    </a:lnTo>
                    <a:lnTo>
                      <a:pt x="2035" y="1054"/>
                    </a:lnTo>
                    <a:cubicBezTo>
                      <a:pt x="2008" y="1045"/>
                      <a:pt x="1990" y="1036"/>
                      <a:pt x="1972" y="1027"/>
                    </a:cubicBezTo>
                    <a:lnTo>
                      <a:pt x="1954" y="1018"/>
                    </a:lnTo>
                    <a:cubicBezTo>
                      <a:pt x="1927" y="1000"/>
                      <a:pt x="1901" y="991"/>
                      <a:pt x="1874" y="973"/>
                    </a:cubicBezTo>
                    <a:lnTo>
                      <a:pt x="1856" y="964"/>
                    </a:lnTo>
                    <a:lnTo>
                      <a:pt x="1776" y="920"/>
                    </a:lnTo>
                    <a:lnTo>
                      <a:pt x="1731" y="893"/>
                    </a:lnTo>
                    <a:lnTo>
                      <a:pt x="1597" y="822"/>
                    </a:lnTo>
                    <a:lnTo>
                      <a:pt x="1499" y="768"/>
                    </a:lnTo>
                    <a:lnTo>
                      <a:pt x="1410" y="715"/>
                    </a:lnTo>
                    <a:lnTo>
                      <a:pt x="1116" y="563"/>
                    </a:lnTo>
                    <a:lnTo>
                      <a:pt x="1026" y="509"/>
                    </a:lnTo>
                    <a:cubicBezTo>
                      <a:pt x="910" y="447"/>
                      <a:pt x="794" y="384"/>
                      <a:pt x="687" y="331"/>
                    </a:cubicBezTo>
                    <a:cubicBezTo>
                      <a:pt x="661" y="313"/>
                      <a:pt x="634" y="304"/>
                      <a:pt x="607" y="295"/>
                    </a:cubicBezTo>
                    <a:lnTo>
                      <a:pt x="563" y="268"/>
                    </a:lnTo>
                    <a:lnTo>
                      <a:pt x="500" y="233"/>
                    </a:lnTo>
                    <a:lnTo>
                      <a:pt x="375" y="170"/>
                    </a:lnTo>
                    <a:lnTo>
                      <a:pt x="304" y="135"/>
                    </a:lnTo>
                    <a:cubicBezTo>
                      <a:pt x="268" y="117"/>
                      <a:pt x="232" y="99"/>
                      <a:pt x="197" y="90"/>
                    </a:cubicBezTo>
                    <a:cubicBezTo>
                      <a:pt x="179" y="81"/>
                      <a:pt x="170" y="72"/>
                      <a:pt x="152" y="63"/>
                    </a:cubicBezTo>
                    <a:cubicBezTo>
                      <a:pt x="108" y="45"/>
                      <a:pt x="72" y="28"/>
                      <a:pt x="36" y="10"/>
                    </a:cubicBezTo>
                    <a:lnTo>
                      <a:pt x="18" y="1"/>
                    </a:lnTo>
                    <a:close/>
                    <a:moveTo>
                      <a:pt x="2159" y="1125"/>
                    </a:moveTo>
                    <a:lnTo>
                      <a:pt x="1410" y="2829"/>
                    </a:lnTo>
                    <a:cubicBezTo>
                      <a:pt x="1490" y="2847"/>
                      <a:pt x="1571" y="2864"/>
                      <a:pt x="1660" y="2873"/>
                    </a:cubicBezTo>
                    <a:cubicBezTo>
                      <a:pt x="1669" y="2829"/>
                      <a:pt x="1678" y="2784"/>
                      <a:pt x="1678" y="2749"/>
                    </a:cubicBezTo>
                    <a:cubicBezTo>
                      <a:pt x="1678" y="2749"/>
                      <a:pt x="1678" y="2740"/>
                      <a:pt x="1678" y="2740"/>
                    </a:cubicBezTo>
                    <a:cubicBezTo>
                      <a:pt x="1678" y="2722"/>
                      <a:pt x="1687" y="2713"/>
                      <a:pt x="1687" y="2695"/>
                    </a:cubicBezTo>
                    <a:lnTo>
                      <a:pt x="1687" y="2677"/>
                    </a:lnTo>
                    <a:cubicBezTo>
                      <a:pt x="1722" y="2525"/>
                      <a:pt x="1776" y="2374"/>
                      <a:pt x="1829" y="2222"/>
                    </a:cubicBezTo>
                    <a:cubicBezTo>
                      <a:pt x="1936" y="1928"/>
                      <a:pt x="2070" y="1642"/>
                      <a:pt x="2213" y="1366"/>
                    </a:cubicBezTo>
                    <a:cubicBezTo>
                      <a:pt x="2222" y="1348"/>
                      <a:pt x="2231" y="1330"/>
                      <a:pt x="2249" y="1312"/>
                    </a:cubicBezTo>
                    <a:cubicBezTo>
                      <a:pt x="2275" y="1250"/>
                      <a:pt x="2293" y="1214"/>
                      <a:pt x="2302" y="1205"/>
                    </a:cubicBezTo>
                    <a:lnTo>
                      <a:pt x="2240" y="1170"/>
                    </a:lnTo>
                    <a:lnTo>
                      <a:pt x="2159" y="11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1809211" y="2316677"/>
                <a:ext cx="700402" cy="882555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6285" extrusionOk="0">
                    <a:moveTo>
                      <a:pt x="2686" y="0"/>
                    </a:moveTo>
                    <a:cubicBezTo>
                      <a:pt x="2011" y="0"/>
                      <a:pt x="1333" y="273"/>
                      <a:pt x="929" y="844"/>
                    </a:cubicBezTo>
                    <a:cubicBezTo>
                      <a:pt x="376" y="1620"/>
                      <a:pt x="1" y="4278"/>
                      <a:pt x="429" y="5045"/>
                    </a:cubicBezTo>
                    <a:cubicBezTo>
                      <a:pt x="845" y="5787"/>
                      <a:pt x="1620" y="6284"/>
                      <a:pt x="2402" y="6284"/>
                    </a:cubicBezTo>
                    <a:cubicBezTo>
                      <a:pt x="2795" y="6284"/>
                      <a:pt x="3190" y="6159"/>
                      <a:pt x="3543" y="5875"/>
                    </a:cubicBezTo>
                    <a:cubicBezTo>
                      <a:pt x="4551" y="5054"/>
                      <a:pt x="4988" y="1575"/>
                      <a:pt x="4461" y="844"/>
                    </a:cubicBezTo>
                    <a:cubicBezTo>
                      <a:pt x="4076" y="291"/>
                      <a:pt x="3383" y="0"/>
                      <a:pt x="2686" y="0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2049741" y="2656346"/>
                <a:ext cx="233233" cy="21751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549" extrusionOk="0">
                    <a:moveTo>
                      <a:pt x="863" y="109"/>
                    </a:moveTo>
                    <a:cubicBezTo>
                      <a:pt x="879" y="109"/>
                      <a:pt x="895" y="110"/>
                      <a:pt x="911" y="111"/>
                    </a:cubicBezTo>
                    <a:cubicBezTo>
                      <a:pt x="964" y="111"/>
                      <a:pt x="1018" y="120"/>
                      <a:pt x="1071" y="137"/>
                    </a:cubicBezTo>
                    <a:cubicBezTo>
                      <a:pt x="1366" y="236"/>
                      <a:pt x="1562" y="512"/>
                      <a:pt x="1535" y="815"/>
                    </a:cubicBezTo>
                    <a:cubicBezTo>
                      <a:pt x="1518" y="1179"/>
                      <a:pt x="1216" y="1450"/>
                      <a:pt x="864" y="1450"/>
                    </a:cubicBezTo>
                    <a:cubicBezTo>
                      <a:pt x="853" y="1450"/>
                      <a:pt x="842" y="1449"/>
                      <a:pt x="830" y="1449"/>
                    </a:cubicBezTo>
                    <a:cubicBezTo>
                      <a:pt x="456" y="1422"/>
                      <a:pt x="179" y="1110"/>
                      <a:pt x="197" y="735"/>
                    </a:cubicBezTo>
                    <a:cubicBezTo>
                      <a:pt x="223" y="385"/>
                      <a:pt x="518" y="109"/>
                      <a:pt x="863" y="109"/>
                    </a:cubicBezTo>
                    <a:close/>
                    <a:moveTo>
                      <a:pt x="864" y="1"/>
                    </a:moveTo>
                    <a:cubicBezTo>
                      <a:pt x="537" y="1"/>
                      <a:pt x="235" y="209"/>
                      <a:pt x="135" y="539"/>
                    </a:cubicBezTo>
                    <a:cubicBezTo>
                      <a:pt x="1" y="949"/>
                      <a:pt x="224" y="1386"/>
                      <a:pt x="634" y="1511"/>
                    </a:cubicBezTo>
                    <a:cubicBezTo>
                      <a:pt x="697" y="1538"/>
                      <a:pt x="759" y="1547"/>
                      <a:pt x="822" y="1547"/>
                    </a:cubicBezTo>
                    <a:cubicBezTo>
                      <a:pt x="838" y="1548"/>
                      <a:pt x="855" y="1549"/>
                      <a:pt x="871" y="1549"/>
                    </a:cubicBezTo>
                    <a:cubicBezTo>
                      <a:pt x="1278" y="1549"/>
                      <a:pt x="1617" y="1236"/>
                      <a:pt x="1642" y="824"/>
                    </a:cubicBezTo>
                    <a:cubicBezTo>
                      <a:pt x="1660" y="468"/>
                      <a:pt x="1446" y="146"/>
                      <a:pt x="1107" y="39"/>
                    </a:cubicBezTo>
                    <a:cubicBezTo>
                      <a:pt x="1026" y="13"/>
                      <a:pt x="945" y="1"/>
                      <a:pt x="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2321585" y="2702824"/>
                <a:ext cx="175522" cy="215829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537" extrusionOk="0">
                    <a:moveTo>
                      <a:pt x="710" y="106"/>
                    </a:moveTo>
                    <a:cubicBezTo>
                      <a:pt x="729" y="106"/>
                      <a:pt x="749" y="107"/>
                      <a:pt x="768" y="110"/>
                    </a:cubicBezTo>
                    <a:cubicBezTo>
                      <a:pt x="786" y="110"/>
                      <a:pt x="795" y="119"/>
                      <a:pt x="812" y="119"/>
                    </a:cubicBezTo>
                    <a:cubicBezTo>
                      <a:pt x="920" y="163"/>
                      <a:pt x="1018" y="253"/>
                      <a:pt x="1053" y="368"/>
                    </a:cubicBezTo>
                    <a:cubicBezTo>
                      <a:pt x="1125" y="520"/>
                      <a:pt x="1143" y="699"/>
                      <a:pt x="1107" y="859"/>
                    </a:cubicBezTo>
                    <a:cubicBezTo>
                      <a:pt x="1042" y="1193"/>
                      <a:pt x="814" y="1437"/>
                      <a:pt x="578" y="1437"/>
                    </a:cubicBezTo>
                    <a:cubicBezTo>
                      <a:pt x="555" y="1437"/>
                      <a:pt x="532" y="1435"/>
                      <a:pt x="509" y="1430"/>
                    </a:cubicBezTo>
                    <a:cubicBezTo>
                      <a:pt x="259" y="1377"/>
                      <a:pt x="108" y="1038"/>
                      <a:pt x="179" y="681"/>
                    </a:cubicBezTo>
                    <a:cubicBezTo>
                      <a:pt x="206" y="511"/>
                      <a:pt x="286" y="351"/>
                      <a:pt x="411" y="235"/>
                    </a:cubicBezTo>
                    <a:cubicBezTo>
                      <a:pt x="487" y="151"/>
                      <a:pt x="596" y="106"/>
                      <a:pt x="710" y="106"/>
                    </a:cubicBezTo>
                    <a:close/>
                    <a:moveTo>
                      <a:pt x="691" y="0"/>
                    </a:moveTo>
                    <a:cubicBezTo>
                      <a:pt x="561" y="0"/>
                      <a:pt x="433" y="52"/>
                      <a:pt x="340" y="154"/>
                    </a:cubicBezTo>
                    <a:cubicBezTo>
                      <a:pt x="206" y="297"/>
                      <a:pt x="108" y="467"/>
                      <a:pt x="72" y="654"/>
                    </a:cubicBezTo>
                    <a:cubicBezTo>
                      <a:pt x="1" y="1055"/>
                      <a:pt x="161" y="1430"/>
                      <a:pt x="447" y="1519"/>
                    </a:cubicBezTo>
                    <a:cubicBezTo>
                      <a:pt x="465" y="1519"/>
                      <a:pt x="473" y="1528"/>
                      <a:pt x="491" y="1528"/>
                    </a:cubicBezTo>
                    <a:cubicBezTo>
                      <a:pt x="519" y="1534"/>
                      <a:pt x="548" y="1537"/>
                      <a:pt x="576" y="1537"/>
                    </a:cubicBezTo>
                    <a:cubicBezTo>
                      <a:pt x="860" y="1537"/>
                      <a:pt x="1132" y="1258"/>
                      <a:pt x="1205" y="877"/>
                    </a:cubicBezTo>
                    <a:cubicBezTo>
                      <a:pt x="1250" y="690"/>
                      <a:pt x="1232" y="493"/>
                      <a:pt x="1151" y="315"/>
                    </a:cubicBezTo>
                    <a:cubicBezTo>
                      <a:pt x="1125" y="244"/>
                      <a:pt x="1080" y="181"/>
                      <a:pt x="1027" y="128"/>
                    </a:cubicBezTo>
                    <a:cubicBezTo>
                      <a:pt x="929" y="43"/>
                      <a:pt x="809" y="0"/>
                      <a:pt x="6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2267806" y="2760395"/>
                <a:ext cx="80319" cy="30612"/>
              </a:xfrm>
              <a:custGeom>
                <a:avLst/>
                <a:gdLst/>
                <a:ahLst/>
                <a:cxnLst/>
                <a:rect l="l" t="t" r="r" b="b"/>
                <a:pathLst>
                  <a:path w="572" h="218" extrusionOk="0">
                    <a:moveTo>
                      <a:pt x="282" y="1"/>
                    </a:moveTo>
                    <a:cubicBezTo>
                      <a:pt x="174" y="1"/>
                      <a:pt x="67" y="39"/>
                      <a:pt x="0" y="74"/>
                    </a:cubicBezTo>
                    <a:lnTo>
                      <a:pt x="45" y="164"/>
                    </a:lnTo>
                    <a:cubicBezTo>
                      <a:pt x="55" y="164"/>
                      <a:pt x="162" y="106"/>
                      <a:pt x="275" y="106"/>
                    </a:cubicBezTo>
                    <a:cubicBezTo>
                      <a:pt x="350" y="106"/>
                      <a:pt x="428" y="132"/>
                      <a:pt x="482" y="217"/>
                    </a:cubicBezTo>
                    <a:lnTo>
                      <a:pt x="571" y="155"/>
                    </a:lnTo>
                    <a:cubicBezTo>
                      <a:pt x="500" y="39"/>
                      <a:pt x="390" y="1"/>
                      <a:pt x="2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1781689" y="2658031"/>
                <a:ext cx="302038" cy="72739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518" extrusionOk="0">
                    <a:moveTo>
                      <a:pt x="527" y="0"/>
                    </a:moveTo>
                    <a:cubicBezTo>
                      <a:pt x="297" y="0"/>
                      <a:pt x="36" y="322"/>
                      <a:pt x="1" y="366"/>
                    </a:cubicBezTo>
                    <a:lnTo>
                      <a:pt x="81" y="429"/>
                    </a:lnTo>
                    <a:cubicBezTo>
                      <a:pt x="151" y="341"/>
                      <a:pt x="367" y="107"/>
                      <a:pt x="527" y="107"/>
                    </a:cubicBezTo>
                    <a:cubicBezTo>
                      <a:pt x="530" y="107"/>
                      <a:pt x="533" y="107"/>
                      <a:pt x="536" y="108"/>
                    </a:cubicBezTo>
                    <a:cubicBezTo>
                      <a:pt x="705" y="108"/>
                      <a:pt x="1740" y="402"/>
                      <a:pt x="2124" y="518"/>
                    </a:cubicBezTo>
                    <a:lnTo>
                      <a:pt x="2151" y="420"/>
                    </a:lnTo>
                    <a:cubicBezTo>
                      <a:pt x="2088" y="402"/>
                      <a:pt x="759" y="9"/>
                      <a:pt x="536" y="1"/>
                    </a:cubicBezTo>
                    <a:cubicBezTo>
                      <a:pt x="533" y="0"/>
                      <a:pt x="530" y="0"/>
                      <a:pt x="5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1809211" y="2251102"/>
                <a:ext cx="791955" cy="474207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3377" extrusionOk="0">
                    <a:moveTo>
                      <a:pt x="2170" y="0"/>
                    </a:moveTo>
                    <a:cubicBezTo>
                      <a:pt x="2096" y="0"/>
                      <a:pt x="2029" y="11"/>
                      <a:pt x="1973" y="35"/>
                    </a:cubicBezTo>
                    <a:cubicBezTo>
                      <a:pt x="1535" y="222"/>
                      <a:pt x="1428" y="517"/>
                      <a:pt x="1428" y="517"/>
                    </a:cubicBezTo>
                    <a:cubicBezTo>
                      <a:pt x="1428" y="517"/>
                      <a:pt x="1419" y="516"/>
                      <a:pt x="1401" y="516"/>
                    </a:cubicBezTo>
                    <a:cubicBezTo>
                      <a:pt x="1289" y="516"/>
                      <a:pt x="863" y="536"/>
                      <a:pt x="617" y="829"/>
                    </a:cubicBezTo>
                    <a:cubicBezTo>
                      <a:pt x="331" y="1177"/>
                      <a:pt x="1" y="3220"/>
                      <a:pt x="590" y="3371"/>
                    </a:cubicBezTo>
                    <a:cubicBezTo>
                      <a:pt x="603" y="3375"/>
                      <a:pt x="616" y="3376"/>
                      <a:pt x="629" y="3376"/>
                    </a:cubicBezTo>
                    <a:cubicBezTo>
                      <a:pt x="1009" y="3376"/>
                      <a:pt x="1518" y="2051"/>
                      <a:pt x="1518" y="2051"/>
                    </a:cubicBezTo>
                    <a:cubicBezTo>
                      <a:pt x="1622" y="2088"/>
                      <a:pt x="1729" y="2106"/>
                      <a:pt x="1836" y="2106"/>
                    </a:cubicBezTo>
                    <a:cubicBezTo>
                      <a:pt x="2141" y="2106"/>
                      <a:pt x="2439" y="1961"/>
                      <a:pt x="2624" y="1703"/>
                    </a:cubicBezTo>
                    <a:cubicBezTo>
                      <a:pt x="2624" y="1703"/>
                      <a:pt x="3335" y="2602"/>
                      <a:pt x="4187" y="2602"/>
                    </a:cubicBezTo>
                    <a:cubicBezTo>
                      <a:pt x="4318" y="2602"/>
                      <a:pt x="4451" y="2581"/>
                      <a:pt x="4586" y="2533"/>
                    </a:cubicBezTo>
                    <a:cubicBezTo>
                      <a:pt x="5434" y="2221"/>
                      <a:pt x="5639" y="686"/>
                      <a:pt x="5398" y="356"/>
                    </a:cubicBezTo>
                    <a:cubicBezTo>
                      <a:pt x="5332" y="273"/>
                      <a:pt x="5232" y="231"/>
                      <a:pt x="5121" y="231"/>
                    </a:cubicBezTo>
                    <a:cubicBezTo>
                      <a:pt x="4993" y="231"/>
                      <a:pt x="4849" y="286"/>
                      <a:pt x="4720" y="401"/>
                    </a:cubicBezTo>
                    <a:cubicBezTo>
                      <a:pt x="4783" y="535"/>
                      <a:pt x="4792" y="686"/>
                      <a:pt x="4756" y="829"/>
                    </a:cubicBezTo>
                    <a:cubicBezTo>
                      <a:pt x="4713" y="1001"/>
                      <a:pt x="4621" y="1081"/>
                      <a:pt x="4548" y="1081"/>
                    </a:cubicBezTo>
                    <a:cubicBezTo>
                      <a:pt x="4454" y="1081"/>
                      <a:pt x="4388" y="952"/>
                      <a:pt x="4488" y="722"/>
                    </a:cubicBezTo>
                    <a:cubicBezTo>
                      <a:pt x="4542" y="597"/>
                      <a:pt x="4622" y="490"/>
                      <a:pt x="4720" y="401"/>
                    </a:cubicBezTo>
                    <a:cubicBezTo>
                      <a:pt x="4720" y="392"/>
                      <a:pt x="4711" y="383"/>
                      <a:pt x="4711" y="383"/>
                    </a:cubicBezTo>
                    <a:cubicBezTo>
                      <a:pt x="4648" y="250"/>
                      <a:pt x="4512" y="175"/>
                      <a:pt x="4372" y="175"/>
                    </a:cubicBezTo>
                    <a:cubicBezTo>
                      <a:pt x="4315" y="175"/>
                      <a:pt x="4257" y="188"/>
                      <a:pt x="4203" y="213"/>
                    </a:cubicBezTo>
                    <a:cubicBezTo>
                      <a:pt x="4015" y="303"/>
                      <a:pt x="3855" y="436"/>
                      <a:pt x="3730" y="606"/>
                    </a:cubicBezTo>
                    <a:cubicBezTo>
                      <a:pt x="3730" y="606"/>
                      <a:pt x="2735" y="0"/>
                      <a:pt x="2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1751640" y="2618433"/>
                <a:ext cx="168080" cy="256552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827" extrusionOk="0">
                    <a:moveTo>
                      <a:pt x="493" y="0"/>
                    </a:moveTo>
                    <a:cubicBezTo>
                      <a:pt x="475" y="0"/>
                      <a:pt x="456" y="2"/>
                      <a:pt x="438" y="6"/>
                    </a:cubicBezTo>
                    <a:cubicBezTo>
                      <a:pt x="1" y="104"/>
                      <a:pt x="63" y="1416"/>
                      <a:pt x="456" y="1710"/>
                    </a:cubicBezTo>
                    <a:cubicBezTo>
                      <a:pt x="542" y="1788"/>
                      <a:pt x="652" y="1827"/>
                      <a:pt x="761" y="1827"/>
                    </a:cubicBezTo>
                    <a:cubicBezTo>
                      <a:pt x="889" y="1827"/>
                      <a:pt x="1016" y="1775"/>
                      <a:pt x="1107" y="1674"/>
                    </a:cubicBezTo>
                    <a:cubicBezTo>
                      <a:pt x="1107" y="1665"/>
                      <a:pt x="1116" y="1665"/>
                      <a:pt x="1116" y="1656"/>
                    </a:cubicBezTo>
                    <a:lnTo>
                      <a:pt x="1196" y="916"/>
                    </a:lnTo>
                    <a:cubicBezTo>
                      <a:pt x="1196" y="916"/>
                      <a:pt x="902" y="0"/>
                      <a:pt x="493" y="0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1816793" y="2672494"/>
                <a:ext cx="76528" cy="17229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227" extrusionOk="0">
                    <a:moveTo>
                      <a:pt x="3" y="1"/>
                    </a:moveTo>
                    <a:cubicBezTo>
                      <a:pt x="0" y="1"/>
                      <a:pt x="0" y="5"/>
                      <a:pt x="0" y="5"/>
                    </a:cubicBezTo>
                    <a:cubicBezTo>
                      <a:pt x="0" y="5"/>
                      <a:pt x="0" y="14"/>
                      <a:pt x="0" y="14"/>
                    </a:cubicBezTo>
                    <a:cubicBezTo>
                      <a:pt x="268" y="228"/>
                      <a:pt x="339" y="567"/>
                      <a:pt x="357" y="888"/>
                    </a:cubicBezTo>
                    <a:cubicBezTo>
                      <a:pt x="315" y="775"/>
                      <a:pt x="239" y="690"/>
                      <a:pt x="122" y="690"/>
                    </a:cubicBezTo>
                    <a:cubicBezTo>
                      <a:pt x="90" y="690"/>
                      <a:pt x="56" y="696"/>
                      <a:pt x="18" y="709"/>
                    </a:cubicBezTo>
                    <a:cubicBezTo>
                      <a:pt x="9" y="709"/>
                      <a:pt x="9" y="727"/>
                      <a:pt x="18" y="727"/>
                    </a:cubicBezTo>
                    <a:cubicBezTo>
                      <a:pt x="134" y="727"/>
                      <a:pt x="241" y="808"/>
                      <a:pt x="286" y="915"/>
                    </a:cubicBezTo>
                    <a:cubicBezTo>
                      <a:pt x="322" y="1013"/>
                      <a:pt x="339" y="1111"/>
                      <a:pt x="357" y="1200"/>
                    </a:cubicBezTo>
                    <a:cubicBezTo>
                      <a:pt x="357" y="1218"/>
                      <a:pt x="371" y="1227"/>
                      <a:pt x="384" y="1227"/>
                    </a:cubicBezTo>
                    <a:cubicBezTo>
                      <a:pt x="397" y="1227"/>
                      <a:pt x="411" y="1218"/>
                      <a:pt x="411" y="1200"/>
                    </a:cubicBezTo>
                    <a:cubicBezTo>
                      <a:pt x="545" y="808"/>
                      <a:pt x="411" y="165"/>
                      <a:pt x="9" y="5"/>
                    </a:cubicBezTo>
                    <a:cubicBezTo>
                      <a:pt x="6" y="2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1677782" y="3121548"/>
                <a:ext cx="461131" cy="485581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458" extrusionOk="0">
                    <a:moveTo>
                      <a:pt x="527" y="0"/>
                    </a:moveTo>
                    <a:lnTo>
                      <a:pt x="0" y="598"/>
                    </a:lnTo>
                    <a:cubicBezTo>
                      <a:pt x="0" y="598"/>
                      <a:pt x="1707" y="3457"/>
                      <a:pt x="1790" y="3457"/>
                    </a:cubicBezTo>
                    <a:cubicBezTo>
                      <a:pt x="1792" y="3457"/>
                      <a:pt x="1793" y="3456"/>
                      <a:pt x="1793" y="3453"/>
                    </a:cubicBezTo>
                    <a:lnTo>
                      <a:pt x="2578" y="2159"/>
                    </a:lnTo>
                    <a:lnTo>
                      <a:pt x="3283" y="3069"/>
                    </a:lnTo>
                    <a:lnTo>
                      <a:pt x="3256" y="1187"/>
                    </a:lnTo>
                    <a:lnTo>
                      <a:pt x="2935" y="669"/>
                    </a:lnTo>
                    <a:lnTo>
                      <a:pt x="2525" y="1865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1687752" y="3225456"/>
                <a:ext cx="461131" cy="398519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838" extrusionOk="0">
                    <a:moveTo>
                      <a:pt x="10" y="1"/>
                    </a:moveTo>
                    <a:cubicBezTo>
                      <a:pt x="1" y="10"/>
                      <a:pt x="1" y="19"/>
                      <a:pt x="1" y="19"/>
                    </a:cubicBezTo>
                    <a:cubicBezTo>
                      <a:pt x="250" y="517"/>
                      <a:pt x="1681" y="2838"/>
                      <a:pt x="1704" y="2838"/>
                    </a:cubicBezTo>
                    <a:cubicBezTo>
                      <a:pt x="1704" y="2838"/>
                      <a:pt x="1705" y="2838"/>
                      <a:pt x="1705" y="2838"/>
                    </a:cubicBezTo>
                    <a:cubicBezTo>
                      <a:pt x="1705" y="2838"/>
                      <a:pt x="1705" y="2838"/>
                      <a:pt x="1705" y="2838"/>
                    </a:cubicBezTo>
                    <a:cubicBezTo>
                      <a:pt x="1728" y="2838"/>
                      <a:pt x="2454" y="1686"/>
                      <a:pt x="2525" y="1473"/>
                    </a:cubicBezTo>
                    <a:cubicBezTo>
                      <a:pt x="2646" y="1628"/>
                      <a:pt x="3229" y="2439"/>
                      <a:pt x="3264" y="2439"/>
                    </a:cubicBezTo>
                    <a:cubicBezTo>
                      <a:pt x="3265" y="2439"/>
                      <a:pt x="3266" y="2438"/>
                      <a:pt x="3266" y="2436"/>
                    </a:cubicBezTo>
                    <a:cubicBezTo>
                      <a:pt x="3284" y="2035"/>
                      <a:pt x="3275" y="1633"/>
                      <a:pt x="3248" y="1223"/>
                    </a:cubicBezTo>
                    <a:cubicBezTo>
                      <a:pt x="3230" y="857"/>
                      <a:pt x="3248" y="830"/>
                      <a:pt x="3203" y="465"/>
                    </a:cubicBezTo>
                    <a:cubicBezTo>
                      <a:pt x="3203" y="460"/>
                      <a:pt x="3197" y="454"/>
                      <a:pt x="3192" y="454"/>
                    </a:cubicBezTo>
                    <a:cubicBezTo>
                      <a:pt x="3189" y="454"/>
                      <a:pt x="3185" y="457"/>
                      <a:pt x="3185" y="465"/>
                    </a:cubicBezTo>
                    <a:cubicBezTo>
                      <a:pt x="3105" y="822"/>
                      <a:pt x="3168" y="1883"/>
                      <a:pt x="3168" y="2222"/>
                    </a:cubicBezTo>
                    <a:lnTo>
                      <a:pt x="3159" y="2213"/>
                    </a:lnTo>
                    <a:cubicBezTo>
                      <a:pt x="3123" y="2178"/>
                      <a:pt x="2530" y="1428"/>
                      <a:pt x="2517" y="1428"/>
                    </a:cubicBezTo>
                    <a:cubicBezTo>
                      <a:pt x="2516" y="1428"/>
                      <a:pt x="2516" y="1428"/>
                      <a:pt x="2516" y="1428"/>
                    </a:cubicBezTo>
                    <a:cubicBezTo>
                      <a:pt x="2383" y="1624"/>
                      <a:pt x="1758" y="2570"/>
                      <a:pt x="1722" y="2659"/>
                    </a:cubicBezTo>
                    <a:cubicBezTo>
                      <a:pt x="1446" y="2178"/>
                      <a:pt x="357" y="456"/>
                      <a:pt x="27" y="10"/>
                    </a:cubicBezTo>
                    <a:cubicBezTo>
                      <a:pt x="18" y="1"/>
                      <a:pt x="10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2359216" y="4757761"/>
                <a:ext cx="1454444" cy="65296"/>
              </a:xfrm>
              <a:custGeom>
                <a:avLst/>
                <a:gdLst/>
                <a:ahLst/>
                <a:cxnLst/>
                <a:rect l="l" t="t" r="r" b="b"/>
                <a:pathLst>
                  <a:path w="10358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10358" y="465"/>
                    </a:lnTo>
                    <a:lnTo>
                      <a:pt x="103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3081932" y="4757761"/>
                <a:ext cx="731716" cy="65296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465" extrusionOk="0">
                    <a:moveTo>
                      <a:pt x="1" y="1"/>
                    </a:moveTo>
                    <a:lnTo>
                      <a:pt x="1" y="465"/>
                    </a:lnTo>
                    <a:lnTo>
                      <a:pt x="5211" y="465"/>
                    </a:lnTo>
                    <a:lnTo>
                      <a:pt x="5211" y="1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3160845" y="3860916"/>
                <a:ext cx="1602304" cy="962175"/>
              </a:xfrm>
              <a:custGeom>
                <a:avLst/>
                <a:gdLst/>
                <a:ahLst/>
                <a:cxnLst/>
                <a:rect l="l" t="t" r="r" b="b"/>
                <a:pathLst>
                  <a:path w="11411" h="6852" extrusionOk="0">
                    <a:moveTo>
                      <a:pt x="1321" y="0"/>
                    </a:moveTo>
                    <a:lnTo>
                      <a:pt x="1" y="6852"/>
                    </a:lnTo>
                    <a:lnTo>
                      <a:pt x="10090" y="6852"/>
                    </a:lnTo>
                    <a:lnTo>
                      <a:pt x="114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3871205" y="4255489"/>
                <a:ext cx="181700" cy="17300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232" extrusionOk="0">
                    <a:moveTo>
                      <a:pt x="705" y="1"/>
                    </a:moveTo>
                    <a:cubicBezTo>
                      <a:pt x="357" y="9"/>
                      <a:pt x="71" y="268"/>
                      <a:pt x="36" y="616"/>
                    </a:cubicBezTo>
                    <a:cubicBezTo>
                      <a:pt x="0" y="919"/>
                      <a:pt x="223" y="1196"/>
                      <a:pt x="526" y="1223"/>
                    </a:cubicBezTo>
                    <a:cubicBezTo>
                      <a:pt x="544" y="1232"/>
                      <a:pt x="571" y="1232"/>
                      <a:pt x="589" y="1232"/>
                    </a:cubicBezTo>
                    <a:cubicBezTo>
                      <a:pt x="937" y="1223"/>
                      <a:pt x="1222" y="964"/>
                      <a:pt x="1258" y="616"/>
                    </a:cubicBezTo>
                    <a:cubicBezTo>
                      <a:pt x="1294" y="313"/>
                      <a:pt x="1079" y="36"/>
                      <a:pt x="7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3479026" y="4477207"/>
                <a:ext cx="1165184" cy="345861"/>
              </a:xfrm>
              <a:custGeom>
                <a:avLst/>
                <a:gdLst/>
                <a:ahLst/>
                <a:cxnLst/>
                <a:rect l="l" t="t" r="r" b="b"/>
                <a:pathLst>
                  <a:path w="8298" h="2463" extrusionOk="0">
                    <a:moveTo>
                      <a:pt x="8297" y="1"/>
                    </a:moveTo>
                    <a:lnTo>
                      <a:pt x="1" y="2463"/>
                    </a:lnTo>
                    <a:lnTo>
                      <a:pt x="7824" y="2463"/>
                    </a:lnTo>
                    <a:lnTo>
                      <a:pt x="8297" y="1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</p:grpSp>
        <p:grpSp>
          <p:nvGrpSpPr>
            <p:cNvPr id="193" name="Google Shape;193;p24"/>
            <p:cNvGrpSpPr/>
            <p:nvPr/>
          </p:nvGrpSpPr>
          <p:grpSpPr>
            <a:xfrm>
              <a:off x="2451182" y="2681588"/>
              <a:ext cx="673200" cy="489219"/>
              <a:chOff x="2800682" y="1686943"/>
              <a:chExt cx="464724" cy="337719"/>
            </a:xfrm>
          </p:grpSpPr>
          <p:sp>
            <p:nvSpPr>
              <p:cNvPr id="194" name="Google Shape;194;p24"/>
              <p:cNvSpPr/>
              <p:nvPr/>
            </p:nvSpPr>
            <p:spPr>
              <a:xfrm>
                <a:off x="2802471" y="1689527"/>
                <a:ext cx="456674" cy="33265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3347" extrusionOk="0">
                    <a:moveTo>
                      <a:pt x="2338" y="1"/>
                    </a:moveTo>
                    <a:cubicBezTo>
                      <a:pt x="1089" y="1"/>
                      <a:pt x="81" y="750"/>
                      <a:pt x="81" y="1678"/>
                    </a:cubicBezTo>
                    <a:cubicBezTo>
                      <a:pt x="81" y="1937"/>
                      <a:pt x="161" y="2187"/>
                      <a:pt x="304" y="2401"/>
                    </a:cubicBezTo>
                    <a:lnTo>
                      <a:pt x="1" y="3079"/>
                    </a:lnTo>
                    <a:lnTo>
                      <a:pt x="777" y="2882"/>
                    </a:lnTo>
                    <a:cubicBezTo>
                      <a:pt x="1228" y="3186"/>
                      <a:pt x="1756" y="3347"/>
                      <a:pt x="2294" y="3347"/>
                    </a:cubicBezTo>
                    <a:cubicBezTo>
                      <a:pt x="2309" y="3347"/>
                      <a:pt x="2323" y="3347"/>
                      <a:pt x="2338" y="3346"/>
                    </a:cubicBezTo>
                    <a:cubicBezTo>
                      <a:pt x="3587" y="3346"/>
                      <a:pt x="4595" y="2597"/>
                      <a:pt x="4595" y="1678"/>
                    </a:cubicBezTo>
                    <a:cubicBezTo>
                      <a:pt x="4595" y="750"/>
                      <a:pt x="3587" y="1"/>
                      <a:pt x="2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2800682" y="1686943"/>
                <a:ext cx="464724" cy="337719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3398" extrusionOk="0">
                    <a:moveTo>
                      <a:pt x="2386" y="0"/>
                    </a:moveTo>
                    <a:cubicBezTo>
                      <a:pt x="2308" y="0"/>
                      <a:pt x="2230" y="3"/>
                      <a:pt x="2151" y="9"/>
                    </a:cubicBezTo>
                    <a:cubicBezTo>
                      <a:pt x="1901" y="27"/>
                      <a:pt x="1660" y="72"/>
                      <a:pt x="1428" y="152"/>
                    </a:cubicBezTo>
                    <a:cubicBezTo>
                      <a:pt x="1187" y="232"/>
                      <a:pt x="964" y="339"/>
                      <a:pt x="768" y="491"/>
                    </a:cubicBezTo>
                    <a:cubicBezTo>
                      <a:pt x="563" y="634"/>
                      <a:pt x="393" y="821"/>
                      <a:pt x="268" y="1026"/>
                    </a:cubicBezTo>
                    <a:cubicBezTo>
                      <a:pt x="10" y="1463"/>
                      <a:pt x="36" y="2016"/>
                      <a:pt x="322" y="2427"/>
                    </a:cubicBezTo>
                    <a:cubicBezTo>
                      <a:pt x="188" y="2222"/>
                      <a:pt x="117" y="1990"/>
                      <a:pt x="108" y="1740"/>
                    </a:cubicBezTo>
                    <a:cubicBezTo>
                      <a:pt x="99" y="1499"/>
                      <a:pt x="170" y="1258"/>
                      <a:pt x="295" y="1053"/>
                    </a:cubicBezTo>
                    <a:cubicBezTo>
                      <a:pt x="420" y="839"/>
                      <a:pt x="590" y="660"/>
                      <a:pt x="795" y="527"/>
                    </a:cubicBezTo>
                    <a:cubicBezTo>
                      <a:pt x="991" y="384"/>
                      <a:pt x="1205" y="277"/>
                      <a:pt x="1437" y="196"/>
                    </a:cubicBezTo>
                    <a:cubicBezTo>
                      <a:pt x="1669" y="125"/>
                      <a:pt x="1910" y="80"/>
                      <a:pt x="2151" y="63"/>
                    </a:cubicBezTo>
                    <a:cubicBezTo>
                      <a:pt x="2205" y="61"/>
                      <a:pt x="2259" y="60"/>
                      <a:pt x="2313" y="60"/>
                    </a:cubicBezTo>
                    <a:cubicBezTo>
                      <a:pt x="2500" y="60"/>
                      <a:pt x="2687" y="73"/>
                      <a:pt x="2873" y="107"/>
                    </a:cubicBezTo>
                    <a:cubicBezTo>
                      <a:pt x="3114" y="143"/>
                      <a:pt x="3346" y="223"/>
                      <a:pt x="3560" y="321"/>
                    </a:cubicBezTo>
                    <a:cubicBezTo>
                      <a:pt x="3783" y="428"/>
                      <a:pt x="3980" y="562"/>
                      <a:pt x="4149" y="732"/>
                    </a:cubicBezTo>
                    <a:cubicBezTo>
                      <a:pt x="4328" y="901"/>
                      <a:pt x="4452" y="1106"/>
                      <a:pt x="4524" y="1338"/>
                    </a:cubicBezTo>
                    <a:cubicBezTo>
                      <a:pt x="4604" y="1561"/>
                      <a:pt x="4604" y="1811"/>
                      <a:pt x="4533" y="2034"/>
                    </a:cubicBezTo>
                    <a:cubicBezTo>
                      <a:pt x="4470" y="2266"/>
                      <a:pt x="4345" y="2480"/>
                      <a:pt x="4176" y="2650"/>
                    </a:cubicBezTo>
                    <a:cubicBezTo>
                      <a:pt x="4006" y="2819"/>
                      <a:pt x="3810" y="2962"/>
                      <a:pt x="3587" y="3069"/>
                    </a:cubicBezTo>
                    <a:cubicBezTo>
                      <a:pt x="3373" y="3167"/>
                      <a:pt x="3141" y="3247"/>
                      <a:pt x="2900" y="3292"/>
                    </a:cubicBezTo>
                    <a:cubicBezTo>
                      <a:pt x="2721" y="3325"/>
                      <a:pt x="2543" y="3343"/>
                      <a:pt x="2364" y="3343"/>
                    </a:cubicBezTo>
                    <a:cubicBezTo>
                      <a:pt x="2302" y="3343"/>
                      <a:pt x="2240" y="3341"/>
                      <a:pt x="2178" y="3337"/>
                    </a:cubicBezTo>
                    <a:cubicBezTo>
                      <a:pt x="1687" y="3319"/>
                      <a:pt x="1214" y="3167"/>
                      <a:pt x="813" y="2900"/>
                    </a:cubicBezTo>
                    <a:lnTo>
                      <a:pt x="804" y="2891"/>
                    </a:lnTo>
                    <a:lnTo>
                      <a:pt x="795" y="2891"/>
                    </a:lnTo>
                    <a:lnTo>
                      <a:pt x="37" y="3091"/>
                    </a:lnTo>
                    <a:lnTo>
                      <a:pt x="37" y="3091"/>
                    </a:lnTo>
                    <a:lnTo>
                      <a:pt x="322" y="2427"/>
                    </a:lnTo>
                    <a:lnTo>
                      <a:pt x="10" y="3105"/>
                    </a:lnTo>
                    <a:lnTo>
                      <a:pt x="1" y="3114"/>
                    </a:lnTo>
                    <a:lnTo>
                      <a:pt x="19" y="3114"/>
                    </a:lnTo>
                    <a:lnTo>
                      <a:pt x="27" y="3112"/>
                    </a:lnTo>
                    <a:lnTo>
                      <a:pt x="27" y="3112"/>
                    </a:lnTo>
                    <a:lnTo>
                      <a:pt x="28" y="3114"/>
                    </a:lnTo>
                    <a:lnTo>
                      <a:pt x="29" y="3111"/>
                    </a:lnTo>
                    <a:lnTo>
                      <a:pt x="29" y="3111"/>
                    </a:lnTo>
                    <a:lnTo>
                      <a:pt x="791" y="2929"/>
                    </a:lnTo>
                    <a:lnTo>
                      <a:pt x="791" y="2929"/>
                    </a:lnTo>
                    <a:cubicBezTo>
                      <a:pt x="1200" y="3204"/>
                      <a:pt x="1680" y="3364"/>
                      <a:pt x="2178" y="3390"/>
                    </a:cubicBezTo>
                    <a:cubicBezTo>
                      <a:pt x="2248" y="3395"/>
                      <a:pt x="2318" y="3398"/>
                      <a:pt x="2388" y="3398"/>
                    </a:cubicBezTo>
                    <a:cubicBezTo>
                      <a:pt x="2810" y="3398"/>
                      <a:pt x="3233" y="3306"/>
                      <a:pt x="3623" y="3123"/>
                    </a:cubicBezTo>
                    <a:cubicBezTo>
                      <a:pt x="3846" y="3015"/>
                      <a:pt x="4051" y="2873"/>
                      <a:pt x="4220" y="2694"/>
                    </a:cubicBezTo>
                    <a:cubicBezTo>
                      <a:pt x="4399" y="2516"/>
                      <a:pt x="4533" y="2302"/>
                      <a:pt x="4604" y="2061"/>
                    </a:cubicBezTo>
                    <a:cubicBezTo>
                      <a:pt x="4675" y="1820"/>
                      <a:pt x="4675" y="1561"/>
                      <a:pt x="4604" y="1312"/>
                    </a:cubicBezTo>
                    <a:cubicBezTo>
                      <a:pt x="4524" y="1080"/>
                      <a:pt x="4390" y="857"/>
                      <a:pt x="4203" y="687"/>
                    </a:cubicBezTo>
                    <a:cubicBezTo>
                      <a:pt x="4024" y="509"/>
                      <a:pt x="3819" y="366"/>
                      <a:pt x="3596" y="259"/>
                    </a:cubicBezTo>
                    <a:cubicBezTo>
                      <a:pt x="3373" y="161"/>
                      <a:pt x="3132" y="80"/>
                      <a:pt x="2891" y="45"/>
                    </a:cubicBezTo>
                    <a:cubicBezTo>
                      <a:pt x="2721" y="14"/>
                      <a:pt x="2554" y="0"/>
                      <a:pt x="2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3116322" y="1832342"/>
                <a:ext cx="46214" cy="4711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74" extrusionOk="0">
                    <a:moveTo>
                      <a:pt x="233" y="0"/>
                    </a:moveTo>
                    <a:cubicBezTo>
                      <a:pt x="108" y="0"/>
                      <a:pt x="1" y="107"/>
                      <a:pt x="1" y="241"/>
                    </a:cubicBezTo>
                    <a:cubicBezTo>
                      <a:pt x="1" y="366"/>
                      <a:pt x="99" y="473"/>
                      <a:pt x="233" y="473"/>
                    </a:cubicBezTo>
                    <a:cubicBezTo>
                      <a:pt x="366" y="473"/>
                      <a:pt x="465" y="366"/>
                      <a:pt x="465" y="241"/>
                    </a:cubicBezTo>
                    <a:cubicBezTo>
                      <a:pt x="465" y="107"/>
                      <a:pt x="366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3011771" y="1832342"/>
                <a:ext cx="47009" cy="4711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241" y="0"/>
                    </a:moveTo>
                    <a:cubicBezTo>
                      <a:pt x="107" y="0"/>
                      <a:pt x="0" y="107"/>
                      <a:pt x="0" y="241"/>
                    </a:cubicBezTo>
                    <a:cubicBezTo>
                      <a:pt x="0" y="366"/>
                      <a:pt x="107" y="473"/>
                      <a:pt x="241" y="473"/>
                    </a:cubicBezTo>
                    <a:cubicBezTo>
                      <a:pt x="366" y="473"/>
                      <a:pt x="473" y="366"/>
                      <a:pt x="473" y="241"/>
                    </a:cubicBezTo>
                    <a:cubicBezTo>
                      <a:pt x="473" y="107"/>
                      <a:pt x="366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2908015" y="1832342"/>
                <a:ext cx="46214" cy="4711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74" extrusionOk="0">
                    <a:moveTo>
                      <a:pt x="232" y="0"/>
                    </a:moveTo>
                    <a:cubicBezTo>
                      <a:pt x="107" y="0"/>
                      <a:pt x="0" y="107"/>
                      <a:pt x="0" y="241"/>
                    </a:cubicBezTo>
                    <a:cubicBezTo>
                      <a:pt x="0" y="366"/>
                      <a:pt x="98" y="473"/>
                      <a:pt x="232" y="473"/>
                    </a:cubicBezTo>
                    <a:cubicBezTo>
                      <a:pt x="366" y="473"/>
                      <a:pt x="464" y="366"/>
                      <a:pt x="464" y="241"/>
                    </a:cubicBezTo>
                    <a:cubicBezTo>
                      <a:pt x="464" y="107"/>
                      <a:pt x="366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</p:grpSp>
      </p:grpSp>
      <p:grpSp>
        <p:nvGrpSpPr>
          <p:cNvPr id="199" name="Google Shape;199;p24"/>
          <p:cNvGrpSpPr/>
          <p:nvPr/>
        </p:nvGrpSpPr>
        <p:grpSpPr>
          <a:xfrm>
            <a:off x="598288" y="1276849"/>
            <a:ext cx="1563157" cy="1221272"/>
            <a:chOff x="598313" y="965199"/>
            <a:chExt cx="1563157" cy="1221272"/>
          </a:xfrm>
        </p:grpSpPr>
        <p:grpSp>
          <p:nvGrpSpPr>
            <p:cNvPr id="200" name="Google Shape;200;p24"/>
            <p:cNvGrpSpPr/>
            <p:nvPr/>
          </p:nvGrpSpPr>
          <p:grpSpPr>
            <a:xfrm>
              <a:off x="598313" y="1408393"/>
              <a:ext cx="1083704" cy="778078"/>
              <a:chOff x="6983237" y="2696293"/>
              <a:chExt cx="320480" cy="230099"/>
            </a:xfrm>
          </p:grpSpPr>
          <p:sp>
            <p:nvSpPr>
              <p:cNvPr id="201" name="Google Shape;201;p24"/>
              <p:cNvSpPr/>
              <p:nvPr/>
            </p:nvSpPr>
            <p:spPr>
              <a:xfrm>
                <a:off x="6983237" y="2696293"/>
                <a:ext cx="320480" cy="230099"/>
              </a:xfrm>
              <a:custGeom>
                <a:avLst/>
                <a:gdLst/>
                <a:ahLst/>
                <a:cxnLst/>
                <a:rect l="l" t="t" r="r" b="b"/>
                <a:pathLst>
                  <a:path w="8003" h="5746" extrusionOk="0">
                    <a:moveTo>
                      <a:pt x="1" y="0"/>
                    </a:moveTo>
                    <a:lnTo>
                      <a:pt x="1" y="5745"/>
                    </a:lnTo>
                    <a:lnTo>
                      <a:pt x="8003" y="5745"/>
                    </a:lnTo>
                    <a:lnTo>
                      <a:pt x="8003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6983237" y="2696293"/>
                <a:ext cx="320480" cy="28232"/>
              </a:xfrm>
              <a:custGeom>
                <a:avLst/>
                <a:gdLst/>
                <a:ahLst/>
                <a:cxnLst/>
                <a:rect l="l" t="t" r="r" b="b"/>
                <a:pathLst>
                  <a:path w="8003" h="705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8003" y="705"/>
                    </a:lnTo>
                    <a:lnTo>
                      <a:pt x="8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6995370" y="2703421"/>
                <a:ext cx="13976" cy="14336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58" extrusionOk="0">
                    <a:moveTo>
                      <a:pt x="179" y="1"/>
                    </a:moveTo>
                    <a:cubicBezTo>
                      <a:pt x="81" y="1"/>
                      <a:pt x="1" y="81"/>
                      <a:pt x="1" y="179"/>
                    </a:cubicBezTo>
                    <a:cubicBezTo>
                      <a:pt x="1" y="277"/>
                      <a:pt x="81" y="357"/>
                      <a:pt x="179" y="357"/>
                    </a:cubicBezTo>
                    <a:cubicBezTo>
                      <a:pt x="268" y="357"/>
                      <a:pt x="349" y="277"/>
                      <a:pt x="349" y="179"/>
                    </a:cubicBezTo>
                    <a:cubicBezTo>
                      <a:pt x="349" y="81"/>
                      <a:pt x="268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7023962" y="2703421"/>
                <a:ext cx="14336" cy="1433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1"/>
                    </a:moveTo>
                    <a:cubicBezTo>
                      <a:pt x="81" y="1"/>
                      <a:pt x="1" y="81"/>
                      <a:pt x="1" y="179"/>
                    </a:cubicBezTo>
                    <a:cubicBezTo>
                      <a:pt x="1" y="277"/>
                      <a:pt x="81" y="357"/>
                      <a:pt x="179" y="357"/>
                    </a:cubicBezTo>
                    <a:cubicBezTo>
                      <a:pt x="277" y="357"/>
                      <a:pt x="357" y="277"/>
                      <a:pt x="357" y="179"/>
                    </a:cubicBezTo>
                    <a:cubicBezTo>
                      <a:pt x="357" y="81"/>
                      <a:pt x="277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7052914" y="2703421"/>
                <a:ext cx="14296" cy="14336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8" extrusionOk="0">
                    <a:moveTo>
                      <a:pt x="179" y="1"/>
                    </a:moveTo>
                    <a:cubicBezTo>
                      <a:pt x="80" y="1"/>
                      <a:pt x="0" y="81"/>
                      <a:pt x="0" y="179"/>
                    </a:cubicBezTo>
                    <a:cubicBezTo>
                      <a:pt x="0" y="277"/>
                      <a:pt x="80" y="357"/>
                      <a:pt x="179" y="357"/>
                    </a:cubicBezTo>
                    <a:cubicBezTo>
                      <a:pt x="277" y="357"/>
                      <a:pt x="357" y="277"/>
                      <a:pt x="357" y="179"/>
                    </a:cubicBezTo>
                    <a:cubicBezTo>
                      <a:pt x="357" y="81"/>
                      <a:pt x="277" y="1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grpSp>
            <p:nvGrpSpPr>
              <p:cNvPr id="206" name="Google Shape;206;p24"/>
              <p:cNvGrpSpPr/>
              <p:nvPr/>
            </p:nvGrpSpPr>
            <p:grpSpPr>
              <a:xfrm>
                <a:off x="7012189" y="2768452"/>
                <a:ext cx="244390" cy="122935"/>
                <a:chOff x="7012189" y="2768452"/>
                <a:chExt cx="244390" cy="122935"/>
              </a:xfrm>
            </p:grpSpPr>
            <p:sp>
              <p:nvSpPr>
                <p:cNvPr id="207" name="Google Shape;207;p24"/>
                <p:cNvSpPr/>
                <p:nvPr/>
              </p:nvSpPr>
              <p:spPr>
                <a:xfrm>
                  <a:off x="7190785" y="2768452"/>
                  <a:ext cx="65794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99" extrusionOk="0">
                      <a:moveTo>
                        <a:pt x="1" y="0"/>
                      </a:moveTo>
                      <a:lnTo>
                        <a:pt x="1" y="98"/>
                      </a:lnTo>
                      <a:lnTo>
                        <a:pt x="1642" y="98"/>
                      </a:lnTo>
                      <a:lnTo>
                        <a:pt x="16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08" name="Google Shape;208;p24"/>
                <p:cNvSpPr/>
                <p:nvPr/>
              </p:nvSpPr>
              <p:spPr>
                <a:xfrm>
                  <a:off x="7040019" y="2778463"/>
                  <a:ext cx="101874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4" h="99" extrusionOk="0">
                      <a:moveTo>
                        <a:pt x="1" y="0"/>
                      </a:moveTo>
                      <a:lnTo>
                        <a:pt x="1" y="98"/>
                      </a:lnTo>
                      <a:lnTo>
                        <a:pt x="2543" y="98"/>
                      </a:lnTo>
                      <a:lnTo>
                        <a:pt x="25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09" name="Google Shape;209;p24"/>
                <p:cNvSpPr/>
                <p:nvPr/>
              </p:nvSpPr>
              <p:spPr>
                <a:xfrm>
                  <a:off x="7161153" y="2818828"/>
                  <a:ext cx="32517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90" extrusionOk="0">
                      <a:moveTo>
                        <a:pt x="0" y="0"/>
                      </a:moveTo>
                      <a:lnTo>
                        <a:pt x="0" y="89"/>
                      </a:lnTo>
                      <a:lnTo>
                        <a:pt x="812" y="89"/>
                      </a:lnTo>
                      <a:lnTo>
                        <a:pt x="8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10" name="Google Shape;210;p24"/>
                <p:cNvSpPr/>
                <p:nvPr/>
              </p:nvSpPr>
              <p:spPr>
                <a:xfrm>
                  <a:off x="7030048" y="2808817"/>
                  <a:ext cx="74324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90" extrusionOk="0">
                      <a:moveTo>
                        <a:pt x="0" y="0"/>
                      </a:moveTo>
                      <a:lnTo>
                        <a:pt x="0" y="90"/>
                      </a:lnTo>
                      <a:lnTo>
                        <a:pt x="1856" y="90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11" name="Google Shape;211;p24"/>
                <p:cNvSpPr/>
                <p:nvPr/>
              </p:nvSpPr>
              <p:spPr>
                <a:xfrm>
                  <a:off x="7180093" y="2798445"/>
                  <a:ext cx="51818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1294" y="99"/>
                      </a:lnTo>
                      <a:lnTo>
                        <a:pt x="129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12" name="Google Shape;212;p24"/>
                <p:cNvSpPr/>
                <p:nvPr/>
              </p:nvSpPr>
              <p:spPr>
                <a:xfrm>
                  <a:off x="7097923" y="2788434"/>
                  <a:ext cx="95427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382" y="99"/>
                      </a:lnTo>
                      <a:lnTo>
                        <a:pt x="23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13" name="Google Shape;213;p24"/>
                <p:cNvSpPr/>
                <p:nvPr/>
              </p:nvSpPr>
              <p:spPr>
                <a:xfrm>
                  <a:off x="7012189" y="2798445"/>
                  <a:ext cx="1037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59" y="99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14" name="Google Shape;214;p24"/>
                <p:cNvSpPr/>
                <p:nvPr/>
              </p:nvSpPr>
              <p:spPr>
                <a:xfrm>
                  <a:off x="7040019" y="2838810"/>
                  <a:ext cx="17900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447" y="99"/>
                      </a:lnTo>
                      <a:lnTo>
                        <a:pt x="4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15" name="Google Shape;215;p24"/>
                <p:cNvSpPr/>
                <p:nvPr/>
              </p:nvSpPr>
              <p:spPr>
                <a:xfrm>
                  <a:off x="7022520" y="2828799"/>
                  <a:ext cx="10412" cy="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100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260" y="99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16" name="Google Shape;216;p24"/>
                <p:cNvSpPr/>
                <p:nvPr/>
              </p:nvSpPr>
              <p:spPr>
                <a:xfrm>
                  <a:off x="7040019" y="2857390"/>
                  <a:ext cx="101874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4" h="90" extrusionOk="0">
                      <a:moveTo>
                        <a:pt x="1" y="1"/>
                      </a:moveTo>
                      <a:lnTo>
                        <a:pt x="1" y="90"/>
                      </a:lnTo>
                      <a:lnTo>
                        <a:pt x="2543" y="90"/>
                      </a:lnTo>
                      <a:lnTo>
                        <a:pt x="25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17" name="Google Shape;217;p24"/>
                <p:cNvSpPr/>
                <p:nvPr/>
              </p:nvSpPr>
              <p:spPr>
                <a:xfrm>
                  <a:off x="7030048" y="2887743"/>
                  <a:ext cx="74324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91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1856" y="90"/>
                      </a:lnTo>
                      <a:lnTo>
                        <a:pt x="185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18" name="Google Shape;218;p24"/>
                <p:cNvSpPr/>
                <p:nvPr/>
              </p:nvSpPr>
              <p:spPr>
                <a:xfrm>
                  <a:off x="7097923" y="2867401"/>
                  <a:ext cx="95427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382" y="99"/>
                      </a:lnTo>
                      <a:lnTo>
                        <a:pt x="23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19" name="Google Shape;219;p24"/>
                <p:cNvSpPr/>
                <p:nvPr/>
              </p:nvSpPr>
              <p:spPr>
                <a:xfrm>
                  <a:off x="7012189" y="2877412"/>
                  <a:ext cx="1037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259" y="98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</p:grpSp>
          <p:grpSp>
            <p:nvGrpSpPr>
              <p:cNvPr id="220" name="Google Shape;220;p24"/>
              <p:cNvGrpSpPr/>
              <p:nvPr/>
            </p:nvGrpSpPr>
            <p:grpSpPr>
              <a:xfrm>
                <a:off x="7030048" y="2768452"/>
                <a:ext cx="244391" cy="132906"/>
                <a:chOff x="7030048" y="2768452"/>
                <a:chExt cx="244391" cy="132906"/>
              </a:xfrm>
            </p:grpSpPr>
            <p:sp>
              <p:nvSpPr>
                <p:cNvPr id="221" name="Google Shape;221;p24"/>
                <p:cNvSpPr/>
                <p:nvPr/>
              </p:nvSpPr>
              <p:spPr>
                <a:xfrm>
                  <a:off x="7163996" y="2768452"/>
                  <a:ext cx="22545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99" extrusionOk="0">
                      <a:moveTo>
                        <a:pt x="1" y="0"/>
                      </a:moveTo>
                      <a:lnTo>
                        <a:pt x="1" y="98"/>
                      </a:lnTo>
                      <a:lnTo>
                        <a:pt x="563" y="98"/>
                      </a:lnTo>
                      <a:lnTo>
                        <a:pt x="5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22" name="Google Shape;222;p24"/>
                <p:cNvSpPr/>
                <p:nvPr/>
              </p:nvSpPr>
              <p:spPr>
                <a:xfrm>
                  <a:off x="7040019" y="2788434"/>
                  <a:ext cx="52219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1303" y="99"/>
                      </a:lnTo>
                      <a:lnTo>
                        <a:pt x="13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23" name="Google Shape;223;p24"/>
                <p:cNvSpPr/>
                <p:nvPr/>
              </p:nvSpPr>
              <p:spPr>
                <a:xfrm>
                  <a:off x="7030048" y="2818828"/>
                  <a:ext cx="124340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90" extrusionOk="0">
                      <a:moveTo>
                        <a:pt x="0" y="0"/>
                      </a:moveTo>
                      <a:lnTo>
                        <a:pt x="0" y="89"/>
                      </a:lnTo>
                      <a:lnTo>
                        <a:pt x="3105" y="89"/>
                      </a:lnTo>
                      <a:lnTo>
                        <a:pt x="31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24" name="Google Shape;224;p24"/>
                <p:cNvSpPr/>
                <p:nvPr/>
              </p:nvSpPr>
              <p:spPr>
                <a:xfrm>
                  <a:off x="7188663" y="2778463"/>
                  <a:ext cx="85776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2141" y="98"/>
                      </a:lnTo>
                      <a:lnTo>
                        <a:pt x="214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25" name="Google Shape;225;p24"/>
                <p:cNvSpPr/>
                <p:nvPr/>
              </p:nvSpPr>
              <p:spPr>
                <a:xfrm>
                  <a:off x="7162915" y="2838810"/>
                  <a:ext cx="8149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2035" y="99"/>
                      </a:lnTo>
                      <a:lnTo>
                        <a:pt x="20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26" name="Google Shape;226;p24"/>
                <p:cNvSpPr/>
                <p:nvPr/>
              </p:nvSpPr>
              <p:spPr>
                <a:xfrm>
                  <a:off x="7106132" y="2828799"/>
                  <a:ext cx="70399" cy="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1758" y="99"/>
                      </a:lnTo>
                      <a:lnTo>
                        <a:pt x="17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27" name="Google Shape;227;p24"/>
                <p:cNvSpPr/>
                <p:nvPr/>
              </p:nvSpPr>
              <p:spPr>
                <a:xfrm>
                  <a:off x="7190785" y="2808817"/>
                  <a:ext cx="74003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8" h="90" extrusionOk="0">
                      <a:moveTo>
                        <a:pt x="1" y="0"/>
                      </a:moveTo>
                      <a:lnTo>
                        <a:pt x="1" y="90"/>
                      </a:lnTo>
                      <a:lnTo>
                        <a:pt x="1847" y="90"/>
                      </a:lnTo>
                      <a:lnTo>
                        <a:pt x="18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28" name="Google Shape;228;p24"/>
                <p:cNvSpPr/>
                <p:nvPr/>
              </p:nvSpPr>
              <p:spPr>
                <a:xfrm>
                  <a:off x="7097202" y="2798445"/>
                  <a:ext cx="75044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1874" y="99"/>
                      </a:lnTo>
                      <a:lnTo>
                        <a:pt x="18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29" name="Google Shape;229;p24"/>
                <p:cNvSpPr/>
                <p:nvPr/>
              </p:nvSpPr>
              <p:spPr>
                <a:xfrm>
                  <a:off x="7040019" y="2867401"/>
                  <a:ext cx="52219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99" extrusionOk="0">
                      <a:moveTo>
                        <a:pt x="1" y="0"/>
                      </a:moveTo>
                      <a:lnTo>
                        <a:pt x="1" y="99"/>
                      </a:lnTo>
                      <a:lnTo>
                        <a:pt x="1303" y="99"/>
                      </a:lnTo>
                      <a:lnTo>
                        <a:pt x="130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30" name="Google Shape;230;p24"/>
                <p:cNvSpPr/>
                <p:nvPr/>
              </p:nvSpPr>
              <p:spPr>
                <a:xfrm>
                  <a:off x="7030048" y="2897754"/>
                  <a:ext cx="124340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90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3105" y="90"/>
                      </a:lnTo>
                      <a:lnTo>
                        <a:pt x="31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31" name="Google Shape;231;p24"/>
                <p:cNvSpPr/>
                <p:nvPr/>
              </p:nvSpPr>
              <p:spPr>
                <a:xfrm>
                  <a:off x="7188663" y="2857390"/>
                  <a:ext cx="85776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90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2141" y="90"/>
                      </a:lnTo>
                      <a:lnTo>
                        <a:pt x="214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32" name="Google Shape;232;p24"/>
                <p:cNvSpPr/>
                <p:nvPr/>
              </p:nvSpPr>
              <p:spPr>
                <a:xfrm>
                  <a:off x="7097202" y="2877412"/>
                  <a:ext cx="75044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1874" y="98"/>
                      </a:lnTo>
                      <a:lnTo>
                        <a:pt x="18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</p:grpSp>
          <p:grpSp>
            <p:nvGrpSpPr>
              <p:cNvPr id="233" name="Google Shape;233;p24"/>
              <p:cNvGrpSpPr/>
              <p:nvPr/>
            </p:nvGrpSpPr>
            <p:grpSpPr>
              <a:xfrm>
                <a:off x="7012189" y="2768452"/>
                <a:ext cx="250436" cy="122935"/>
                <a:chOff x="7012189" y="2768452"/>
                <a:chExt cx="250436" cy="122935"/>
              </a:xfrm>
            </p:grpSpPr>
            <p:sp>
              <p:nvSpPr>
                <p:cNvPr id="234" name="Google Shape;234;p24"/>
                <p:cNvSpPr/>
                <p:nvPr/>
              </p:nvSpPr>
              <p:spPr>
                <a:xfrm>
                  <a:off x="7012189" y="2768452"/>
                  <a:ext cx="1037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259" y="98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35" name="Google Shape;235;p24"/>
                <p:cNvSpPr/>
                <p:nvPr/>
              </p:nvSpPr>
              <p:spPr>
                <a:xfrm>
                  <a:off x="7030048" y="2768452"/>
                  <a:ext cx="127543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3185" y="98"/>
                      </a:lnTo>
                      <a:lnTo>
                        <a:pt x="31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36" name="Google Shape;236;p24"/>
                <p:cNvSpPr/>
                <p:nvPr/>
              </p:nvSpPr>
              <p:spPr>
                <a:xfrm>
                  <a:off x="7198273" y="2818828"/>
                  <a:ext cx="1970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90" extrusionOk="0">
                      <a:moveTo>
                        <a:pt x="1" y="0"/>
                      </a:moveTo>
                      <a:lnTo>
                        <a:pt x="1" y="89"/>
                      </a:lnTo>
                      <a:lnTo>
                        <a:pt x="492" y="89"/>
                      </a:lnTo>
                      <a:lnTo>
                        <a:pt x="49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37" name="Google Shape;237;p24"/>
                <p:cNvSpPr/>
                <p:nvPr/>
              </p:nvSpPr>
              <p:spPr>
                <a:xfrm>
                  <a:off x="7022520" y="2778463"/>
                  <a:ext cx="1041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99" extrusionOk="0">
                      <a:moveTo>
                        <a:pt x="1" y="0"/>
                      </a:moveTo>
                      <a:lnTo>
                        <a:pt x="1" y="98"/>
                      </a:lnTo>
                      <a:lnTo>
                        <a:pt x="260" y="98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38" name="Google Shape;238;p24"/>
                <p:cNvSpPr/>
                <p:nvPr/>
              </p:nvSpPr>
              <p:spPr>
                <a:xfrm>
                  <a:off x="7146857" y="2778463"/>
                  <a:ext cx="3756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937" y="98"/>
                      </a:lnTo>
                      <a:lnTo>
                        <a:pt x="9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39" name="Google Shape;239;p24"/>
                <p:cNvSpPr/>
                <p:nvPr/>
              </p:nvSpPr>
              <p:spPr>
                <a:xfrm>
                  <a:off x="7229388" y="2788434"/>
                  <a:ext cx="33237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830" y="99"/>
                      </a:lnTo>
                      <a:lnTo>
                        <a:pt x="83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40" name="Google Shape;240;p24"/>
                <p:cNvSpPr/>
                <p:nvPr/>
              </p:nvSpPr>
              <p:spPr>
                <a:xfrm>
                  <a:off x="7022520" y="2788434"/>
                  <a:ext cx="1041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260" y="99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41" name="Google Shape;241;p24"/>
                <p:cNvSpPr/>
                <p:nvPr/>
              </p:nvSpPr>
              <p:spPr>
                <a:xfrm>
                  <a:off x="7030048" y="2798445"/>
                  <a:ext cx="61109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1526" y="99"/>
                      </a:lnTo>
                      <a:lnTo>
                        <a:pt x="152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42" name="Google Shape;242;p24"/>
                <p:cNvSpPr/>
                <p:nvPr/>
              </p:nvSpPr>
              <p:spPr>
                <a:xfrm>
                  <a:off x="7040019" y="2828799"/>
                  <a:ext cx="61149" cy="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" h="100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1526" y="99"/>
                      </a:lnTo>
                      <a:lnTo>
                        <a:pt x="152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43" name="Google Shape;243;p24"/>
                <p:cNvSpPr/>
                <p:nvPr/>
              </p:nvSpPr>
              <p:spPr>
                <a:xfrm>
                  <a:off x="7095040" y="2838810"/>
                  <a:ext cx="62550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1562" y="99"/>
                      </a:lnTo>
                      <a:lnTo>
                        <a:pt x="156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44" name="Google Shape;244;p24"/>
                <p:cNvSpPr/>
                <p:nvPr/>
              </p:nvSpPr>
              <p:spPr>
                <a:xfrm>
                  <a:off x="7108254" y="2808817"/>
                  <a:ext cx="78288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" h="90" extrusionOk="0">
                      <a:moveTo>
                        <a:pt x="1" y="0"/>
                      </a:moveTo>
                      <a:lnTo>
                        <a:pt x="1" y="90"/>
                      </a:lnTo>
                      <a:lnTo>
                        <a:pt x="1955" y="90"/>
                      </a:lnTo>
                      <a:lnTo>
                        <a:pt x="195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45" name="Google Shape;245;p24"/>
                <p:cNvSpPr/>
                <p:nvPr/>
              </p:nvSpPr>
              <p:spPr>
                <a:xfrm>
                  <a:off x="7012189" y="2808817"/>
                  <a:ext cx="1037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0" extrusionOk="0">
                      <a:moveTo>
                        <a:pt x="0" y="0"/>
                      </a:moveTo>
                      <a:lnTo>
                        <a:pt x="0" y="90"/>
                      </a:lnTo>
                      <a:lnTo>
                        <a:pt x="259" y="90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46" name="Google Shape;246;p24"/>
                <p:cNvSpPr/>
                <p:nvPr/>
              </p:nvSpPr>
              <p:spPr>
                <a:xfrm>
                  <a:off x="7012189" y="2818828"/>
                  <a:ext cx="1037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0" extrusionOk="0">
                      <a:moveTo>
                        <a:pt x="0" y="0"/>
                      </a:moveTo>
                      <a:lnTo>
                        <a:pt x="0" y="89"/>
                      </a:lnTo>
                      <a:lnTo>
                        <a:pt x="259" y="89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47" name="Google Shape;247;p24"/>
                <p:cNvSpPr/>
                <p:nvPr/>
              </p:nvSpPr>
              <p:spPr>
                <a:xfrm>
                  <a:off x="7022520" y="2838810"/>
                  <a:ext cx="1041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260" y="99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48" name="Google Shape;248;p24"/>
                <p:cNvSpPr/>
                <p:nvPr/>
              </p:nvSpPr>
              <p:spPr>
                <a:xfrm>
                  <a:off x="7012189" y="2847379"/>
                  <a:ext cx="1037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0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259" y="90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49" name="Google Shape;249;p24"/>
                <p:cNvSpPr/>
                <p:nvPr/>
              </p:nvSpPr>
              <p:spPr>
                <a:xfrm>
                  <a:off x="7030048" y="2847379"/>
                  <a:ext cx="145083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90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3622" y="90"/>
                      </a:lnTo>
                      <a:lnTo>
                        <a:pt x="36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50" name="Google Shape;250;p24"/>
                <p:cNvSpPr/>
                <p:nvPr/>
              </p:nvSpPr>
              <p:spPr>
                <a:xfrm>
                  <a:off x="7022520" y="2857390"/>
                  <a:ext cx="1041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90" extrusionOk="0">
                      <a:moveTo>
                        <a:pt x="1" y="1"/>
                      </a:moveTo>
                      <a:lnTo>
                        <a:pt x="1" y="90"/>
                      </a:lnTo>
                      <a:lnTo>
                        <a:pt x="260" y="90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51" name="Google Shape;251;p24"/>
                <p:cNvSpPr/>
                <p:nvPr/>
              </p:nvSpPr>
              <p:spPr>
                <a:xfrm>
                  <a:off x="7146857" y="2857390"/>
                  <a:ext cx="3756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" h="90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937" y="90"/>
                      </a:lnTo>
                      <a:lnTo>
                        <a:pt x="93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52" name="Google Shape;252;p24"/>
                <p:cNvSpPr/>
                <p:nvPr/>
              </p:nvSpPr>
              <p:spPr>
                <a:xfrm>
                  <a:off x="7229388" y="2867401"/>
                  <a:ext cx="33237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830" y="99"/>
                      </a:lnTo>
                      <a:lnTo>
                        <a:pt x="83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53" name="Google Shape;253;p24"/>
                <p:cNvSpPr/>
                <p:nvPr/>
              </p:nvSpPr>
              <p:spPr>
                <a:xfrm>
                  <a:off x="7022520" y="2867401"/>
                  <a:ext cx="1041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99" extrusionOk="0">
                      <a:moveTo>
                        <a:pt x="1" y="0"/>
                      </a:moveTo>
                      <a:lnTo>
                        <a:pt x="1" y="99"/>
                      </a:lnTo>
                      <a:lnTo>
                        <a:pt x="260" y="99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54" name="Google Shape;254;p24"/>
                <p:cNvSpPr/>
                <p:nvPr/>
              </p:nvSpPr>
              <p:spPr>
                <a:xfrm>
                  <a:off x="7030048" y="2877412"/>
                  <a:ext cx="61109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1526" y="98"/>
                      </a:lnTo>
                      <a:lnTo>
                        <a:pt x="15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55" name="Google Shape;255;p24"/>
                <p:cNvSpPr/>
                <p:nvPr/>
              </p:nvSpPr>
              <p:spPr>
                <a:xfrm>
                  <a:off x="7108254" y="2887743"/>
                  <a:ext cx="78288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" h="91" extrusionOk="0">
                      <a:moveTo>
                        <a:pt x="1" y="1"/>
                      </a:moveTo>
                      <a:lnTo>
                        <a:pt x="1" y="90"/>
                      </a:lnTo>
                      <a:lnTo>
                        <a:pt x="1955" y="90"/>
                      </a:lnTo>
                      <a:lnTo>
                        <a:pt x="19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56" name="Google Shape;256;p24"/>
                <p:cNvSpPr/>
                <p:nvPr/>
              </p:nvSpPr>
              <p:spPr>
                <a:xfrm>
                  <a:off x="7012189" y="2887743"/>
                  <a:ext cx="10372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1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259" y="90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</p:grpSp>
          <p:grpSp>
            <p:nvGrpSpPr>
              <p:cNvPr id="257" name="Google Shape;257;p24"/>
              <p:cNvGrpSpPr/>
              <p:nvPr/>
            </p:nvGrpSpPr>
            <p:grpSpPr>
              <a:xfrm>
                <a:off x="7013590" y="2749952"/>
                <a:ext cx="20783" cy="10211"/>
                <a:chOff x="7013590" y="2749952"/>
                <a:chExt cx="20783" cy="10211"/>
              </a:xfrm>
            </p:grpSpPr>
            <p:sp>
              <p:nvSpPr>
                <p:cNvPr id="258" name="Google Shape;258;p24"/>
                <p:cNvSpPr/>
                <p:nvPr/>
              </p:nvSpPr>
              <p:spPr>
                <a:xfrm>
                  <a:off x="7013590" y="2751033"/>
                  <a:ext cx="5766" cy="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28" extrusionOk="0">
                      <a:moveTo>
                        <a:pt x="112" y="0"/>
                      </a:moveTo>
                      <a:cubicBezTo>
                        <a:pt x="108" y="0"/>
                        <a:pt x="103" y="3"/>
                        <a:pt x="99" y="7"/>
                      </a:cubicBezTo>
                      <a:lnTo>
                        <a:pt x="1" y="105"/>
                      </a:lnTo>
                      <a:lnTo>
                        <a:pt x="1" y="114"/>
                      </a:lnTo>
                      <a:lnTo>
                        <a:pt x="99" y="221"/>
                      </a:lnTo>
                      <a:cubicBezTo>
                        <a:pt x="103" y="226"/>
                        <a:pt x="110" y="228"/>
                        <a:pt x="117" y="228"/>
                      </a:cubicBezTo>
                      <a:cubicBezTo>
                        <a:pt x="123" y="228"/>
                        <a:pt x="130" y="226"/>
                        <a:pt x="135" y="221"/>
                      </a:cubicBezTo>
                      <a:cubicBezTo>
                        <a:pt x="144" y="212"/>
                        <a:pt x="135" y="194"/>
                        <a:pt x="126" y="185"/>
                      </a:cubicBezTo>
                      <a:lnTo>
                        <a:pt x="45" y="123"/>
                      </a:lnTo>
                      <a:lnTo>
                        <a:pt x="126" y="34"/>
                      </a:lnTo>
                      <a:cubicBezTo>
                        <a:pt x="135" y="25"/>
                        <a:pt x="135" y="16"/>
                        <a:pt x="126" y="7"/>
                      </a:cubicBezTo>
                      <a:cubicBezTo>
                        <a:pt x="121" y="3"/>
                        <a:pt x="117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59" name="Google Shape;259;p24"/>
                <p:cNvSpPr/>
                <p:nvPr/>
              </p:nvSpPr>
              <p:spPr>
                <a:xfrm>
                  <a:off x="7022160" y="2750232"/>
                  <a:ext cx="5046" cy="9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242" extrusionOk="0">
                      <a:moveTo>
                        <a:pt x="117" y="0"/>
                      </a:moveTo>
                      <a:cubicBezTo>
                        <a:pt x="108" y="0"/>
                        <a:pt x="90" y="0"/>
                        <a:pt x="90" y="9"/>
                      </a:cubicBezTo>
                      <a:lnTo>
                        <a:pt x="1" y="214"/>
                      </a:lnTo>
                      <a:cubicBezTo>
                        <a:pt x="1" y="232"/>
                        <a:pt x="1" y="241"/>
                        <a:pt x="10" y="241"/>
                      </a:cubicBezTo>
                      <a:lnTo>
                        <a:pt x="19" y="241"/>
                      </a:lnTo>
                      <a:cubicBezTo>
                        <a:pt x="28" y="241"/>
                        <a:pt x="37" y="241"/>
                        <a:pt x="37" y="232"/>
                      </a:cubicBezTo>
                      <a:lnTo>
                        <a:pt x="126" y="27"/>
                      </a:lnTo>
                      <a:cubicBezTo>
                        <a:pt x="126" y="18"/>
                        <a:pt x="126" y="9"/>
                        <a:pt x="1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260" name="Google Shape;260;p24"/>
                <p:cNvSpPr/>
                <p:nvPr/>
              </p:nvSpPr>
              <p:spPr>
                <a:xfrm>
                  <a:off x="7028607" y="2749952"/>
                  <a:ext cx="5766" cy="9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9" extrusionOk="0">
                      <a:moveTo>
                        <a:pt x="18" y="1"/>
                      </a:moveTo>
                      <a:cubicBezTo>
                        <a:pt x="12" y="1"/>
                        <a:pt x="5" y="3"/>
                        <a:pt x="0" y="7"/>
                      </a:cubicBezTo>
                      <a:cubicBezTo>
                        <a:pt x="0" y="25"/>
                        <a:pt x="0" y="34"/>
                        <a:pt x="9" y="43"/>
                      </a:cubicBezTo>
                      <a:lnTo>
                        <a:pt x="90" y="123"/>
                      </a:lnTo>
                      <a:lnTo>
                        <a:pt x="9" y="212"/>
                      </a:lnTo>
                      <a:cubicBezTo>
                        <a:pt x="0" y="212"/>
                        <a:pt x="0" y="221"/>
                        <a:pt x="0" y="230"/>
                      </a:cubicBezTo>
                      <a:cubicBezTo>
                        <a:pt x="0" y="239"/>
                        <a:pt x="9" y="248"/>
                        <a:pt x="27" y="248"/>
                      </a:cubicBezTo>
                      <a:cubicBezTo>
                        <a:pt x="27" y="248"/>
                        <a:pt x="36" y="248"/>
                        <a:pt x="36" y="239"/>
                      </a:cubicBezTo>
                      <a:lnTo>
                        <a:pt x="143" y="141"/>
                      </a:lnTo>
                      <a:lnTo>
                        <a:pt x="143" y="123"/>
                      </a:lnTo>
                      <a:lnTo>
                        <a:pt x="143" y="114"/>
                      </a:lnTo>
                      <a:lnTo>
                        <a:pt x="36" y="7"/>
                      </a:lnTo>
                      <a:cubicBezTo>
                        <a:pt x="32" y="3"/>
                        <a:pt x="25" y="1"/>
                        <a:pt x="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</p:grpSp>
        </p:grpSp>
        <p:grpSp>
          <p:nvGrpSpPr>
            <p:cNvPr id="261" name="Google Shape;261;p24"/>
            <p:cNvGrpSpPr/>
            <p:nvPr/>
          </p:nvGrpSpPr>
          <p:grpSpPr>
            <a:xfrm>
              <a:off x="1169576" y="965199"/>
              <a:ext cx="991894" cy="654853"/>
              <a:chOff x="6419537" y="2669864"/>
              <a:chExt cx="293330" cy="193658"/>
            </a:xfrm>
          </p:grpSpPr>
          <p:sp>
            <p:nvSpPr>
              <p:cNvPr id="262" name="Google Shape;262;p24"/>
              <p:cNvSpPr/>
              <p:nvPr/>
            </p:nvSpPr>
            <p:spPr>
              <a:xfrm>
                <a:off x="6419537" y="2669864"/>
                <a:ext cx="293330" cy="193658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4836" extrusionOk="0">
                    <a:moveTo>
                      <a:pt x="0" y="0"/>
                    </a:moveTo>
                    <a:lnTo>
                      <a:pt x="0" y="4835"/>
                    </a:lnTo>
                    <a:lnTo>
                      <a:pt x="7324" y="4835"/>
                    </a:lnTo>
                    <a:lnTo>
                      <a:pt x="7324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6419537" y="2669864"/>
                <a:ext cx="293330" cy="27871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696" extrusionOk="0">
                    <a:moveTo>
                      <a:pt x="0" y="0"/>
                    </a:moveTo>
                    <a:lnTo>
                      <a:pt x="0" y="696"/>
                    </a:lnTo>
                    <a:lnTo>
                      <a:pt x="7324" y="696"/>
                    </a:lnTo>
                    <a:lnTo>
                      <a:pt x="732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6431671" y="2676992"/>
                <a:ext cx="14336" cy="1397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49" extrusionOk="0">
                    <a:moveTo>
                      <a:pt x="179" y="0"/>
                    </a:moveTo>
                    <a:cubicBezTo>
                      <a:pt x="81" y="0"/>
                      <a:pt x="0" y="81"/>
                      <a:pt x="0" y="170"/>
                    </a:cubicBezTo>
                    <a:cubicBezTo>
                      <a:pt x="0" y="268"/>
                      <a:pt x="81" y="348"/>
                      <a:pt x="179" y="348"/>
                    </a:cubicBezTo>
                    <a:cubicBezTo>
                      <a:pt x="277" y="348"/>
                      <a:pt x="357" y="268"/>
                      <a:pt x="357" y="170"/>
                    </a:cubicBezTo>
                    <a:cubicBezTo>
                      <a:pt x="357" y="81"/>
                      <a:pt x="277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6460622" y="2676992"/>
                <a:ext cx="13936" cy="13976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8" y="0"/>
                    </a:moveTo>
                    <a:cubicBezTo>
                      <a:pt x="80" y="0"/>
                      <a:pt x="0" y="81"/>
                      <a:pt x="0" y="170"/>
                    </a:cubicBezTo>
                    <a:cubicBezTo>
                      <a:pt x="0" y="268"/>
                      <a:pt x="80" y="348"/>
                      <a:pt x="178" y="348"/>
                    </a:cubicBezTo>
                    <a:cubicBezTo>
                      <a:pt x="277" y="348"/>
                      <a:pt x="348" y="268"/>
                      <a:pt x="348" y="170"/>
                    </a:cubicBezTo>
                    <a:cubicBezTo>
                      <a:pt x="348" y="81"/>
                      <a:pt x="277" y="0"/>
                      <a:pt x="1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>
                <a:off x="6489534" y="2676992"/>
                <a:ext cx="13976" cy="13976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0" y="0"/>
                    </a:moveTo>
                    <a:cubicBezTo>
                      <a:pt x="72" y="0"/>
                      <a:pt x="1" y="81"/>
                      <a:pt x="1" y="170"/>
                    </a:cubicBezTo>
                    <a:cubicBezTo>
                      <a:pt x="1" y="268"/>
                      <a:pt x="72" y="348"/>
                      <a:pt x="170" y="348"/>
                    </a:cubicBezTo>
                    <a:cubicBezTo>
                      <a:pt x="268" y="348"/>
                      <a:pt x="349" y="268"/>
                      <a:pt x="349" y="170"/>
                    </a:cubicBezTo>
                    <a:cubicBezTo>
                      <a:pt x="349" y="81"/>
                      <a:pt x="268" y="0"/>
                      <a:pt x="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>
                <a:off x="6473837" y="2734935"/>
                <a:ext cx="51458" cy="86417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158" extrusionOk="0">
                    <a:moveTo>
                      <a:pt x="1071" y="1"/>
                    </a:moveTo>
                    <a:cubicBezTo>
                      <a:pt x="1019" y="1"/>
                      <a:pt x="968" y="21"/>
                      <a:pt x="928" y="61"/>
                    </a:cubicBezTo>
                    <a:lnTo>
                      <a:pt x="54" y="944"/>
                    </a:lnTo>
                    <a:cubicBezTo>
                      <a:pt x="45" y="953"/>
                      <a:pt x="36" y="953"/>
                      <a:pt x="36" y="962"/>
                    </a:cubicBezTo>
                    <a:cubicBezTo>
                      <a:pt x="27" y="962"/>
                      <a:pt x="27" y="971"/>
                      <a:pt x="27" y="971"/>
                    </a:cubicBezTo>
                    <a:cubicBezTo>
                      <a:pt x="18" y="980"/>
                      <a:pt x="18" y="989"/>
                      <a:pt x="9" y="998"/>
                    </a:cubicBezTo>
                    <a:cubicBezTo>
                      <a:pt x="9" y="1002"/>
                      <a:pt x="11" y="1002"/>
                      <a:pt x="12" y="1002"/>
                    </a:cubicBezTo>
                    <a:cubicBezTo>
                      <a:pt x="13" y="1002"/>
                      <a:pt x="13" y="1002"/>
                      <a:pt x="9" y="1007"/>
                    </a:cubicBezTo>
                    <a:cubicBezTo>
                      <a:pt x="9" y="1016"/>
                      <a:pt x="9" y="1025"/>
                      <a:pt x="9" y="1034"/>
                    </a:cubicBezTo>
                    <a:cubicBezTo>
                      <a:pt x="9" y="1034"/>
                      <a:pt x="0" y="1034"/>
                      <a:pt x="0" y="1042"/>
                    </a:cubicBezTo>
                    <a:lnTo>
                      <a:pt x="0" y="1069"/>
                    </a:lnTo>
                    <a:lnTo>
                      <a:pt x="0" y="1078"/>
                    </a:lnTo>
                    <a:lnTo>
                      <a:pt x="0" y="1096"/>
                    </a:lnTo>
                    <a:lnTo>
                      <a:pt x="0" y="1123"/>
                    </a:lnTo>
                    <a:cubicBezTo>
                      <a:pt x="0" y="1123"/>
                      <a:pt x="0" y="1132"/>
                      <a:pt x="9" y="1141"/>
                    </a:cubicBezTo>
                    <a:cubicBezTo>
                      <a:pt x="9" y="1141"/>
                      <a:pt x="9" y="1149"/>
                      <a:pt x="9" y="1158"/>
                    </a:cubicBezTo>
                    <a:cubicBezTo>
                      <a:pt x="9" y="1158"/>
                      <a:pt x="18" y="1167"/>
                      <a:pt x="18" y="1167"/>
                    </a:cubicBezTo>
                    <a:cubicBezTo>
                      <a:pt x="18" y="1176"/>
                      <a:pt x="27" y="1185"/>
                      <a:pt x="27" y="1194"/>
                    </a:cubicBezTo>
                    <a:cubicBezTo>
                      <a:pt x="36" y="1194"/>
                      <a:pt x="36" y="1194"/>
                      <a:pt x="36" y="1203"/>
                    </a:cubicBezTo>
                    <a:cubicBezTo>
                      <a:pt x="45" y="1212"/>
                      <a:pt x="45" y="1221"/>
                      <a:pt x="54" y="1221"/>
                    </a:cubicBezTo>
                    <a:lnTo>
                      <a:pt x="928" y="2104"/>
                    </a:lnTo>
                    <a:cubicBezTo>
                      <a:pt x="972" y="2140"/>
                      <a:pt x="1017" y="2158"/>
                      <a:pt x="1071" y="2158"/>
                    </a:cubicBezTo>
                    <a:cubicBezTo>
                      <a:pt x="1124" y="2158"/>
                      <a:pt x="1169" y="2140"/>
                      <a:pt x="1213" y="2104"/>
                    </a:cubicBezTo>
                    <a:cubicBezTo>
                      <a:pt x="1285" y="2024"/>
                      <a:pt x="1285" y="1899"/>
                      <a:pt x="1213" y="1827"/>
                    </a:cubicBezTo>
                    <a:lnTo>
                      <a:pt x="473" y="1078"/>
                    </a:lnTo>
                    <a:lnTo>
                      <a:pt x="1213" y="338"/>
                    </a:lnTo>
                    <a:cubicBezTo>
                      <a:pt x="1285" y="257"/>
                      <a:pt x="1285" y="132"/>
                      <a:pt x="1213" y="61"/>
                    </a:cubicBezTo>
                    <a:cubicBezTo>
                      <a:pt x="1173" y="21"/>
                      <a:pt x="1122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6552403" y="2735015"/>
                <a:ext cx="46132" cy="8633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156" extrusionOk="0">
                    <a:moveTo>
                      <a:pt x="957" y="1"/>
                    </a:moveTo>
                    <a:cubicBezTo>
                      <a:pt x="891" y="1"/>
                      <a:pt x="830" y="38"/>
                      <a:pt x="804" y="104"/>
                    </a:cubicBezTo>
                    <a:lnTo>
                      <a:pt x="45" y="1924"/>
                    </a:lnTo>
                    <a:cubicBezTo>
                      <a:pt x="36" y="1924"/>
                      <a:pt x="36" y="1924"/>
                      <a:pt x="36" y="1933"/>
                    </a:cubicBezTo>
                    <a:cubicBezTo>
                      <a:pt x="1" y="2013"/>
                      <a:pt x="45" y="2111"/>
                      <a:pt x="135" y="2147"/>
                    </a:cubicBezTo>
                    <a:cubicBezTo>
                      <a:pt x="152" y="2156"/>
                      <a:pt x="179" y="2156"/>
                      <a:pt x="197" y="2156"/>
                    </a:cubicBezTo>
                    <a:cubicBezTo>
                      <a:pt x="268" y="2156"/>
                      <a:pt x="331" y="2120"/>
                      <a:pt x="358" y="2057"/>
                    </a:cubicBezTo>
                    <a:lnTo>
                      <a:pt x="1116" y="238"/>
                    </a:lnTo>
                    <a:cubicBezTo>
                      <a:pt x="1152" y="148"/>
                      <a:pt x="1116" y="50"/>
                      <a:pt x="1027" y="15"/>
                    </a:cubicBezTo>
                    <a:cubicBezTo>
                      <a:pt x="1004" y="5"/>
                      <a:pt x="980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607063" y="2734935"/>
                <a:ext cx="51498" cy="86417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2158" extrusionOk="0">
                    <a:moveTo>
                      <a:pt x="219" y="1"/>
                    </a:moveTo>
                    <a:cubicBezTo>
                      <a:pt x="170" y="1"/>
                      <a:pt x="121" y="21"/>
                      <a:pt x="81" y="61"/>
                    </a:cubicBezTo>
                    <a:cubicBezTo>
                      <a:pt x="1" y="132"/>
                      <a:pt x="1" y="257"/>
                      <a:pt x="81" y="338"/>
                    </a:cubicBezTo>
                    <a:lnTo>
                      <a:pt x="812" y="1078"/>
                    </a:lnTo>
                    <a:lnTo>
                      <a:pt x="81" y="1827"/>
                    </a:lnTo>
                    <a:cubicBezTo>
                      <a:pt x="1" y="1899"/>
                      <a:pt x="1" y="2033"/>
                      <a:pt x="81" y="2104"/>
                    </a:cubicBezTo>
                    <a:cubicBezTo>
                      <a:pt x="121" y="2140"/>
                      <a:pt x="170" y="2158"/>
                      <a:pt x="219" y="2158"/>
                    </a:cubicBezTo>
                    <a:cubicBezTo>
                      <a:pt x="268" y="2158"/>
                      <a:pt x="317" y="2140"/>
                      <a:pt x="357" y="2104"/>
                    </a:cubicBezTo>
                    <a:lnTo>
                      <a:pt x="1241" y="1212"/>
                    </a:lnTo>
                    <a:cubicBezTo>
                      <a:pt x="1241" y="1212"/>
                      <a:pt x="1250" y="1203"/>
                      <a:pt x="1259" y="1194"/>
                    </a:cubicBezTo>
                    <a:cubicBezTo>
                      <a:pt x="1267" y="1185"/>
                      <a:pt x="1267" y="1176"/>
                      <a:pt x="1267" y="1167"/>
                    </a:cubicBezTo>
                    <a:lnTo>
                      <a:pt x="1267" y="1158"/>
                    </a:lnTo>
                    <a:cubicBezTo>
                      <a:pt x="1276" y="1149"/>
                      <a:pt x="1276" y="1141"/>
                      <a:pt x="1285" y="1132"/>
                    </a:cubicBezTo>
                    <a:lnTo>
                      <a:pt x="1285" y="1123"/>
                    </a:lnTo>
                    <a:lnTo>
                      <a:pt x="1285" y="1096"/>
                    </a:lnTo>
                    <a:lnTo>
                      <a:pt x="1285" y="1078"/>
                    </a:lnTo>
                    <a:lnTo>
                      <a:pt x="1285" y="1069"/>
                    </a:lnTo>
                    <a:lnTo>
                      <a:pt x="1285" y="1042"/>
                    </a:lnTo>
                    <a:lnTo>
                      <a:pt x="1285" y="1034"/>
                    </a:lnTo>
                    <a:cubicBezTo>
                      <a:pt x="1276" y="1025"/>
                      <a:pt x="1276" y="1016"/>
                      <a:pt x="1267" y="1007"/>
                    </a:cubicBezTo>
                    <a:lnTo>
                      <a:pt x="1267" y="998"/>
                    </a:lnTo>
                    <a:cubicBezTo>
                      <a:pt x="1267" y="989"/>
                      <a:pt x="1259" y="980"/>
                      <a:pt x="1259" y="971"/>
                    </a:cubicBezTo>
                    <a:lnTo>
                      <a:pt x="1259" y="962"/>
                    </a:lnTo>
                    <a:cubicBezTo>
                      <a:pt x="1250" y="962"/>
                      <a:pt x="1241" y="953"/>
                      <a:pt x="1232" y="944"/>
                    </a:cubicBezTo>
                    <a:lnTo>
                      <a:pt x="357" y="61"/>
                    </a:lnTo>
                    <a:cubicBezTo>
                      <a:pt x="317" y="21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Improvements</a:t>
            </a:r>
            <a:endParaRPr dirty="0"/>
          </a:p>
        </p:txBody>
      </p:sp>
      <p:sp>
        <p:nvSpPr>
          <p:cNvPr id="512" name="Google Shape;512;p33"/>
          <p:cNvSpPr txBox="1">
            <a:spLocks noGrp="1"/>
          </p:cNvSpPr>
          <p:nvPr>
            <p:ph type="subTitle" idx="1"/>
          </p:nvPr>
        </p:nvSpPr>
        <p:spPr>
          <a:xfrm>
            <a:off x="720000" y="1179775"/>
            <a:ext cx="4916400" cy="30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0000"/>
                </a:solidFill>
                <a:latin typeface="Aptos Narrow" panose="020B0004020202020204" pitchFamily="34" charset="0"/>
              </a:rPr>
              <a:t>Automatic starting of phone camera:</a:t>
            </a:r>
            <a:endParaRPr sz="1300" b="1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Phone camera is automatically launched on page load without user intervention.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QR scanner remains active for a minute, after which user must manually press a button to relaunch camera.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baseline="300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baseline="300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0000"/>
                </a:solidFill>
                <a:latin typeface="Aptos Narrow" panose="020B0004020202020204" pitchFamily="34" charset="0"/>
              </a:rPr>
              <a:t>Optimized popup content </a:t>
            </a:r>
            <a:endParaRPr sz="1300" b="1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Simplified popup content by removing unnecessary components so user need not scroll.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Added form indicators: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 Selected color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628650" lvl="1" indent="-171450" algn="l">
              <a:buFont typeface="Wingdings" panose="05000000000000000000" pitchFamily="2" charset="2"/>
              <a:buChar char="Ø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Current tag color </a:t>
            </a:r>
            <a:r>
              <a:rPr lang="en" sz="1100" dirty="0">
                <a:solidFill>
                  <a:srgbClr val="000000"/>
                </a:solidFill>
                <a:latin typeface="Aptos Narrow" panose="020B0004020202020204" pitchFamily="34" charset="0"/>
              </a:rPr>
              <a:t>(In update form)</a:t>
            </a:r>
            <a:endParaRPr sz="11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Improvements </a:t>
            </a:r>
            <a:r>
              <a:rPr lang="en" sz="2500" dirty="0"/>
              <a:t>(cont.)</a:t>
            </a:r>
            <a:endParaRPr sz="2500" dirty="0"/>
          </a:p>
        </p:txBody>
      </p:sp>
      <p:sp>
        <p:nvSpPr>
          <p:cNvPr id="518" name="Google Shape;518;p34"/>
          <p:cNvSpPr txBox="1">
            <a:spLocks noGrp="1"/>
          </p:cNvSpPr>
          <p:nvPr>
            <p:ph type="subTitle" idx="1"/>
          </p:nvPr>
        </p:nvSpPr>
        <p:spPr>
          <a:xfrm>
            <a:off x="720000" y="1179775"/>
            <a:ext cx="4916400" cy="30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</p:txBody>
      </p:sp>
      <p:pic>
        <p:nvPicPr>
          <p:cNvPr id="519" name="Google Shape;519;p34"/>
          <p:cNvPicPr preferRelativeResize="0"/>
          <p:nvPr/>
        </p:nvPicPr>
        <p:blipFill rotWithShape="1">
          <a:blip r:embed="rId3">
            <a:alphaModFix/>
          </a:blip>
          <a:srcRect l="1968" t="803" r="1085"/>
          <a:stretch/>
        </p:blipFill>
        <p:spPr>
          <a:xfrm>
            <a:off x="1496050" y="1147450"/>
            <a:ext cx="2406225" cy="37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4"/>
          <p:cNvPicPr preferRelativeResize="0"/>
          <p:nvPr/>
        </p:nvPicPr>
        <p:blipFill rotWithShape="1">
          <a:blip r:embed="rId4">
            <a:alphaModFix/>
          </a:blip>
          <a:srcRect l="2123" t="803"/>
          <a:stretch/>
        </p:blipFill>
        <p:spPr>
          <a:xfrm>
            <a:off x="4904875" y="1147450"/>
            <a:ext cx="2140950" cy="379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"/>
          <p:cNvSpPr txBox="1">
            <a:spLocks noGrp="1"/>
          </p:cNvSpPr>
          <p:nvPr>
            <p:ph type="title"/>
          </p:nvPr>
        </p:nvSpPr>
        <p:spPr>
          <a:xfrm>
            <a:off x="673875" y="2442713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Design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Principals</a:t>
            </a:r>
            <a:endParaRPr dirty="0"/>
          </a:p>
        </p:txBody>
      </p:sp>
      <p:sp>
        <p:nvSpPr>
          <p:cNvPr id="526" name="Google Shape;526;p35"/>
          <p:cNvSpPr txBox="1">
            <a:spLocks noGrp="1"/>
          </p:cNvSpPr>
          <p:nvPr>
            <p:ph type="title" idx="2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27" name="Google Shape;527;p35"/>
          <p:cNvSpPr txBox="1">
            <a:spLocks noGrp="1"/>
          </p:cNvSpPr>
          <p:nvPr>
            <p:ph type="subTitle" idx="1"/>
          </p:nvPr>
        </p:nvSpPr>
        <p:spPr>
          <a:xfrm>
            <a:off x="713225" y="3728525"/>
            <a:ext cx="44943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ptos Narrow" panose="020B0004020202020204" pitchFamily="34" charset="0"/>
              </a:rPr>
              <a:t>Skills and knowledge acquired </a:t>
            </a:r>
            <a:endParaRPr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Principles</a:t>
            </a:r>
            <a:endParaRPr dirty="0"/>
          </a:p>
        </p:txBody>
      </p:sp>
      <p:cxnSp>
        <p:nvCxnSpPr>
          <p:cNvPr id="533" name="Google Shape;533;p36"/>
          <p:cNvCxnSpPr/>
          <p:nvPr/>
        </p:nvCxnSpPr>
        <p:spPr>
          <a:xfrm>
            <a:off x="305925" y="284400"/>
            <a:ext cx="0" cy="485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36"/>
          <p:cNvSpPr txBox="1">
            <a:spLocks noGrp="1"/>
          </p:cNvSpPr>
          <p:nvPr>
            <p:ph type="subTitle" idx="4294967295"/>
          </p:nvPr>
        </p:nvSpPr>
        <p:spPr>
          <a:xfrm>
            <a:off x="720000" y="1179775"/>
            <a:ext cx="38520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 sz="1300" b="1" dirty="0">
                <a:solidFill>
                  <a:srgbClr val="000000"/>
                </a:solidFill>
                <a:latin typeface="Aptos Narrow" panose="020B0004020202020204" pitchFamily="34" charset="0"/>
              </a:rPr>
              <a:t>Mobile Oriented Design</a:t>
            </a:r>
            <a:endParaRPr sz="1300" b="1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Redemption page is designed with mobile users in mind, content is scaled and optimized for smaller screen sizes.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sz="1300" b="1" dirty="0">
                <a:solidFill>
                  <a:srgbClr val="000000"/>
                </a:solidFill>
                <a:latin typeface="Aptos Narrow" panose="020B0004020202020204" pitchFamily="34" charset="0"/>
              </a:rPr>
              <a:t>2.    Minimize need for page scrolling</a:t>
            </a:r>
            <a:endParaRPr sz="1300" b="1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Allow users to view information and perform actions efficiently without scrolling.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sz="1300" b="1" dirty="0">
                <a:solidFill>
                  <a:srgbClr val="000000"/>
                </a:solidFill>
                <a:latin typeface="Aptos Narrow" panose="020B0004020202020204" pitchFamily="34" charset="0"/>
              </a:rPr>
              <a:t>3.    Visual Feedbacks</a:t>
            </a:r>
            <a:endParaRPr sz="1300" b="1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Usage of loaders and toast notifications to keep users informed about system states. 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sz="1300" b="1" dirty="0">
                <a:solidFill>
                  <a:srgbClr val="000000"/>
                </a:solidFill>
                <a:latin typeface="Aptos Narrow" panose="020B0004020202020204" pitchFamily="34" charset="0"/>
              </a:rPr>
              <a:t>4.    Responsive Design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Usage of flexible display properties to ensure page design displays nicely across different screen sizes.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</p:txBody>
      </p:sp>
      <p:sp>
        <p:nvSpPr>
          <p:cNvPr id="535" name="Google Shape;535;p36"/>
          <p:cNvSpPr txBox="1">
            <a:spLocks noGrp="1"/>
          </p:cNvSpPr>
          <p:nvPr>
            <p:ph type="subTitle" idx="4294967295"/>
          </p:nvPr>
        </p:nvSpPr>
        <p:spPr>
          <a:xfrm>
            <a:off x="4713875" y="1179775"/>
            <a:ext cx="38520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 startAt="5"/>
            </a:pPr>
            <a:r>
              <a:rPr lang="en" sz="1300" b="1" dirty="0">
                <a:solidFill>
                  <a:srgbClr val="000000"/>
                </a:solidFill>
                <a:latin typeface="Aptos Narrow" panose="020B0004020202020204" pitchFamily="34" charset="0"/>
              </a:rPr>
              <a:t>Minimalist Designs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Keeping page contents clean and simple to prevent overwhelming users.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sz="1300" b="1" dirty="0">
                <a:solidFill>
                  <a:srgbClr val="000000"/>
                </a:solidFill>
                <a:latin typeface="Aptos Narrow" panose="020B0004020202020204" pitchFamily="34" charset="0"/>
              </a:rPr>
              <a:t>6.    Content Clarity 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dirty="0">
                <a:solidFill>
                  <a:srgbClr val="000000"/>
                </a:solidFill>
                <a:latin typeface="Aptos Narrow" panose="020B0004020202020204" pitchFamily="34" charset="0"/>
              </a:rPr>
              <a:t>Providing indicators (e.g selected color) and instructional text in redemption/update forms to guide users.</a:t>
            </a: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>
            <a:spLocks noGrp="1"/>
          </p:cNvSpPr>
          <p:nvPr>
            <p:ph type="title"/>
          </p:nvPr>
        </p:nvSpPr>
        <p:spPr>
          <a:xfrm>
            <a:off x="673875" y="2442713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Learning Outcomes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title" idx="2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1"/>
          </p:nvPr>
        </p:nvSpPr>
        <p:spPr>
          <a:xfrm>
            <a:off x="713225" y="3728525"/>
            <a:ext cx="44943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ptos Narrow" panose="020B0004020202020204" pitchFamily="34" charset="0"/>
              </a:rPr>
              <a:t>Skills and knowledge acquired</a:t>
            </a:r>
            <a:endParaRPr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Learning Outcomes</a:t>
            </a:r>
            <a:endParaRPr dirty="0"/>
          </a:p>
        </p:txBody>
      </p:sp>
      <p:sp>
        <p:nvSpPr>
          <p:cNvPr id="548" name="Google Shape;548;p38"/>
          <p:cNvSpPr txBox="1">
            <a:spLocks noGrp="1"/>
          </p:cNvSpPr>
          <p:nvPr>
            <p:ph type="title" idx="2"/>
          </p:nvPr>
        </p:nvSpPr>
        <p:spPr>
          <a:xfrm>
            <a:off x="720000" y="1049275"/>
            <a:ext cx="35223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What I have learnt so far:</a:t>
            </a:r>
            <a:endParaRPr sz="1900" dirty="0"/>
          </a:p>
        </p:txBody>
      </p:sp>
      <p:sp>
        <p:nvSpPr>
          <p:cNvPr id="549" name="Google Shape;549;p38"/>
          <p:cNvSpPr txBox="1">
            <a:spLocks noGrp="1"/>
          </p:cNvSpPr>
          <p:nvPr>
            <p:ph type="subTitle" idx="1"/>
          </p:nvPr>
        </p:nvSpPr>
        <p:spPr>
          <a:xfrm>
            <a:off x="756800" y="1467775"/>
            <a:ext cx="7831500" cy="33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latin typeface="Aptos Narrow" panose="020B0004020202020204" pitchFamily="34" charset="0"/>
              </a:rPr>
              <a:t>ReactJS</a:t>
            </a:r>
            <a:endParaRPr sz="14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 dirty="0">
                <a:solidFill>
                  <a:srgbClr val="000000"/>
                </a:solidFill>
                <a:latin typeface="Aptos Narrow" panose="020B0004020202020204" pitchFamily="34" charset="0"/>
              </a:rPr>
              <a:t>Create webpage using ReactJS and Vite</a:t>
            </a:r>
            <a:endParaRPr sz="13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 dirty="0">
                <a:solidFill>
                  <a:srgbClr val="000000"/>
                </a:solidFill>
                <a:latin typeface="Aptos Narrow" panose="020B0004020202020204" pitchFamily="34" charset="0"/>
              </a:rPr>
              <a:t>State management (useState, useEffect hooks)</a:t>
            </a:r>
            <a:endParaRPr sz="13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latin typeface="Aptos Narrow" panose="020B0004020202020204" pitchFamily="34" charset="0"/>
              </a:rPr>
              <a:t>ReactJS components such as:</a:t>
            </a:r>
            <a:endParaRPr sz="14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 dirty="0">
                <a:solidFill>
                  <a:srgbClr val="000000"/>
                </a:solidFill>
                <a:latin typeface="Aptos Narrow" panose="020B0004020202020204" pitchFamily="34" charset="0"/>
              </a:rPr>
              <a:t>Axios</a:t>
            </a:r>
            <a:endParaRPr sz="13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 dirty="0">
                <a:solidFill>
                  <a:srgbClr val="000000"/>
                </a:solidFill>
                <a:latin typeface="Aptos Narrow" panose="020B0004020202020204" pitchFamily="34" charset="0"/>
              </a:rPr>
              <a:t>React Router</a:t>
            </a:r>
            <a:endParaRPr sz="13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 dirty="0">
                <a:solidFill>
                  <a:srgbClr val="000000"/>
                </a:solidFill>
                <a:latin typeface="Aptos Narrow" panose="020B0004020202020204" pitchFamily="34" charset="0"/>
              </a:rPr>
              <a:t>MUI</a:t>
            </a:r>
            <a:endParaRPr sz="13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latin typeface="Aptos Narrow" panose="020B0004020202020204" pitchFamily="34" charset="0"/>
              </a:rPr>
              <a:t>UI/UX Design Skills</a:t>
            </a:r>
            <a:endParaRPr sz="14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 dirty="0">
                <a:solidFill>
                  <a:srgbClr val="000000"/>
                </a:solidFill>
                <a:latin typeface="Aptos Narrow" panose="020B0004020202020204" pitchFamily="34" charset="0"/>
              </a:rPr>
              <a:t>Dynamic rendering of components</a:t>
            </a:r>
            <a:endParaRPr sz="13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 dirty="0">
                <a:solidFill>
                  <a:srgbClr val="000000"/>
                </a:solidFill>
                <a:latin typeface="Aptos Narrow" panose="020B0004020202020204" pitchFamily="34" charset="0"/>
              </a:rPr>
              <a:t>Custom components</a:t>
            </a:r>
            <a:endParaRPr sz="13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 dirty="0">
                <a:solidFill>
                  <a:srgbClr val="000000"/>
                </a:solidFill>
                <a:latin typeface="Aptos Narrow" panose="020B0004020202020204" pitchFamily="34" charset="0"/>
              </a:rPr>
              <a:t>Mobile Responsive Design</a:t>
            </a:r>
            <a:endParaRPr sz="13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  <a:latin typeface="Aptos Narrow" panose="020B0004020202020204" pitchFamily="34" charset="0"/>
              </a:rPr>
              <a:t>Communication with stakeholders is important.</a:t>
            </a:r>
            <a:endParaRPr sz="1400" dirty="0">
              <a:solidFill>
                <a:srgbClr val="000000"/>
              </a:solidFill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>
            <a:spLocks noGrp="1"/>
          </p:cNvSpPr>
          <p:nvPr>
            <p:ph type="title"/>
          </p:nvPr>
        </p:nvSpPr>
        <p:spPr>
          <a:xfrm>
            <a:off x="673875" y="2442713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Demonstration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55" name="Google Shape;555;p39"/>
          <p:cNvSpPr txBox="1">
            <a:spLocks noGrp="1"/>
          </p:cNvSpPr>
          <p:nvPr>
            <p:ph type="title" idx="2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713225" y="3728525"/>
            <a:ext cx="44943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ptos Narrow" panose="020B0004020202020204" pitchFamily="34" charset="0"/>
              </a:rPr>
              <a:t>Demo of Master Admin Module functionalities</a:t>
            </a:r>
            <a:endParaRPr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>
            <a:spLocks noGrp="1"/>
          </p:cNvSpPr>
          <p:nvPr>
            <p:ph type="ctrTitle"/>
          </p:nvPr>
        </p:nvSpPr>
        <p:spPr>
          <a:xfrm>
            <a:off x="5195450" y="1147738"/>
            <a:ext cx="3097200" cy="9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62" name="Google Shape;562;p40"/>
          <p:cNvSpPr txBox="1">
            <a:spLocks noGrp="1"/>
          </p:cNvSpPr>
          <p:nvPr>
            <p:ph type="subTitle" idx="1"/>
          </p:nvPr>
        </p:nvSpPr>
        <p:spPr>
          <a:xfrm>
            <a:off x="5195450" y="1966009"/>
            <a:ext cx="3097200" cy="10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Aptos Narrow" panose="020B0004020202020204" pitchFamily="34" charset="0"/>
              </a:rPr>
              <a:t>Any questions?</a:t>
            </a:r>
            <a:endParaRPr b="1" dirty="0">
              <a:latin typeface="Aptos Narrow" panose="020B0004020202020204" pitchFamily="34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Aptos Narrow" panose="020B0004020202020204" pitchFamily="34" charset="0"/>
              <a:ea typeface="Raleway"/>
              <a:cs typeface="Raleway"/>
              <a:sym typeface="Raleway"/>
            </a:endParaRPr>
          </a:p>
        </p:txBody>
      </p:sp>
      <p:grpSp>
        <p:nvGrpSpPr>
          <p:cNvPr id="563" name="Google Shape;563;p40"/>
          <p:cNvGrpSpPr/>
          <p:nvPr/>
        </p:nvGrpSpPr>
        <p:grpSpPr>
          <a:xfrm>
            <a:off x="397733" y="863927"/>
            <a:ext cx="3500689" cy="4007071"/>
            <a:chOff x="713158" y="597052"/>
            <a:chExt cx="3500689" cy="4007071"/>
          </a:xfrm>
        </p:grpSpPr>
        <p:grpSp>
          <p:nvGrpSpPr>
            <p:cNvPr id="564" name="Google Shape;564;p40"/>
            <p:cNvGrpSpPr/>
            <p:nvPr/>
          </p:nvGrpSpPr>
          <p:grpSpPr>
            <a:xfrm>
              <a:off x="713158" y="691167"/>
              <a:ext cx="3500689" cy="3912956"/>
              <a:chOff x="1779314" y="1509425"/>
              <a:chExt cx="2941508" cy="3287646"/>
            </a:xfrm>
          </p:grpSpPr>
          <p:sp>
            <p:nvSpPr>
              <p:cNvPr id="565" name="Google Shape;565;p40"/>
              <p:cNvSpPr/>
              <p:nvPr/>
            </p:nvSpPr>
            <p:spPr>
              <a:xfrm>
                <a:off x="2826875" y="2640095"/>
                <a:ext cx="569393" cy="2145270"/>
              </a:xfrm>
              <a:custGeom>
                <a:avLst/>
                <a:gdLst/>
                <a:ahLst/>
                <a:cxnLst/>
                <a:rect l="l" t="t" r="r" b="b"/>
                <a:pathLst>
                  <a:path w="4364" h="16442" extrusionOk="0">
                    <a:moveTo>
                      <a:pt x="1" y="0"/>
                    </a:moveTo>
                    <a:lnTo>
                      <a:pt x="1" y="16442"/>
                    </a:lnTo>
                    <a:lnTo>
                      <a:pt x="4363" y="16442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66" name="Google Shape;566;p40"/>
              <p:cNvSpPr/>
              <p:nvPr/>
            </p:nvSpPr>
            <p:spPr>
              <a:xfrm>
                <a:off x="1779314" y="2640095"/>
                <a:ext cx="1047714" cy="2145270"/>
              </a:xfrm>
              <a:custGeom>
                <a:avLst/>
                <a:gdLst/>
                <a:ahLst/>
                <a:cxnLst/>
                <a:rect l="l" t="t" r="r" b="b"/>
                <a:pathLst>
                  <a:path w="8030" h="16442" extrusionOk="0">
                    <a:moveTo>
                      <a:pt x="1" y="0"/>
                    </a:moveTo>
                    <a:lnTo>
                      <a:pt x="1" y="16442"/>
                    </a:lnTo>
                    <a:lnTo>
                      <a:pt x="8030" y="16442"/>
                    </a:lnTo>
                    <a:lnTo>
                      <a:pt x="80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67" name="Google Shape;567;p40"/>
              <p:cNvSpPr/>
              <p:nvPr/>
            </p:nvSpPr>
            <p:spPr>
              <a:xfrm>
                <a:off x="1845724" y="4507019"/>
                <a:ext cx="902235" cy="208499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598" extrusionOk="0">
                    <a:moveTo>
                      <a:pt x="0" y="1"/>
                    </a:moveTo>
                    <a:lnTo>
                      <a:pt x="0" y="1598"/>
                    </a:lnTo>
                    <a:lnTo>
                      <a:pt x="6914" y="1598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68" name="Google Shape;568;p40"/>
              <p:cNvSpPr/>
              <p:nvPr/>
            </p:nvSpPr>
            <p:spPr>
              <a:xfrm>
                <a:off x="2161075" y="4540811"/>
                <a:ext cx="9525" cy="139739"/>
              </a:xfrm>
              <a:custGeom>
                <a:avLst/>
                <a:gdLst/>
                <a:ahLst/>
                <a:cxnLst/>
                <a:rect l="l" t="t" r="r" b="b"/>
                <a:pathLst>
                  <a:path w="73" h="1071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72" y="1071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69" name="Google Shape;569;p40"/>
              <p:cNvSpPr/>
              <p:nvPr/>
            </p:nvSpPr>
            <p:spPr>
              <a:xfrm>
                <a:off x="1845724" y="4255599"/>
                <a:ext cx="902235" cy="208499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598" extrusionOk="0">
                    <a:moveTo>
                      <a:pt x="0" y="1"/>
                    </a:moveTo>
                    <a:lnTo>
                      <a:pt x="0" y="1598"/>
                    </a:lnTo>
                    <a:lnTo>
                      <a:pt x="6914" y="1598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70" name="Google Shape;570;p40"/>
              <p:cNvSpPr/>
              <p:nvPr/>
            </p:nvSpPr>
            <p:spPr>
              <a:xfrm>
                <a:off x="2161075" y="4289391"/>
                <a:ext cx="9525" cy="139739"/>
              </a:xfrm>
              <a:custGeom>
                <a:avLst/>
                <a:gdLst/>
                <a:ahLst/>
                <a:cxnLst/>
                <a:rect l="l" t="t" r="r" b="b"/>
                <a:pathLst>
                  <a:path w="73" h="1071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72" y="1071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71" name="Google Shape;571;p40"/>
              <p:cNvSpPr/>
              <p:nvPr/>
            </p:nvSpPr>
            <p:spPr>
              <a:xfrm>
                <a:off x="1845724" y="4004180"/>
                <a:ext cx="902235" cy="208499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598" extrusionOk="0">
                    <a:moveTo>
                      <a:pt x="0" y="1"/>
                    </a:moveTo>
                    <a:lnTo>
                      <a:pt x="0" y="1598"/>
                    </a:lnTo>
                    <a:lnTo>
                      <a:pt x="6914" y="1598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72" name="Google Shape;572;p40"/>
              <p:cNvSpPr/>
              <p:nvPr/>
            </p:nvSpPr>
            <p:spPr>
              <a:xfrm>
                <a:off x="2161075" y="4037972"/>
                <a:ext cx="9525" cy="139869"/>
              </a:xfrm>
              <a:custGeom>
                <a:avLst/>
                <a:gdLst/>
                <a:ahLst/>
                <a:cxnLst/>
                <a:rect l="l" t="t" r="r" b="b"/>
                <a:pathLst>
                  <a:path w="73" h="1072" extrusionOk="0">
                    <a:moveTo>
                      <a:pt x="1" y="1"/>
                    </a:moveTo>
                    <a:lnTo>
                      <a:pt x="1" y="1071"/>
                    </a:lnTo>
                    <a:lnTo>
                      <a:pt x="72" y="107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73" name="Google Shape;573;p40"/>
              <p:cNvSpPr/>
              <p:nvPr/>
            </p:nvSpPr>
            <p:spPr>
              <a:xfrm>
                <a:off x="1845724" y="3752760"/>
                <a:ext cx="902235" cy="208499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598" extrusionOk="0">
                    <a:moveTo>
                      <a:pt x="0" y="1"/>
                    </a:moveTo>
                    <a:lnTo>
                      <a:pt x="0" y="1598"/>
                    </a:lnTo>
                    <a:lnTo>
                      <a:pt x="6914" y="1598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74" name="Google Shape;574;p40"/>
              <p:cNvSpPr/>
              <p:nvPr/>
            </p:nvSpPr>
            <p:spPr>
              <a:xfrm>
                <a:off x="2161075" y="3786553"/>
                <a:ext cx="9525" cy="139869"/>
              </a:xfrm>
              <a:custGeom>
                <a:avLst/>
                <a:gdLst/>
                <a:ahLst/>
                <a:cxnLst/>
                <a:rect l="l" t="t" r="r" b="b"/>
                <a:pathLst>
                  <a:path w="73" h="1072" extrusionOk="0">
                    <a:moveTo>
                      <a:pt x="1" y="1"/>
                    </a:moveTo>
                    <a:lnTo>
                      <a:pt x="1" y="1071"/>
                    </a:lnTo>
                    <a:lnTo>
                      <a:pt x="72" y="107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75" name="Google Shape;575;p40"/>
              <p:cNvSpPr/>
              <p:nvPr/>
            </p:nvSpPr>
            <p:spPr>
              <a:xfrm>
                <a:off x="1845724" y="3501341"/>
                <a:ext cx="902235" cy="208499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598" extrusionOk="0">
                    <a:moveTo>
                      <a:pt x="0" y="1"/>
                    </a:moveTo>
                    <a:lnTo>
                      <a:pt x="0" y="1598"/>
                    </a:lnTo>
                    <a:lnTo>
                      <a:pt x="6914" y="1598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76" name="Google Shape;576;p40"/>
              <p:cNvSpPr/>
              <p:nvPr/>
            </p:nvSpPr>
            <p:spPr>
              <a:xfrm>
                <a:off x="2161075" y="3535133"/>
                <a:ext cx="9525" cy="139869"/>
              </a:xfrm>
              <a:custGeom>
                <a:avLst/>
                <a:gdLst/>
                <a:ahLst/>
                <a:cxnLst/>
                <a:rect l="l" t="t" r="r" b="b"/>
                <a:pathLst>
                  <a:path w="73" h="1072" extrusionOk="0">
                    <a:moveTo>
                      <a:pt x="1" y="1"/>
                    </a:moveTo>
                    <a:lnTo>
                      <a:pt x="1" y="1071"/>
                    </a:lnTo>
                    <a:lnTo>
                      <a:pt x="72" y="107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77" name="Google Shape;577;p40"/>
              <p:cNvSpPr/>
              <p:nvPr/>
            </p:nvSpPr>
            <p:spPr>
              <a:xfrm>
                <a:off x="1845724" y="3250052"/>
                <a:ext cx="902235" cy="208369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597" extrusionOk="0">
                    <a:moveTo>
                      <a:pt x="0" y="0"/>
                    </a:moveTo>
                    <a:lnTo>
                      <a:pt x="0" y="1597"/>
                    </a:lnTo>
                    <a:lnTo>
                      <a:pt x="6914" y="1597"/>
                    </a:lnTo>
                    <a:lnTo>
                      <a:pt x="6914" y="0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78" name="Google Shape;578;p40"/>
              <p:cNvSpPr/>
              <p:nvPr/>
            </p:nvSpPr>
            <p:spPr>
              <a:xfrm>
                <a:off x="2161075" y="3284888"/>
                <a:ext cx="9525" cy="139869"/>
              </a:xfrm>
              <a:custGeom>
                <a:avLst/>
                <a:gdLst/>
                <a:ahLst/>
                <a:cxnLst/>
                <a:rect l="l" t="t" r="r" b="b"/>
                <a:pathLst>
                  <a:path w="73" h="1072" extrusionOk="0">
                    <a:moveTo>
                      <a:pt x="1" y="1"/>
                    </a:moveTo>
                    <a:lnTo>
                      <a:pt x="1" y="1071"/>
                    </a:lnTo>
                    <a:lnTo>
                      <a:pt x="72" y="107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79" name="Google Shape;579;p40"/>
              <p:cNvSpPr/>
              <p:nvPr/>
            </p:nvSpPr>
            <p:spPr>
              <a:xfrm>
                <a:off x="1845724" y="2998632"/>
                <a:ext cx="902235" cy="208369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597" extrusionOk="0">
                    <a:moveTo>
                      <a:pt x="0" y="0"/>
                    </a:moveTo>
                    <a:lnTo>
                      <a:pt x="0" y="1597"/>
                    </a:lnTo>
                    <a:lnTo>
                      <a:pt x="6914" y="1597"/>
                    </a:lnTo>
                    <a:lnTo>
                      <a:pt x="6914" y="0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80" name="Google Shape;580;p40"/>
              <p:cNvSpPr/>
              <p:nvPr/>
            </p:nvSpPr>
            <p:spPr>
              <a:xfrm>
                <a:off x="2161075" y="3033468"/>
                <a:ext cx="9525" cy="139869"/>
              </a:xfrm>
              <a:custGeom>
                <a:avLst/>
                <a:gdLst/>
                <a:ahLst/>
                <a:cxnLst/>
                <a:rect l="l" t="t" r="r" b="b"/>
                <a:pathLst>
                  <a:path w="73" h="1072" extrusionOk="0">
                    <a:moveTo>
                      <a:pt x="1" y="1"/>
                    </a:moveTo>
                    <a:lnTo>
                      <a:pt x="1" y="1071"/>
                    </a:lnTo>
                    <a:lnTo>
                      <a:pt x="72" y="107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581" name="Google Shape;581;p40"/>
              <p:cNvSpPr/>
              <p:nvPr/>
            </p:nvSpPr>
            <p:spPr>
              <a:xfrm>
                <a:off x="1845724" y="2747213"/>
                <a:ext cx="902235" cy="208369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597" extrusionOk="0">
                    <a:moveTo>
                      <a:pt x="0" y="0"/>
                    </a:moveTo>
                    <a:lnTo>
                      <a:pt x="0" y="1597"/>
                    </a:lnTo>
                    <a:lnTo>
                      <a:pt x="6914" y="1597"/>
                    </a:lnTo>
                    <a:lnTo>
                      <a:pt x="6914" y="0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grpSp>
            <p:nvGrpSpPr>
              <p:cNvPr id="582" name="Google Shape;582;p40"/>
              <p:cNvGrpSpPr/>
              <p:nvPr/>
            </p:nvGrpSpPr>
            <p:grpSpPr>
              <a:xfrm>
                <a:off x="2197179" y="2782049"/>
                <a:ext cx="513419" cy="1898498"/>
                <a:chOff x="713225" y="2782049"/>
                <a:chExt cx="513419" cy="1898498"/>
              </a:xfrm>
            </p:grpSpPr>
            <p:sp>
              <p:nvSpPr>
                <p:cNvPr id="583" name="Google Shape;583;p40"/>
                <p:cNvSpPr/>
                <p:nvPr/>
              </p:nvSpPr>
              <p:spPr>
                <a:xfrm>
                  <a:off x="713225" y="4540811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84" name="Google Shape;584;p40"/>
                <p:cNvSpPr/>
                <p:nvPr/>
              </p:nvSpPr>
              <p:spPr>
                <a:xfrm>
                  <a:off x="713225" y="4571080"/>
                  <a:ext cx="513419" cy="1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4" extrusionOk="0">
                      <a:moveTo>
                        <a:pt x="0" y="0"/>
                      </a:moveTo>
                      <a:lnTo>
                        <a:pt x="0" y="143"/>
                      </a:lnTo>
                      <a:lnTo>
                        <a:pt x="3934" y="143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85" name="Google Shape;585;p40"/>
                <p:cNvSpPr/>
                <p:nvPr/>
              </p:nvSpPr>
              <p:spPr>
                <a:xfrm>
                  <a:off x="713225" y="4602524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86" name="Google Shape;586;p40"/>
                <p:cNvSpPr/>
                <p:nvPr/>
              </p:nvSpPr>
              <p:spPr>
                <a:xfrm>
                  <a:off x="713225" y="4632794"/>
                  <a:ext cx="513419" cy="17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4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87" name="Google Shape;587;p40"/>
                <p:cNvSpPr/>
                <p:nvPr/>
              </p:nvSpPr>
              <p:spPr>
                <a:xfrm>
                  <a:off x="713225" y="4663063"/>
                  <a:ext cx="513419" cy="17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4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88" name="Google Shape;588;p40"/>
                <p:cNvSpPr/>
                <p:nvPr/>
              </p:nvSpPr>
              <p:spPr>
                <a:xfrm>
                  <a:off x="713225" y="4289391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89" name="Google Shape;589;p40"/>
                <p:cNvSpPr/>
                <p:nvPr/>
              </p:nvSpPr>
              <p:spPr>
                <a:xfrm>
                  <a:off x="713225" y="4319661"/>
                  <a:ext cx="513419" cy="1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4" extrusionOk="0">
                      <a:moveTo>
                        <a:pt x="0" y="0"/>
                      </a:moveTo>
                      <a:lnTo>
                        <a:pt x="0" y="143"/>
                      </a:lnTo>
                      <a:lnTo>
                        <a:pt x="3934" y="143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90" name="Google Shape;590;p40"/>
                <p:cNvSpPr/>
                <p:nvPr/>
              </p:nvSpPr>
              <p:spPr>
                <a:xfrm>
                  <a:off x="713225" y="4351105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91" name="Google Shape;591;p40"/>
                <p:cNvSpPr/>
                <p:nvPr/>
              </p:nvSpPr>
              <p:spPr>
                <a:xfrm>
                  <a:off x="713225" y="4381374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92" name="Google Shape;592;p40"/>
                <p:cNvSpPr/>
                <p:nvPr/>
              </p:nvSpPr>
              <p:spPr>
                <a:xfrm>
                  <a:off x="713225" y="4411644"/>
                  <a:ext cx="513419" cy="17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4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93" name="Google Shape;593;p40"/>
                <p:cNvSpPr/>
                <p:nvPr/>
              </p:nvSpPr>
              <p:spPr>
                <a:xfrm>
                  <a:off x="713225" y="4037972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94" name="Google Shape;594;p40"/>
                <p:cNvSpPr/>
                <p:nvPr/>
              </p:nvSpPr>
              <p:spPr>
                <a:xfrm>
                  <a:off x="713225" y="4069416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95" name="Google Shape;595;p40"/>
                <p:cNvSpPr/>
                <p:nvPr/>
              </p:nvSpPr>
              <p:spPr>
                <a:xfrm>
                  <a:off x="713225" y="4099685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96" name="Google Shape;596;p40"/>
                <p:cNvSpPr/>
                <p:nvPr/>
              </p:nvSpPr>
              <p:spPr>
                <a:xfrm>
                  <a:off x="713225" y="4129955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97" name="Google Shape;597;p40"/>
                <p:cNvSpPr/>
                <p:nvPr/>
              </p:nvSpPr>
              <p:spPr>
                <a:xfrm>
                  <a:off x="713225" y="4160224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98" name="Google Shape;598;p40"/>
                <p:cNvSpPr/>
                <p:nvPr/>
              </p:nvSpPr>
              <p:spPr>
                <a:xfrm>
                  <a:off x="713225" y="3786553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599" name="Google Shape;599;p40"/>
                <p:cNvSpPr/>
                <p:nvPr/>
              </p:nvSpPr>
              <p:spPr>
                <a:xfrm>
                  <a:off x="713225" y="3817996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00" name="Google Shape;600;p40"/>
                <p:cNvSpPr/>
                <p:nvPr/>
              </p:nvSpPr>
              <p:spPr>
                <a:xfrm>
                  <a:off x="713225" y="3848266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01" name="Google Shape;601;p40"/>
                <p:cNvSpPr/>
                <p:nvPr/>
              </p:nvSpPr>
              <p:spPr>
                <a:xfrm>
                  <a:off x="713225" y="3878535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02" name="Google Shape;602;p40"/>
                <p:cNvSpPr/>
                <p:nvPr/>
              </p:nvSpPr>
              <p:spPr>
                <a:xfrm>
                  <a:off x="713225" y="3908805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03" name="Google Shape;603;p40"/>
                <p:cNvSpPr/>
                <p:nvPr/>
              </p:nvSpPr>
              <p:spPr>
                <a:xfrm>
                  <a:off x="713225" y="3535133"/>
                  <a:ext cx="513419" cy="1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4" extrusionOk="0">
                      <a:moveTo>
                        <a:pt x="0" y="1"/>
                      </a:moveTo>
                      <a:lnTo>
                        <a:pt x="0" y="143"/>
                      </a:lnTo>
                      <a:lnTo>
                        <a:pt x="3934" y="143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04" name="Google Shape;604;p40"/>
                <p:cNvSpPr/>
                <p:nvPr/>
              </p:nvSpPr>
              <p:spPr>
                <a:xfrm>
                  <a:off x="713225" y="3566577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05" name="Google Shape;605;p40"/>
                <p:cNvSpPr/>
                <p:nvPr/>
              </p:nvSpPr>
              <p:spPr>
                <a:xfrm>
                  <a:off x="713225" y="3596846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06" name="Google Shape;606;p40"/>
                <p:cNvSpPr/>
                <p:nvPr/>
              </p:nvSpPr>
              <p:spPr>
                <a:xfrm>
                  <a:off x="713225" y="3627116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07" name="Google Shape;607;p40"/>
                <p:cNvSpPr/>
                <p:nvPr/>
              </p:nvSpPr>
              <p:spPr>
                <a:xfrm>
                  <a:off x="713225" y="3657385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08" name="Google Shape;608;p40"/>
                <p:cNvSpPr/>
                <p:nvPr/>
              </p:nvSpPr>
              <p:spPr>
                <a:xfrm>
                  <a:off x="713225" y="3284888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09" name="Google Shape;609;p40"/>
                <p:cNvSpPr/>
                <p:nvPr/>
              </p:nvSpPr>
              <p:spPr>
                <a:xfrm>
                  <a:off x="713225" y="3315157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10" name="Google Shape;610;p40"/>
                <p:cNvSpPr/>
                <p:nvPr/>
              </p:nvSpPr>
              <p:spPr>
                <a:xfrm>
                  <a:off x="713225" y="3345427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11" name="Google Shape;611;p40"/>
                <p:cNvSpPr/>
                <p:nvPr/>
              </p:nvSpPr>
              <p:spPr>
                <a:xfrm>
                  <a:off x="713225" y="3375696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12" name="Google Shape;612;p40"/>
                <p:cNvSpPr/>
                <p:nvPr/>
              </p:nvSpPr>
              <p:spPr>
                <a:xfrm>
                  <a:off x="713225" y="3405966"/>
                  <a:ext cx="513419" cy="1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44" extrusionOk="0">
                      <a:moveTo>
                        <a:pt x="0" y="0"/>
                      </a:moveTo>
                      <a:lnTo>
                        <a:pt x="0" y="143"/>
                      </a:lnTo>
                      <a:lnTo>
                        <a:pt x="3934" y="143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13" name="Google Shape;613;p40"/>
                <p:cNvSpPr/>
                <p:nvPr/>
              </p:nvSpPr>
              <p:spPr>
                <a:xfrm>
                  <a:off x="713225" y="3033468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5"/>
                      </a:lnTo>
                      <a:lnTo>
                        <a:pt x="3934" y="135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14" name="Google Shape;614;p40"/>
                <p:cNvSpPr/>
                <p:nvPr/>
              </p:nvSpPr>
              <p:spPr>
                <a:xfrm>
                  <a:off x="713225" y="3063738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15" name="Google Shape;615;p40"/>
                <p:cNvSpPr/>
                <p:nvPr/>
              </p:nvSpPr>
              <p:spPr>
                <a:xfrm>
                  <a:off x="713225" y="3094007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16" name="Google Shape;616;p40"/>
                <p:cNvSpPr/>
                <p:nvPr/>
              </p:nvSpPr>
              <p:spPr>
                <a:xfrm>
                  <a:off x="713225" y="3124277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17" name="Google Shape;617;p40"/>
                <p:cNvSpPr/>
                <p:nvPr/>
              </p:nvSpPr>
              <p:spPr>
                <a:xfrm>
                  <a:off x="713225" y="3155721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18" name="Google Shape;618;p40"/>
                <p:cNvSpPr/>
                <p:nvPr/>
              </p:nvSpPr>
              <p:spPr>
                <a:xfrm>
                  <a:off x="713225" y="2782049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5"/>
                      </a:lnTo>
                      <a:lnTo>
                        <a:pt x="3934" y="135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19" name="Google Shape;619;p40"/>
                <p:cNvSpPr/>
                <p:nvPr/>
              </p:nvSpPr>
              <p:spPr>
                <a:xfrm>
                  <a:off x="713225" y="2812318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5"/>
                      </a:lnTo>
                      <a:lnTo>
                        <a:pt x="3934" y="135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20" name="Google Shape;620;p40"/>
                <p:cNvSpPr/>
                <p:nvPr/>
              </p:nvSpPr>
              <p:spPr>
                <a:xfrm>
                  <a:off x="713225" y="2842588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21" name="Google Shape;621;p40"/>
                <p:cNvSpPr/>
                <p:nvPr/>
              </p:nvSpPr>
              <p:spPr>
                <a:xfrm>
                  <a:off x="713225" y="2872857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1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22" name="Google Shape;622;p40"/>
                <p:cNvSpPr/>
                <p:nvPr/>
              </p:nvSpPr>
              <p:spPr>
                <a:xfrm>
                  <a:off x="713225" y="2904301"/>
                  <a:ext cx="513419" cy="1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35" extrusionOk="0">
                      <a:moveTo>
                        <a:pt x="0" y="0"/>
                      </a:moveTo>
                      <a:lnTo>
                        <a:pt x="0" y="134"/>
                      </a:lnTo>
                      <a:lnTo>
                        <a:pt x="3934" y="134"/>
                      </a:lnTo>
                      <a:lnTo>
                        <a:pt x="3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</p:grpSp>
          <p:grpSp>
            <p:nvGrpSpPr>
              <p:cNvPr id="623" name="Google Shape;623;p40"/>
              <p:cNvGrpSpPr/>
              <p:nvPr/>
            </p:nvGrpSpPr>
            <p:grpSpPr>
              <a:xfrm>
                <a:off x="1865877" y="2782049"/>
                <a:ext cx="265512" cy="1898498"/>
                <a:chOff x="1450002" y="2782049"/>
                <a:chExt cx="265512" cy="1898498"/>
              </a:xfrm>
            </p:grpSpPr>
            <p:sp>
              <p:nvSpPr>
                <p:cNvPr id="624" name="Google Shape;624;p40"/>
                <p:cNvSpPr/>
                <p:nvPr/>
              </p:nvSpPr>
              <p:spPr>
                <a:xfrm>
                  <a:off x="1680416" y="454081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6"/>
                        <a:pt x="54" y="268"/>
                        <a:pt x="134" y="268"/>
                      </a:cubicBezTo>
                      <a:cubicBezTo>
                        <a:pt x="206" y="268"/>
                        <a:pt x="268" y="214"/>
                        <a:pt x="268" y="134"/>
                      </a:cubicBezTo>
                      <a:cubicBezTo>
                        <a:pt x="268" y="63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25" name="Google Shape;625;p40"/>
                <p:cNvSpPr/>
                <p:nvPr/>
              </p:nvSpPr>
              <p:spPr>
                <a:xfrm>
                  <a:off x="1622225" y="454081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5" y="268"/>
                        <a:pt x="268" y="214"/>
                        <a:pt x="268" y="134"/>
                      </a:cubicBezTo>
                      <a:cubicBezTo>
                        <a:pt x="268" y="63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26" name="Google Shape;626;p40"/>
                <p:cNvSpPr/>
                <p:nvPr/>
              </p:nvSpPr>
              <p:spPr>
                <a:xfrm>
                  <a:off x="1565209" y="454081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14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27" name="Google Shape;627;p40"/>
                <p:cNvSpPr/>
                <p:nvPr/>
              </p:nvSpPr>
              <p:spPr>
                <a:xfrm>
                  <a:off x="1507018" y="4540811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0"/>
                      </a:moveTo>
                      <a:cubicBezTo>
                        <a:pt x="63" y="0"/>
                        <a:pt x="9" y="63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4" y="268"/>
                        <a:pt x="268" y="214"/>
                        <a:pt x="277" y="134"/>
                      </a:cubicBezTo>
                      <a:cubicBezTo>
                        <a:pt x="277" y="63"/>
                        <a:pt x="214" y="0"/>
                        <a:pt x="1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28" name="Google Shape;628;p40"/>
                <p:cNvSpPr/>
                <p:nvPr/>
              </p:nvSpPr>
              <p:spPr>
                <a:xfrm>
                  <a:off x="1450002" y="454081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14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29" name="Google Shape;629;p40"/>
                <p:cNvSpPr/>
                <p:nvPr/>
              </p:nvSpPr>
              <p:spPr>
                <a:xfrm>
                  <a:off x="1680416" y="4593130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54" y="268"/>
                        <a:pt x="134" y="268"/>
                      </a:cubicBezTo>
                      <a:cubicBezTo>
                        <a:pt x="206" y="268"/>
                        <a:pt x="268" y="215"/>
                        <a:pt x="268" y="135"/>
                      </a:cubicBezTo>
                      <a:cubicBezTo>
                        <a:pt x="268" y="63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30" name="Google Shape;630;p40"/>
                <p:cNvSpPr/>
                <p:nvPr/>
              </p:nvSpPr>
              <p:spPr>
                <a:xfrm>
                  <a:off x="1622225" y="4593130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5" y="268"/>
                        <a:pt x="268" y="215"/>
                        <a:pt x="268" y="135"/>
                      </a:cubicBezTo>
                      <a:cubicBezTo>
                        <a:pt x="268" y="63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31" name="Google Shape;631;p40"/>
                <p:cNvSpPr/>
                <p:nvPr/>
              </p:nvSpPr>
              <p:spPr>
                <a:xfrm>
                  <a:off x="1565209" y="4593130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5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32" name="Google Shape;632;p40"/>
                <p:cNvSpPr/>
                <p:nvPr/>
              </p:nvSpPr>
              <p:spPr>
                <a:xfrm>
                  <a:off x="1507018" y="4593130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9" y="63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4" y="268"/>
                        <a:pt x="268" y="215"/>
                        <a:pt x="277" y="135"/>
                      </a:cubicBezTo>
                      <a:cubicBezTo>
                        <a:pt x="277" y="63"/>
                        <a:pt x="214" y="1"/>
                        <a:pt x="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33" name="Google Shape;633;p40"/>
                <p:cNvSpPr/>
                <p:nvPr/>
              </p:nvSpPr>
              <p:spPr>
                <a:xfrm>
                  <a:off x="1450002" y="4593130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5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34" name="Google Shape;634;p40"/>
                <p:cNvSpPr/>
                <p:nvPr/>
              </p:nvSpPr>
              <p:spPr>
                <a:xfrm>
                  <a:off x="1680416" y="4645580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5"/>
                        <a:pt x="54" y="268"/>
                        <a:pt x="134" y="268"/>
                      </a:cubicBezTo>
                      <a:cubicBezTo>
                        <a:pt x="206" y="268"/>
                        <a:pt x="268" y="214"/>
                        <a:pt x="268" y="134"/>
                      </a:cubicBezTo>
                      <a:cubicBezTo>
                        <a:pt x="268" y="63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35" name="Google Shape;635;p40"/>
                <p:cNvSpPr/>
                <p:nvPr/>
              </p:nvSpPr>
              <p:spPr>
                <a:xfrm>
                  <a:off x="1622225" y="4645580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15" y="268"/>
                        <a:pt x="268" y="214"/>
                        <a:pt x="268" y="134"/>
                      </a:cubicBezTo>
                      <a:cubicBezTo>
                        <a:pt x="268" y="63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36" name="Google Shape;636;p40"/>
                <p:cNvSpPr/>
                <p:nvPr/>
              </p:nvSpPr>
              <p:spPr>
                <a:xfrm>
                  <a:off x="1565209" y="4645580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05" y="268"/>
                        <a:pt x="268" y="214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37" name="Google Shape;637;p40"/>
                <p:cNvSpPr/>
                <p:nvPr/>
              </p:nvSpPr>
              <p:spPr>
                <a:xfrm>
                  <a:off x="1507018" y="4645580"/>
                  <a:ext cx="36142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8" extrusionOk="0">
                      <a:moveTo>
                        <a:pt x="134" y="0"/>
                      </a:moveTo>
                      <a:cubicBezTo>
                        <a:pt x="63" y="0"/>
                        <a:pt x="9" y="63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14" y="268"/>
                        <a:pt x="268" y="214"/>
                        <a:pt x="277" y="134"/>
                      </a:cubicBezTo>
                      <a:cubicBezTo>
                        <a:pt x="277" y="63"/>
                        <a:pt x="214" y="0"/>
                        <a:pt x="1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38" name="Google Shape;638;p40"/>
                <p:cNvSpPr/>
                <p:nvPr/>
              </p:nvSpPr>
              <p:spPr>
                <a:xfrm>
                  <a:off x="1450002" y="4645580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05" y="268"/>
                        <a:pt x="268" y="214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39" name="Google Shape;639;p40"/>
                <p:cNvSpPr/>
                <p:nvPr/>
              </p:nvSpPr>
              <p:spPr>
                <a:xfrm>
                  <a:off x="1680416" y="428939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54" y="268"/>
                        <a:pt x="134" y="268"/>
                      </a:cubicBezTo>
                      <a:cubicBezTo>
                        <a:pt x="206" y="268"/>
                        <a:pt x="268" y="215"/>
                        <a:pt x="268" y="134"/>
                      </a:cubicBezTo>
                      <a:cubicBezTo>
                        <a:pt x="268" y="63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40" name="Google Shape;640;p40"/>
                <p:cNvSpPr/>
                <p:nvPr/>
              </p:nvSpPr>
              <p:spPr>
                <a:xfrm>
                  <a:off x="1622225" y="428939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5" y="268"/>
                        <a:pt x="268" y="215"/>
                        <a:pt x="268" y="134"/>
                      </a:cubicBezTo>
                      <a:cubicBezTo>
                        <a:pt x="268" y="63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41" name="Google Shape;641;p40"/>
                <p:cNvSpPr/>
                <p:nvPr/>
              </p:nvSpPr>
              <p:spPr>
                <a:xfrm>
                  <a:off x="1565209" y="428939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42" name="Google Shape;642;p40"/>
                <p:cNvSpPr/>
                <p:nvPr/>
              </p:nvSpPr>
              <p:spPr>
                <a:xfrm>
                  <a:off x="1507018" y="4289391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0"/>
                      </a:moveTo>
                      <a:cubicBezTo>
                        <a:pt x="63" y="0"/>
                        <a:pt x="9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4" y="268"/>
                        <a:pt x="268" y="215"/>
                        <a:pt x="277" y="134"/>
                      </a:cubicBezTo>
                      <a:cubicBezTo>
                        <a:pt x="277" y="63"/>
                        <a:pt x="214" y="0"/>
                        <a:pt x="1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43" name="Google Shape;643;p40"/>
                <p:cNvSpPr/>
                <p:nvPr/>
              </p:nvSpPr>
              <p:spPr>
                <a:xfrm>
                  <a:off x="1450002" y="428939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44" name="Google Shape;644;p40"/>
                <p:cNvSpPr/>
                <p:nvPr/>
              </p:nvSpPr>
              <p:spPr>
                <a:xfrm>
                  <a:off x="1680416" y="434171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54" y="269"/>
                        <a:pt x="134" y="269"/>
                      </a:cubicBezTo>
                      <a:cubicBezTo>
                        <a:pt x="206" y="269"/>
                        <a:pt x="268" y="215"/>
                        <a:pt x="268" y="135"/>
                      </a:cubicBezTo>
                      <a:cubicBezTo>
                        <a:pt x="268" y="63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45" name="Google Shape;645;p40"/>
                <p:cNvSpPr/>
                <p:nvPr/>
              </p:nvSpPr>
              <p:spPr>
                <a:xfrm>
                  <a:off x="1622225" y="434171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63" y="269"/>
                        <a:pt x="134" y="269"/>
                      </a:cubicBezTo>
                      <a:cubicBezTo>
                        <a:pt x="215" y="269"/>
                        <a:pt x="268" y="215"/>
                        <a:pt x="268" y="135"/>
                      </a:cubicBezTo>
                      <a:cubicBezTo>
                        <a:pt x="268" y="63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46" name="Google Shape;646;p40"/>
                <p:cNvSpPr/>
                <p:nvPr/>
              </p:nvSpPr>
              <p:spPr>
                <a:xfrm>
                  <a:off x="1565209" y="434171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63" y="269"/>
                        <a:pt x="134" y="269"/>
                      </a:cubicBezTo>
                      <a:cubicBezTo>
                        <a:pt x="205" y="269"/>
                        <a:pt x="268" y="215"/>
                        <a:pt x="268" y="135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47" name="Google Shape;647;p40"/>
                <p:cNvSpPr/>
                <p:nvPr/>
              </p:nvSpPr>
              <p:spPr>
                <a:xfrm>
                  <a:off x="1507018" y="4341711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9" y="63"/>
                        <a:pt x="0" y="135"/>
                      </a:cubicBezTo>
                      <a:cubicBezTo>
                        <a:pt x="0" y="206"/>
                        <a:pt x="63" y="269"/>
                        <a:pt x="134" y="269"/>
                      </a:cubicBezTo>
                      <a:cubicBezTo>
                        <a:pt x="214" y="269"/>
                        <a:pt x="268" y="215"/>
                        <a:pt x="277" y="135"/>
                      </a:cubicBezTo>
                      <a:cubicBezTo>
                        <a:pt x="277" y="63"/>
                        <a:pt x="214" y="1"/>
                        <a:pt x="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48" name="Google Shape;648;p40"/>
                <p:cNvSpPr/>
                <p:nvPr/>
              </p:nvSpPr>
              <p:spPr>
                <a:xfrm>
                  <a:off x="1450002" y="434171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63" y="269"/>
                        <a:pt x="134" y="269"/>
                      </a:cubicBezTo>
                      <a:cubicBezTo>
                        <a:pt x="205" y="269"/>
                        <a:pt x="268" y="215"/>
                        <a:pt x="268" y="135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49" name="Google Shape;649;p40"/>
                <p:cNvSpPr/>
                <p:nvPr/>
              </p:nvSpPr>
              <p:spPr>
                <a:xfrm>
                  <a:off x="1680416" y="4394160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6"/>
                        <a:pt x="54" y="268"/>
                        <a:pt x="134" y="268"/>
                      </a:cubicBezTo>
                      <a:cubicBezTo>
                        <a:pt x="206" y="268"/>
                        <a:pt x="268" y="214"/>
                        <a:pt x="268" y="134"/>
                      </a:cubicBezTo>
                      <a:cubicBezTo>
                        <a:pt x="268" y="63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50" name="Google Shape;650;p40"/>
                <p:cNvSpPr/>
                <p:nvPr/>
              </p:nvSpPr>
              <p:spPr>
                <a:xfrm>
                  <a:off x="1622225" y="4394160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5" y="268"/>
                        <a:pt x="268" y="214"/>
                        <a:pt x="268" y="134"/>
                      </a:cubicBezTo>
                      <a:cubicBezTo>
                        <a:pt x="268" y="63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51" name="Google Shape;651;p40"/>
                <p:cNvSpPr/>
                <p:nvPr/>
              </p:nvSpPr>
              <p:spPr>
                <a:xfrm>
                  <a:off x="1565209" y="4394160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14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52" name="Google Shape;652;p40"/>
                <p:cNvSpPr/>
                <p:nvPr/>
              </p:nvSpPr>
              <p:spPr>
                <a:xfrm>
                  <a:off x="1507018" y="4394160"/>
                  <a:ext cx="36142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8" extrusionOk="0">
                      <a:moveTo>
                        <a:pt x="134" y="0"/>
                      </a:moveTo>
                      <a:cubicBezTo>
                        <a:pt x="63" y="0"/>
                        <a:pt x="9" y="63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4" y="268"/>
                        <a:pt x="268" y="214"/>
                        <a:pt x="277" y="134"/>
                      </a:cubicBezTo>
                      <a:cubicBezTo>
                        <a:pt x="277" y="63"/>
                        <a:pt x="214" y="0"/>
                        <a:pt x="1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53" name="Google Shape;653;p40"/>
                <p:cNvSpPr/>
                <p:nvPr/>
              </p:nvSpPr>
              <p:spPr>
                <a:xfrm>
                  <a:off x="1450002" y="4394160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14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54" name="Google Shape;654;p40"/>
                <p:cNvSpPr/>
                <p:nvPr/>
              </p:nvSpPr>
              <p:spPr>
                <a:xfrm>
                  <a:off x="1680416" y="4037972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54" y="268"/>
                        <a:pt x="134" y="268"/>
                      </a:cubicBezTo>
                      <a:cubicBezTo>
                        <a:pt x="206" y="268"/>
                        <a:pt x="268" y="215"/>
                        <a:pt x="268" y="134"/>
                      </a:cubicBezTo>
                      <a:cubicBezTo>
                        <a:pt x="268" y="63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55" name="Google Shape;655;p40"/>
                <p:cNvSpPr/>
                <p:nvPr/>
              </p:nvSpPr>
              <p:spPr>
                <a:xfrm>
                  <a:off x="1622225" y="4037972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5" y="268"/>
                        <a:pt x="268" y="215"/>
                        <a:pt x="268" y="134"/>
                      </a:cubicBezTo>
                      <a:cubicBezTo>
                        <a:pt x="268" y="63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56" name="Google Shape;656;p40"/>
                <p:cNvSpPr/>
                <p:nvPr/>
              </p:nvSpPr>
              <p:spPr>
                <a:xfrm>
                  <a:off x="1565209" y="4037972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57" name="Google Shape;657;p40"/>
                <p:cNvSpPr/>
                <p:nvPr/>
              </p:nvSpPr>
              <p:spPr>
                <a:xfrm>
                  <a:off x="1507018" y="4037972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4" y="268"/>
                        <a:pt x="277" y="215"/>
                        <a:pt x="277" y="134"/>
                      </a:cubicBezTo>
                      <a:cubicBezTo>
                        <a:pt x="277" y="63"/>
                        <a:pt x="214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58" name="Google Shape;658;p40"/>
                <p:cNvSpPr/>
                <p:nvPr/>
              </p:nvSpPr>
              <p:spPr>
                <a:xfrm>
                  <a:off x="1450002" y="4037972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59" name="Google Shape;659;p40"/>
                <p:cNvSpPr/>
                <p:nvPr/>
              </p:nvSpPr>
              <p:spPr>
                <a:xfrm>
                  <a:off x="1680416" y="409029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54" y="1"/>
                        <a:pt x="0" y="63"/>
                        <a:pt x="0" y="135"/>
                      </a:cubicBezTo>
                      <a:cubicBezTo>
                        <a:pt x="0" y="215"/>
                        <a:pt x="54" y="269"/>
                        <a:pt x="134" y="269"/>
                      </a:cubicBezTo>
                      <a:cubicBezTo>
                        <a:pt x="206" y="269"/>
                        <a:pt x="268" y="215"/>
                        <a:pt x="268" y="135"/>
                      </a:cubicBezTo>
                      <a:cubicBezTo>
                        <a:pt x="268" y="63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60" name="Google Shape;660;p40"/>
                <p:cNvSpPr/>
                <p:nvPr/>
              </p:nvSpPr>
              <p:spPr>
                <a:xfrm>
                  <a:off x="1622225" y="409029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15"/>
                        <a:pt x="63" y="269"/>
                        <a:pt x="134" y="269"/>
                      </a:cubicBezTo>
                      <a:cubicBezTo>
                        <a:pt x="215" y="269"/>
                        <a:pt x="268" y="215"/>
                        <a:pt x="268" y="135"/>
                      </a:cubicBezTo>
                      <a:cubicBezTo>
                        <a:pt x="268" y="63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61" name="Google Shape;661;p40"/>
                <p:cNvSpPr/>
                <p:nvPr/>
              </p:nvSpPr>
              <p:spPr>
                <a:xfrm>
                  <a:off x="1565209" y="409029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15"/>
                        <a:pt x="63" y="269"/>
                        <a:pt x="134" y="269"/>
                      </a:cubicBezTo>
                      <a:cubicBezTo>
                        <a:pt x="205" y="269"/>
                        <a:pt x="268" y="215"/>
                        <a:pt x="268" y="135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62" name="Google Shape;662;p40"/>
                <p:cNvSpPr/>
                <p:nvPr/>
              </p:nvSpPr>
              <p:spPr>
                <a:xfrm>
                  <a:off x="1507018" y="4090291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15"/>
                        <a:pt x="63" y="269"/>
                        <a:pt x="134" y="269"/>
                      </a:cubicBezTo>
                      <a:cubicBezTo>
                        <a:pt x="214" y="269"/>
                        <a:pt x="277" y="215"/>
                        <a:pt x="277" y="135"/>
                      </a:cubicBezTo>
                      <a:cubicBezTo>
                        <a:pt x="277" y="63"/>
                        <a:pt x="214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63" name="Google Shape;663;p40"/>
                <p:cNvSpPr/>
                <p:nvPr/>
              </p:nvSpPr>
              <p:spPr>
                <a:xfrm>
                  <a:off x="1450002" y="409029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15"/>
                        <a:pt x="63" y="269"/>
                        <a:pt x="134" y="269"/>
                      </a:cubicBezTo>
                      <a:cubicBezTo>
                        <a:pt x="205" y="269"/>
                        <a:pt x="268" y="215"/>
                        <a:pt x="268" y="135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64" name="Google Shape;664;p40"/>
                <p:cNvSpPr/>
                <p:nvPr/>
              </p:nvSpPr>
              <p:spPr>
                <a:xfrm>
                  <a:off x="1680416" y="414274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0"/>
                      </a:moveTo>
                      <a:cubicBezTo>
                        <a:pt x="54" y="0"/>
                        <a:pt x="0" y="63"/>
                        <a:pt x="0" y="134"/>
                      </a:cubicBezTo>
                      <a:cubicBezTo>
                        <a:pt x="0" y="215"/>
                        <a:pt x="54" y="268"/>
                        <a:pt x="134" y="268"/>
                      </a:cubicBezTo>
                      <a:cubicBezTo>
                        <a:pt x="206" y="268"/>
                        <a:pt x="268" y="215"/>
                        <a:pt x="268" y="134"/>
                      </a:cubicBezTo>
                      <a:cubicBezTo>
                        <a:pt x="268" y="63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65" name="Google Shape;665;p40"/>
                <p:cNvSpPr/>
                <p:nvPr/>
              </p:nvSpPr>
              <p:spPr>
                <a:xfrm>
                  <a:off x="1622225" y="414274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5" y="268"/>
                        <a:pt x="268" y="215"/>
                        <a:pt x="268" y="134"/>
                      </a:cubicBezTo>
                      <a:cubicBezTo>
                        <a:pt x="268" y="63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66" name="Google Shape;666;p40"/>
                <p:cNvSpPr/>
                <p:nvPr/>
              </p:nvSpPr>
              <p:spPr>
                <a:xfrm>
                  <a:off x="1565209" y="414274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67" name="Google Shape;667;p40"/>
                <p:cNvSpPr/>
                <p:nvPr/>
              </p:nvSpPr>
              <p:spPr>
                <a:xfrm>
                  <a:off x="1507018" y="4142741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4" y="268"/>
                        <a:pt x="277" y="215"/>
                        <a:pt x="277" y="134"/>
                      </a:cubicBezTo>
                      <a:cubicBezTo>
                        <a:pt x="277" y="63"/>
                        <a:pt x="214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68" name="Google Shape;668;p40"/>
                <p:cNvSpPr/>
                <p:nvPr/>
              </p:nvSpPr>
              <p:spPr>
                <a:xfrm>
                  <a:off x="1450002" y="414274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69" name="Google Shape;669;p40"/>
                <p:cNvSpPr/>
                <p:nvPr/>
              </p:nvSpPr>
              <p:spPr>
                <a:xfrm>
                  <a:off x="1680416" y="3786553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54" y="1"/>
                        <a:pt x="0" y="63"/>
                        <a:pt x="0" y="134"/>
                      </a:cubicBezTo>
                      <a:cubicBezTo>
                        <a:pt x="0" y="215"/>
                        <a:pt x="54" y="268"/>
                        <a:pt x="134" y="268"/>
                      </a:cubicBezTo>
                      <a:cubicBezTo>
                        <a:pt x="206" y="268"/>
                        <a:pt x="268" y="215"/>
                        <a:pt x="268" y="134"/>
                      </a:cubicBezTo>
                      <a:cubicBezTo>
                        <a:pt x="268" y="63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70" name="Google Shape;670;p40"/>
                <p:cNvSpPr/>
                <p:nvPr/>
              </p:nvSpPr>
              <p:spPr>
                <a:xfrm>
                  <a:off x="1622225" y="3786553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5" y="268"/>
                        <a:pt x="268" y="215"/>
                        <a:pt x="268" y="134"/>
                      </a:cubicBezTo>
                      <a:cubicBezTo>
                        <a:pt x="268" y="63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71" name="Google Shape;671;p40"/>
                <p:cNvSpPr/>
                <p:nvPr/>
              </p:nvSpPr>
              <p:spPr>
                <a:xfrm>
                  <a:off x="1565209" y="3786553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72" name="Google Shape;672;p40"/>
                <p:cNvSpPr/>
                <p:nvPr/>
              </p:nvSpPr>
              <p:spPr>
                <a:xfrm>
                  <a:off x="1507018" y="3786553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4" y="268"/>
                        <a:pt x="277" y="215"/>
                        <a:pt x="277" y="134"/>
                      </a:cubicBezTo>
                      <a:cubicBezTo>
                        <a:pt x="277" y="63"/>
                        <a:pt x="214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73" name="Google Shape;673;p40"/>
                <p:cNvSpPr/>
                <p:nvPr/>
              </p:nvSpPr>
              <p:spPr>
                <a:xfrm>
                  <a:off x="1450002" y="3786553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74" name="Google Shape;674;p40"/>
                <p:cNvSpPr/>
                <p:nvPr/>
              </p:nvSpPr>
              <p:spPr>
                <a:xfrm>
                  <a:off x="1680416" y="3839002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54" y="0"/>
                        <a:pt x="0" y="62"/>
                        <a:pt x="0" y="134"/>
                      </a:cubicBezTo>
                      <a:cubicBezTo>
                        <a:pt x="0" y="205"/>
                        <a:pt x="54" y="268"/>
                        <a:pt x="134" y="268"/>
                      </a:cubicBezTo>
                      <a:cubicBezTo>
                        <a:pt x="206" y="268"/>
                        <a:pt x="268" y="205"/>
                        <a:pt x="268" y="134"/>
                      </a:cubicBezTo>
                      <a:cubicBezTo>
                        <a:pt x="268" y="62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75" name="Google Shape;675;p40"/>
                <p:cNvSpPr/>
                <p:nvPr/>
              </p:nvSpPr>
              <p:spPr>
                <a:xfrm>
                  <a:off x="1622225" y="3839002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63" y="0"/>
                        <a:pt x="0" y="62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15" y="268"/>
                        <a:pt x="268" y="205"/>
                        <a:pt x="268" y="134"/>
                      </a:cubicBezTo>
                      <a:cubicBezTo>
                        <a:pt x="268" y="62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76" name="Google Shape;676;p40"/>
                <p:cNvSpPr/>
                <p:nvPr/>
              </p:nvSpPr>
              <p:spPr>
                <a:xfrm>
                  <a:off x="1565209" y="3839002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62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05" y="268"/>
                        <a:pt x="268" y="205"/>
                        <a:pt x="268" y="134"/>
                      </a:cubicBezTo>
                      <a:cubicBezTo>
                        <a:pt x="268" y="62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77" name="Google Shape;677;p40"/>
                <p:cNvSpPr/>
                <p:nvPr/>
              </p:nvSpPr>
              <p:spPr>
                <a:xfrm>
                  <a:off x="1507018" y="3839002"/>
                  <a:ext cx="36142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8" extrusionOk="0">
                      <a:moveTo>
                        <a:pt x="134" y="0"/>
                      </a:moveTo>
                      <a:cubicBezTo>
                        <a:pt x="63" y="0"/>
                        <a:pt x="0" y="62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14" y="268"/>
                        <a:pt x="277" y="205"/>
                        <a:pt x="277" y="134"/>
                      </a:cubicBezTo>
                      <a:cubicBezTo>
                        <a:pt x="277" y="62"/>
                        <a:pt x="214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78" name="Google Shape;678;p40"/>
                <p:cNvSpPr/>
                <p:nvPr/>
              </p:nvSpPr>
              <p:spPr>
                <a:xfrm>
                  <a:off x="1450002" y="3839002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62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05" y="268"/>
                        <a:pt x="268" y="205"/>
                        <a:pt x="268" y="134"/>
                      </a:cubicBezTo>
                      <a:cubicBezTo>
                        <a:pt x="268" y="62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79" name="Google Shape;679;p40"/>
                <p:cNvSpPr/>
                <p:nvPr/>
              </p:nvSpPr>
              <p:spPr>
                <a:xfrm>
                  <a:off x="1680416" y="389132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0"/>
                      </a:moveTo>
                      <a:cubicBezTo>
                        <a:pt x="54" y="0"/>
                        <a:pt x="0" y="63"/>
                        <a:pt x="0" y="134"/>
                      </a:cubicBezTo>
                      <a:cubicBezTo>
                        <a:pt x="0" y="215"/>
                        <a:pt x="54" y="268"/>
                        <a:pt x="134" y="268"/>
                      </a:cubicBezTo>
                      <a:cubicBezTo>
                        <a:pt x="206" y="268"/>
                        <a:pt x="268" y="215"/>
                        <a:pt x="268" y="134"/>
                      </a:cubicBezTo>
                      <a:cubicBezTo>
                        <a:pt x="268" y="63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80" name="Google Shape;680;p40"/>
                <p:cNvSpPr/>
                <p:nvPr/>
              </p:nvSpPr>
              <p:spPr>
                <a:xfrm>
                  <a:off x="1622225" y="3891321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5" y="268"/>
                        <a:pt x="268" y="215"/>
                        <a:pt x="268" y="134"/>
                      </a:cubicBezTo>
                      <a:cubicBezTo>
                        <a:pt x="268" y="63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81" name="Google Shape;681;p40"/>
                <p:cNvSpPr/>
                <p:nvPr/>
              </p:nvSpPr>
              <p:spPr>
                <a:xfrm>
                  <a:off x="1565209" y="389132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82" name="Google Shape;682;p40"/>
                <p:cNvSpPr/>
                <p:nvPr/>
              </p:nvSpPr>
              <p:spPr>
                <a:xfrm>
                  <a:off x="1507018" y="3891321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4" y="268"/>
                        <a:pt x="277" y="215"/>
                        <a:pt x="277" y="134"/>
                      </a:cubicBezTo>
                      <a:cubicBezTo>
                        <a:pt x="277" y="63"/>
                        <a:pt x="214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83" name="Google Shape;683;p40"/>
                <p:cNvSpPr/>
                <p:nvPr/>
              </p:nvSpPr>
              <p:spPr>
                <a:xfrm>
                  <a:off x="1450002" y="3891321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84" name="Google Shape;684;p40"/>
                <p:cNvSpPr/>
                <p:nvPr/>
              </p:nvSpPr>
              <p:spPr>
                <a:xfrm>
                  <a:off x="1680416" y="3535133"/>
                  <a:ext cx="35098" cy="36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78" extrusionOk="0">
                      <a:moveTo>
                        <a:pt x="134" y="1"/>
                      </a:moveTo>
                      <a:cubicBezTo>
                        <a:pt x="54" y="1"/>
                        <a:pt x="0" y="63"/>
                        <a:pt x="0" y="143"/>
                      </a:cubicBezTo>
                      <a:cubicBezTo>
                        <a:pt x="0" y="215"/>
                        <a:pt x="54" y="277"/>
                        <a:pt x="134" y="277"/>
                      </a:cubicBezTo>
                      <a:cubicBezTo>
                        <a:pt x="206" y="277"/>
                        <a:pt x="268" y="215"/>
                        <a:pt x="268" y="143"/>
                      </a:cubicBezTo>
                      <a:cubicBezTo>
                        <a:pt x="268" y="63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85" name="Google Shape;685;p40"/>
                <p:cNvSpPr/>
                <p:nvPr/>
              </p:nvSpPr>
              <p:spPr>
                <a:xfrm>
                  <a:off x="1622225" y="3535133"/>
                  <a:ext cx="35098" cy="36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78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lnTo>
                        <a:pt x="0" y="143"/>
                      </a:lnTo>
                      <a:cubicBezTo>
                        <a:pt x="0" y="215"/>
                        <a:pt x="63" y="277"/>
                        <a:pt x="134" y="277"/>
                      </a:cubicBezTo>
                      <a:cubicBezTo>
                        <a:pt x="215" y="277"/>
                        <a:pt x="268" y="215"/>
                        <a:pt x="268" y="143"/>
                      </a:cubicBezTo>
                      <a:cubicBezTo>
                        <a:pt x="268" y="63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86" name="Google Shape;686;p40"/>
                <p:cNvSpPr/>
                <p:nvPr/>
              </p:nvSpPr>
              <p:spPr>
                <a:xfrm>
                  <a:off x="1565209" y="3535133"/>
                  <a:ext cx="34967" cy="36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78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lnTo>
                        <a:pt x="0" y="143"/>
                      </a:lnTo>
                      <a:cubicBezTo>
                        <a:pt x="0" y="215"/>
                        <a:pt x="63" y="277"/>
                        <a:pt x="134" y="277"/>
                      </a:cubicBezTo>
                      <a:cubicBezTo>
                        <a:pt x="205" y="277"/>
                        <a:pt x="268" y="215"/>
                        <a:pt x="268" y="143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87" name="Google Shape;687;p40"/>
                <p:cNvSpPr/>
                <p:nvPr/>
              </p:nvSpPr>
              <p:spPr>
                <a:xfrm>
                  <a:off x="1507018" y="3535133"/>
                  <a:ext cx="36142" cy="36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78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43"/>
                      </a:cubicBezTo>
                      <a:cubicBezTo>
                        <a:pt x="0" y="215"/>
                        <a:pt x="63" y="277"/>
                        <a:pt x="134" y="277"/>
                      </a:cubicBezTo>
                      <a:cubicBezTo>
                        <a:pt x="214" y="277"/>
                        <a:pt x="277" y="215"/>
                        <a:pt x="277" y="143"/>
                      </a:cubicBezTo>
                      <a:cubicBezTo>
                        <a:pt x="277" y="63"/>
                        <a:pt x="214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88" name="Google Shape;688;p40"/>
                <p:cNvSpPr/>
                <p:nvPr/>
              </p:nvSpPr>
              <p:spPr>
                <a:xfrm>
                  <a:off x="1450002" y="3535133"/>
                  <a:ext cx="34967" cy="36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78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43"/>
                      </a:cubicBezTo>
                      <a:cubicBezTo>
                        <a:pt x="0" y="215"/>
                        <a:pt x="63" y="277"/>
                        <a:pt x="134" y="277"/>
                      </a:cubicBezTo>
                      <a:cubicBezTo>
                        <a:pt x="205" y="277"/>
                        <a:pt x="268" y="215"/>
                        <a:pt x="268" y="143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89" name="Google Shape;689;p40"/>
                <p:cNvSpPr/>
                <p:nvPr/>
              </p:nvSpPr>
              <p:spPr>
                <a:xfrm>
                  <a:off x="1680416" y="3587583"/>
                  <a:ext cx="35098" cy="3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77" extrusionOk="0">
                      <a:moveTo>
                        <a:pt x="134" y="0"/>
                      </a:moveTo>
                      <a:cubicBezTo>
                        <a:pt x="54" y="0"/>
                        <a:pt x="0" y="63"/>
                        <a:pt x="0" y="134"/>
                      </a:cubicBezTo>
                      <a:cubicBezTo>
                        <a:pt x="0" y="214"/>
                        <a:pt x="54" y="277"/>
                        <a:pt x="134" y="277"/>
                      </a:cubicBezTo>
                      <a:cubicBezTo>
                        <a:pt x="206" y="277"/>
                        <a:pt x="268" y="214"/>
                        <a:pt x="268" y="134"/>
                      </a:cubicBezTo>
                      <a:cubicBezTo>
                        <a:pt x="268" y="63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90" name="Google Shape;690;p40"/>
                <p:cNvSpPr/>
                <p:nvPr/>
              </p:nvSpPr>
              <p:spPr>
                <a:xfrm>
                  <a:off x="1622225" y="3587583"/>
                  <a:ext cx="35098" cy="3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77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4"/>
                        <a:pt x="63" y="277"/>
                        <a:pt x="134" y="277"/>
                      </a:cubicBezTo>
                      <a:cubicBezTo>
                        <a:pt x="215" y="277"/>
                        <a:pt x="268" y="214"/>
                        <a:pt x="268" y="134"/>
                      </a:cubicBezTo>
                      <a:cubicBezTo>
                        <a:pt x="268" y="63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91" name="Google Shape;691;p40"/>
                <p:cNvSpPr/>
                <p:nvPr/>
              </p:nvSpPr>
              <p:spPr>
                <a:xfrm>
                  <a:off x="1565209" y="3587583"/>
                  <a:ext cx="34967" cy="3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77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4"/>
                        <a:pt x="63" y="277"/>
                        <a:pt x="134" y="277"/>
                      </a:cubicBezTo>
                      <a:cubicBezTo>
                        <a:pt x="205" y="277"/>
                        <a:pt x="268" y="214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92" name="Google Shape;692;p40"/>
                <p:cNvSpPr/>
                <p:nvPr/>
              </p:nvSpPr>
              <p:spPr>
                <a:xfrm>
                  <a:off x="1507018" y="3587583"/>
                  <a:ext cx="36142" cy="3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77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4"/>
                        <a:pt x="63" y="277"/>
                        <a:pt x="134" y="277"/>
                      </a:cubicBezTo>
                      <a:cubicBezTo>
                        <a:pt x="214" y="277"/>
                        <a:pt x="277" y="214"/>
                        <a:pt x="277" y="134"/>
                      </a:cubicBezTo>
                      <a:cubicBezTo>
                        <a:pt x="277" y="63"/>
                        <a:pt x="214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93" name="Google Shape;693;p40"/>
                <p:cNvSpPr/>
                <p:nvPr/>
              </p:nvSpPr>
              <p:spPr>
                <a:xfrm>
                  <a:off x="1450002" y="3587583"/>
                  <a:ext cx="34967" cy="3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77" extrusionOk="0">
                      <a:moveTo>
                        <a:pt x="134" y="0"/>
                      </a:moveTo>
                      <a:cubicBezTo>
                        <a:pt x="63" y="0"/>
                        <a:pt x="0" y="63"/>
                        <a:pt x="0" y="134"/>
                      </a:cubicBezTo>
                      <a:cubicBezTo>
                        <a:pt x="0" y="214"/>
                        <a:pt x="63" y="277"/>
                        <a:pt x="134" y="277"/>
                      </a:cubicBezTo>
                      <a:cubicBezTo>
                        <a:pt x="205" y="277"/>
                        <a:pt x="268" y="214"/>
                        <a:pt x="268" y="134"/>
                      </a:cubicBezTo>
                      <a:cubicBezTo>
                        <a:pt x="268" y="63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94" name="Google Shape;694;p40"/>
                <p:cNvSpPr/>
                <p:nvPr/>
              </p:nvSpPr>
              <p:spPr>
                <a:xfrm>
                  <a:off x="1680416" y="3639902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54" y="268"/>
                        <a:pt x="134" y="268"/>
                      </a:cubicBezTo>
                      <a:cubicBezTo>
                        <a:pt x="206" y="268"/>
                        <a:pt x="268" y="215"/>
                        <a:pt x="268" y="134"/>
                      </a:cubicBezTo>
                      <a:cubicBezTo>
                        <a:pt x="268" y="63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95" name="Google Shape;695;p40"/>
                <p:cNvSpPr/>
                <p:nvPr/>
              </p:nvSpPr>
              <p:spPr>
                <a:xfrm>
                  <a:off x="1622225" y="3639902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5" y="268"/>
                        <a:pt x="268" y="215"/>
                        <a:pt x="268" y="134"/>
                      </a:cubicBezTo>
                      <a:cubicBezTo>
                        <a:pt x="268" y="63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96" name="Google Shape;696;p40"/>
                <p:cNvSpPr/>
                <p:nvPr/>
              </p:nvSpPr>
              <p:spPr>
                <a:xfrm>
                  <a:off x="1565209" y="3639902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97" name="Google Shape;697;p40"/>
                <p:cNvSpPr/>
                <p:nvPr/>
              </p:nvSpPr>
              <p:spPr>
                <a:xfrm>
                  <a:off x="1507018" y="3639902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4" y="268"/>
                        <a:pt x="277" y="215"/>
                        <a:pt x="277" y="134"/>
                      </a:cubicBezTo>
                      <a:cubicBezTo>
                        <a:pt x="277" y="63"/>
                        <a:pt x="214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98" name="Google Shape;698;p40"/>
                <p:cNvSpPr/>
                <p:nvPr/>
              </p:nvSpPr>
              <p:spPr>
                <a:xfrm>
                  <a:off x="1450002" y="3639902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4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4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699" name="Google Shape;699;p40"/>
                <p:cNvSpPr/>
                <p:nvPr/>
              </p:nvSpPr>
              <p:spPr>
                <a:xfrm>
                  <a:off x="1680416" y="3284888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4"/>
                      </a:cubicBezTo>
                      <a:cubicBezTo>
                        <a:pt x="0" y="206"/>
                        <a:pt x="54" y="268"/>
                        <a:pt x="134" y="268"/>
                      </a:cubicBezTo>
                      <a:cubicBezTo>
                        <a:pt x="206" y="268"/>
                        <a:pt x="268" y="206"/>
                        <a:pt x="268" y="134"/>
                      </a:cubicBezTo>
                      <a:cubicBezTo>
                        <a:pt x="268" y="54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00" name="Google Shape;700;p40"/>
                <p:cNvSpPr/>
                <p:nvPr/>
              </p:nvSpPr>
              <p:spPr>
                <a:xfrm>
                  <a:off x="1622225" y="3284888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5" y="268"/>
                        <a:pt x="268" y="206"/>
                        <a:pt x="268" y="134"/>
                      </a:cubicBezTo>
                      <a:cubicBezTo>
                        <a:pt x="268" y="54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01" name="Google Shape;701;p40"/>
                <p:cNvSpPr/>
                <p:nvPr/>
              </p:nvSpPr>
              <p:spPr>
                <a:xfrm>
                  <a:off x="1565209" y="3284888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26"/>
                      </a:cubicBezTo>
                      <a:lnTo>
                        <a:pt x="0" y="134"/>
                      </a:ln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06"/>
                        <a:pt x="268" y="134"/>
                      </a:cubicBezTo>
                      <a:cubicBezTo>
                        <a:pt x="268" y="54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02" name="Google Shape;702;p40"/>
                <p:cNvSpPr/>
                <p:nvPr/>
              </p:nvSpPr>
              <p:spPr>
                <a:xfrm>
                  <a:off x="1507018" y="3284888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9" y="54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4" y="268"/>
                        <a:pt x="268" y="206"/>
                        <a:pt x="277" y="134"/>
                      </a:cubicBezTo>
                      <a:cubicBezTo>
                        <a:pt x="277" y="54"/>
                        <a:pt x="214" y="1"/>
                        <a:pt x="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03" name="Google Shape;703;p40"/>
                <p:cNvSpPr/>
                <p:nvPr/>
              </p:nvSpPr>
              <p:spPr>
                <a:xfrm>
                  <a:off x="1450002" y="3284888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06"/>
                        <a:pt x="268" y="134"/>
                      </a:cubicBezTo>
                      <a:cubicBezTo>
                        <a:pt x="268" y="54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04" name="Google Shape;704;p40"/>
                <p:cNvSpPr/>
                <p:nvPr/>
              </p:nvSpPr>
              <p:spPr>
                <a:xfrm>
                  <a:off x="1680416" y="3337338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25"/>
                      </a:cubicBezTo>
                      <a:cubicBezTo>
                        <a:pt x="0" y="205"/>
                        <a:pt x="54" y="268"/>
                        <a:pt x="134" y="268"/>
                      </a:cubicBezTo>
                      <a:cubicBezTo>
                        <a:pt x="206" y="268"/>
                        <a:pt x="268" y="205"/>
                        <a:pt x="268" y="134"/>
                      </a:cubicBezTo>
                      <a:cubicBezTo>
                        <a:pt x="268" y="54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05" name="Google Shape;705;p40"/>
                <p:cNvSpPr/>
                <p:nvPr/>
              </p:nvSpPr>
              <p:spPr>
                <a:xfrm>
                  <a:off x="1622225" y="3337338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25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15" y="268"/>
                        <a:pt x="268" y="205"/>
                        <a:pt x="268" y="134"/>
                      </a:cubicBezTo>
                      <a:cubicBezTo>
                        <a:pt x="268" y="54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06" name="Google Shape;706;p40"/>
                <p:cNvSpPr/>
                <p:nvPr/>
              </p:nvSpPr>
              <p:spPr>
                <a:xfrm>
                  <a:off x="1565209" y="3337338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25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05" y="268"/>
                        <a:pt x="268" y="205"/>
                        <a:pt x="268" y="134"/>
                      </a:cubicBezTo>
                      <a:cubicBezTo>
                        <a:pt x="268" y="54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07" name="Google Shape;707;p40"/>
                <p:cNvSpPr/>
                <p:nvPr/>
              </p:nvSpPr>
              <p:spPr>
                <a:xfrm>
                  <a:off x="1507018" y="3337338"/>
                  <a:ext cx="36142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8" extrusionOk="0">
                      <a:moveTo>
                        <a:pt x="134" y="0"/>
                      </a:moveTo>
                      <a:cubicBezTo>
                        <a:pt x="63" y="0"/>
                        <a:pt x="9" y="54"/>
                        <a:pt x="0" y="125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14" y="268"/>
                        <a:pt x="268" y="205"/>
                        <a:pt x="277" y="134"/>
                      </a:cubicBezTo>
                      <a:cubicBezTo>
                        <a:pt x="277" y="54"/>
                        <a:pt x="214" y="0"/>
                        <a:pt x="1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08" name="Google Shape;708;p40"/>
                <p:cNvSpPr/>
                <p:nvPr/>
              </p:nvSpPr>
              <p:spPr>
                <a:xfrm>
                  <a:off x="1450002" y="3337338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25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05" y="268"/>
                        <a:pt x="268" y="205"/>
                        <a:pt x="268" y="134"/>
                      </a:cubicBezTo>
                      <a:cubicBezTo>
                        <a:pt x="268" y="54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09" name="Google Shape;709;p40"/>
                <p:cNvSpPr/>
                <p:nvPr/>
              </p:nvSpPr>
              <p:spPr>
                <a:xfrm>
                  <a:off x="1680416" y="3389657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25"/>
                      </a:cubicBezTo>
                      <a:cubicBezTo>
                        <a:pt x="0" y="206"/>
                        <a:pt x="54" y="268"/>
                        <a:pt x="134" y="268"/>
                      </a:cubicBezTo>
                      <a:cubicBezTo>
                        <a:pt x="206" y="268"/>
                        <a:pt x="268" y="206"/>
                        <a:pt x="268" y="134"/>
                      </a:cubicBezTo>
                      <a:cubicBezTo>
                        <a:pt x="268" y="54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10" name="Google Shape;710;p40"/>
                <p:cNvSpPr/>
                <p:nvPr/>
              </p:nvSpPr>
              <p:spPr>
                <a:xfrm>
                  <a:off x="1622225" y="3389657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2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5" y="268"/>
                        <a:pt x="268" y="206"/>
                        <a:pt x="268" y="134"/>
                      </a:cubicBezTo>
                      <a:cubicBezTo>
                        <a:pt x="268" y="54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11" name="Google Shape;711;p40"/>
                <p:cNvSpPr/>
                <p:nvPr/>
              </p:nvSpPr>
              <p:spPr>
                <a:xfrm>
                  <a:off x="1565209" y="3389657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2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06"/>
                        <a:pt x="268" y="134"/>
                      </a:cubicBezTo>
                      <a:cubicBezTo>
                        <a:pt x="268" y="54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12" name="Google Shape;712;p40"/>
                <p:cNvSpPr/>
                <p:nvPr/>
              </p:nvSpPr>
              <p:spPr>
                <a:xfrm>
                  <a:off x="1507018" y="3389657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9" y="54"/>
                        <a:pt x="0" y="12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4" y="268"/>
                        <a:pt x="268" y="206"/>
                        <a:pt x="277" y="134"/>
                      </a:cubicBezTo>
                      <a:cubicBezTo>
                        <a:pt x="277" y="54"/>
                        <a:pt x="214" y="1"/>
                        <a:pt x="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13" name="Google Shape;713;p40"/>
                <p:cNvSpPr/>
                <p:nvPr/>
              </p:nvSpPr>
              <p:spPr>
                <a:xfrm>
                  <a:off x="1450002" y="3389657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2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06"/>
                        <a:pt x="268" y="134"/>
                      </a:cubicBezTo>
                      <a:cubicBezTo>
                        <a:pt x="268" y="54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14" name="Google Shape;714;p40"/>
                <p:cNvSpPr/>
                <p:nvPr/>
              </p:nvSpPr>
              <p:spPr>
                <a:xfrm>
                  <a:off x="1680416" y="3033468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54" y="1"/>
                        <a:pt x="0" y="63"/>
                        <a:pt x="0" y="135"/>
                      </a:cubicBezTo>
                      <a:cubicBezTo>
                        <a:pt x="0" y="206"/>
                        <a:pt x="54" y="268"/>
                        <a:pt x="134" y="268"/>
                      </a:cubicBezTo>
                      <a:cubicBezTo>
                        <a:pt x="206" y="268"/>
                        <a:pt x="268" y="206"/>
                        <a:pt x="268" y="135"/>
                      </a:cubicBezTo>
                      <a:cubicBezTo>
                        <a:pt x="268" y="63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15" name="Google Shape;715;p40"/>
                <p:cNvSpPr/>
                <p:nvPr/>
              </p:nvSpPr>
              <p:spPr>
                <a:xfrm>
                  <a:off x="1622225" y="3033468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5" y="268"/>
                        <a:pt x="268" y="206"/>
                        <a:pt x="268" y="135"/>
                      </a:cubicBezTo>
                      <a:cubicBezTo>
                        <a:pt x="268" y="63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16" name="Google Shape;716;p40"/>
                <p:cNvSpPr/>
                <p:nvPr/>
              </p:nvSpPr>
              <p:spPr>
                <a:xfrm>
                  <a:off x="1565209" y="3033468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06"/>
                        <a:pt x="268" y="135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17" name="Google Shape;717;p40"/>
                <p:cNvSpPr/>
                <p:nvPr/>
              </p:nvSpPr>
              <p:spPr>
                <a:xfrm>
                  <a:off x="1507018" y="3033468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4" y="268"/>
                        <a:pt x="277" y="206"/>
                        <a:pt x="277" y="135"/>
                      </a:cubicBezTo>
                      <a:cubicBezTo>
                        <a:pt x="277" y="63"/>
                        <a:pt x="214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18" name="Google Shape;718;p40"/>
                <p:cNvSpPr/>
                <p:nvPr/>
              </p:nvSpPr>
              <p:spPr>
                <a:xfrm>
                  <a:off x="1450002" y="3033468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06"/>
                        <a:pt x="268" y="135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19" name="Google Shape;719;p40"/>
                <p:cNvSpPr/>
                <p:nvPr/>
              </p:nvSpPr>
              <p:spPr>
                <a:xfrm>
                  <a:off x="1680416" y="3085918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34"/>
                      </a:cubicBezTo>
                      <a:cubicBezTo>
                        <a:pt x="0" y="205"/>
                        <a:pt x="54" y="268"/>
                        <a:pt x="134" y="268"/>
                      </a:cubicBezTo>
                      <a:cubicBezTo>
                        <a:pt x="206" y="268"/>
                        <a:pt x="268" y="205"/>
                        <a:pt x="268" y="134"/>
                      </a:cubicBezTo>
                      <a:cubicBezTo>
                        <a:pt x="268" y="54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20" name="Google Shape;720;p40"/>
                <p:cNvSpPr/>
                <p:nvPr/>
              </p:nvSpPr>
              <p:spPr>
                <a:xfrm>
                  <a:off x="1622225" y="3085918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15" y="268"/>
                        <a:pt x="268" y="205"/>
                        <a:pt x="268" y="134"/>
                      </a:cubicBezTo>
                      <a:cubicBezTo>
                        <a:pt x="268" y="54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21" name="Google Shape;721;p40"/>
                <p:cNvSpPr/>
                <p:nvPr/>
              </p:nvSpPr>
              <p:spPr>
                <a:xfrm>
                  <a:off x="1565209" y="3085918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05" y="268"/>
                        <a:pt x="268" y="205"/>
                        <a:pt x="268" y="134"/>
                      </a:cubicBezTo>
                      <a:cubicBezTo>
                        <a:pt x="268" y="54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22" name="Google Shape;722;p40"/>
                <p:cNvSpPr/>
                <p:nvPr/>
              </p:nvSpPr>
              <p:spPr>
                <a:xfrm>
                  <a:off x="1507018" y="3085918"/>
                  <a:ext cx="36142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8" extrusionOk="0">
                      <a:moveTo>
                        <a:pt x="134" y="0"/>
                      </a:moveTo>
                      <a:cubicBezTo>
                        <a:pt x="63" y="0"/>
                        <a:pt x="9" y="54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14" y="268"/>
                        <a:pt x="268" y="205"/>
                        <a:pt x="277" y="134"/>
                      </a:cubicBezTo>
                      <a:cubicBezTo>
                        <a:pt x="277" y="54"/>
                        <a:pt x="214" y="0"/>
                        <a:pt x="14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23" name="Google Shape;723;p40"/>
                <p:cNvSpPr/>
                <p:nvPr/>
              </p:nvSpPr>
              <p:spPr>
                <a:xfrm>
                  <a:off x="1450002" y="3085918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05" y="268"/>
                        <a:pt x="268" y="205"/>
                        <a:pt x="268" y="134"/>
                      </a:cubicBezTo>
                      <a:cubicBezTo>
                        <a:pt x="268" y="54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24" name="Google Shape;724;p40"/>
                <p:cNvSpPr/>
                <p:nvPr/>
              </p:nvSpPr>
              <p:spPr>
                <a:xfrm>
                  <a:off x="1680416" y="3138237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4"/>
                      </a:cubicBezTo>
                      <a:cubicBezTo>
                        <a:pt x="0" y="206"/>
                        <a:pt x="54" y="268"/>
                        <a:pt x="134" y="268"/>
                      </a:cubicBezTo>
                      <a:cubicBezTo>
                        <a:pt x="206" y="268"/>
                        <a:pt x="268" y="206"/>
                        <a:pt x="268" y="134"/>
                      </a:cubicBezTo>
                      <a:cubicBezTo>
                        <a:pt x="268" y="54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25" name="Google Shape;725;p40"/>
                <p:cNvSpPr/>
                <p:nvPr/>
              </p:nvSpPr>
              <p:spPr>
                <a:xfrm>
                  <a:off x="1622225" y="3138237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5" y="268"/>
                        <a:pt x="268" y="206"/>
                        <a:pt x="268" y="134"/>
                      </a:cubicBezTo>
                      <a:cubicBezTo>
                        <a:pt x="268" y="54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26" name="Google Shape;726;p40"/>
                <p:cNvSpPr/>
                <p:nvPr/>
              </p:nvSpPr>
              <p:spPr>
                <a:xfrm>
                  <a:off x="1565209" y="3138237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06"/>
                        <a:pt x="268" y="134"/>
                      </a:cubicBezTo>
                      <a:cubicBezTo>
                        <a:pt x="268" y="54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27" name="Google Shape;727;p40"/>
                <p:cNvSpPr/>
                <p:nvPr/>
              </p:nvSpPr>
              <p:spPr>
                <a:xfrm>
                  <a:off x="1507018" y="3138237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9" y="54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4" y="268"/>
                        <a:pt x="268" y="206"/>
                        <a:pt x="277" y="134"/>
                      </a:cubicBezTo>
                      <a:cubicBezTo>
                        <a:pt x="277" y="54"/>
                        <a:pt x="214" y="1"/>
                        <a:pt x="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28" name="Google Shape;728;p40"/>
                <p:cNvSpPr/>
                <p:nvPr/>
              </p:nvSpPr>
              <p:spPr>
                <a:xfrm>
                  <a:off x="1450002" y="3138237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4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06"/>
                        <a:pt x="268" y="134"/>
                      </a:cubicBezTo>
                      <a:cubicBezTo>
                        <a:pt x="268" y="54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29" name="Google Shape;729;p40"/>
                <p:cNvSpPr/>
                <p:nvPr/>
              </p:nvSpPr>
              <p:spPr>
                <a:xfrm>
                  <a:off x="1680416" y="2782049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54" y="1"/>
                        <a:pt x="0" y="54"/>
                        <a:pt x="0" y="135"/>
                      </a:cubicBezTo>
                      <a:cubicBezTo>
                        <a:pt x="0" y="206"/>
                        <a:pt x="54" y="268"/>
                        <a:pt x="134" y="268"/>
                      </a:cubicBezTo>
                      <a:cubicBezTo>
                        <a:pt x="206" y="268"/>
                        <a:pt x="268" y="206"/>
                        <a:pt x="268" y="135"/>
                      </a:cubicBezTo>
                      <a:cubicBezTo>
                        <a:pt x="268" y="54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30" name="Google Shape;730;p40"/>
                <p:cNvSpPr/>
                <p:nvPr/>
              </p:nvSpPr>
              <p:spPr>
                <a:xfrm>
                  <a:off x="1622225" y="2782049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5" y="268"/>
                        <a:pt x="268" y="206"/>
                        <a:pt x="268" y="135"/>
                      </a:cubicBezTo>
                      <a:cubicBezTo>
                        <a:pt x="268" y="54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31" name="Google Shape;731;p40"/>
                <p:cNvSpPr/>
                <p:nvPr/>
              </p:nvSpPr>
              <p:spPr>
                <a:xfrm>
                  <a:off x="1565209" y="2782049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06"/>
                        <a:pt x="268" y="135"/>
                      </a:cubicBezTo>
                      <a:cubicBezTo>
                        <a:pt x="268" y="54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32" name="Google Shape;732;p40"/>
                <p:cNvSpPr/>
                <p:nvPr/>
              </p:nvSpPr>
              <p:spPr>
                <a:xfrm>
                  <a:off x="1507018" y="2782049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14" y="268"/>
                        <a:pt x="277" y="206"/>
                        <a:pt x="277" y="135"/>
                      </a:cubicBezTo>
                      <a:cubicBezTo>
                        <a:pt x="277" y="54"/>
                        <a:pt x="214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33" name="Google Shape;733;p40"/>
                <p:cNvSpPr/>
                <p:nvPr/>
              </p:nvSpPr>
              <p:spPr>
                <a:xfrm>
                  <a:off x="1450002" y="2782049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54"/>
                        <a:pt x="0" y="135"/>
                      </a:cubicBezTo>
                      <a:cubicBezTo>
                        <a:pt x="0" y="206"/>
                        <a:pt x="63" y="268"/>
                        <a:pt x="134" y="268"/>
                      </a:cubicBezTo>
                      <a:cubicBezTo>
                        <a:pt x="205" y="268"/>
                        <a:pt x="268" y="206"/>
                        <a:pt x="268" y="135"/>
                      </a:cubicBezTo>
                      <a:cubicBezTo>
                        <a:pt x="268" y="54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34" name="Google Shape;734;p40"/>
                <p:cNvSpPr/>
                <p:nvPr/>
              </p:nvSpPr>
              <p:spPr>
                <a:xfrm>
                  <a:off x="1680416" y="2834499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54" y="0"/>
                        <a:pt x="0" y="54"/>
                        <a:pt x="0" y="134"/>
                      </a:cubicBezTo>
                      <a:cubicBezTo>
                        <a:pt x="0" y="205"/>
                        <a:pt x="54" y="268"/>
                        <a:pt x="134" y="268"/>
                      </a:cubicBezTo>
                      <a:cubicBezTo>
                        <a:pt x="206" y="268"/>
                        <a:pt x="268" y="205"/>
                        <a:pt x="268" y="134"/>
                      </a:cubicBezTo>
                      <a:cubicBezTo>
                        <a:pt x="268" y="54"/>
                        <a:pt x="206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35" name="Google Shape;735;p40"/>
                <p:cNvSpPr/>
                <p:nvPr/>
              </p:nvSpPr>
              <p:spPr>
                <a:xfrm>
                  <a:off x="1622225" y="2834499"/>
                  <a:ext cx="35098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15" y="268"/>
                        <a:pt x="268" y="205"/>
                        <a:pt x="268" y="134"/>
                      </a:cubicBezTo>
                      <a:cubicBezTo>
                        <a:pt x="268" y="54"/>
                        <a:pt x="21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36" name="Google Shape;736;p40"/>
                <p:cNvSpPr/>
                <p:nvPr/>
              </p:nvSpPr>
              <p:spPr>
                <a:xfrm>
                  <a:off x="1565209" y="2834499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05" y="268"/>
                        <a:pt x="268" y="205"/>
                        <a:pt x="268" y="134"/>
                      </a:cubicBezTo>
                      <a:cubicBezTo>
                        <a:pt x="268" y="54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37" name="Google Shape;737;p40"/>
                <p:cNvSpPr/>
                <p:nvPr/>
              </p:nvSpPr>
              <p:spPr>
                <a:xfrm>
                  <a:off x="1507018" y="2834499"/>
                  <a:ext cx="36142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14" y="268"/>
                        <a:pt x="277" y="205"/>
                        <a:pt x="277" y="134"/>
                      </a:cubicBezTo>
                      <a:cubicBezTo>
                        <a:pt x="277" y="54"/>
                        <a:pt x="214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38" name="Google Shape;738;p40"/>
                <p:cNvSpPr/>
                <p:nvPr/>
              </p:nvSpPr>
              <p:spPr>
                <a:xfrm>
                  <a:off x="1450002" y="2834499"/>
                  <a:ext cx="34967" cy="34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8" extrusionOk="0">
                      <a:moveTo>
                        <a:pt x="134" y="0"/>
                      </a:moveTo>
                      <a:cubicBezTo>
                        <a:pt x="63" y="0"/>
                        <a:pt x="0" y="54"/>
                        <a:pt x="0" y="134"/>
                      </a:cubicBezTo>
                      <a:cubicBezTo>
                        <a:pt x="0" y="205"/>
                        <a:pt x="63" y="268"/>
                        <a:pt x="134" y="268"/>
                      </a:cubicBezTo>
                      <a:cubicBezTo>
                        <a:pt x="205" y="268"/>
                        <a:pt x="268" y="205"/>
                        <a:pt x="268" y="134"/>
                      </a:cubicBezTo>
                      <a:cubicBezTo>
                        <a:pt x="268" y="54"/>
                        <a:pt x="205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39" name="Google Shape;739;p40"/>
                <p:cNvSpPr/>
                <p:nvPr/>
              </p:nvSpPr>
              <p:spPr>
                <a:xfrm>
                  <a:off x="1680416" y="2885644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54" y="1"/>
                        <a:pt x="0" y="63"/>
                        <a:pt x="0" y="135"/>
                      </a:cubicBezTo>
                      <a:cubicBezTo>
                        <a:pt x="0" y="215"/>
                        <a:pt x="54" y="268"/>
                        <a:pt x="134" y="268"/>
                      </a:cubicBezTo>
                      <a:cubicBezTo>
                        <a:pt x="206" y="268"/>
                        <a:pt x="268" y="215"/>
                        <a:pt x="268" y="135"/>
                      </a:cubicBezTo>
                      <a:cubicBezTo>
                        <a:pt x="268" y="63"/>
                        <a:pt x="206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40" name="Google Shape;740;p40"/>
                <p:cNvSpPr/>
                <p:nvPr/>
              </p:nvSpPr>
              <p:spPr>
                <a:xfrm>
                  <a:off x="1622225" y="2885644"/>
                  <a:ext cx="35098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5" y="268"/>
                        <a:pt x="268" y="215"/>
                        <a:pt x="268" y="135"/>
                      </a:cubicBezTo>
                      <a:cubicBezTo>
                        <a:pt x="268" y="63"/>
                        <a:pt x="21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41" name="Google Shape;741;p40"/>
                <p:cNvSpPr/>
                <p:nvPr/>
              </p:nvSpPr>
              <p:spPr>
                <a:xfrm>
                  <a:off x="1565209" y="2885644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5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42" name="Google Shape;742;p40"/>
                <p:cNvSpPr/>
                <p:nvPr/>
              </p:nvSpPr>
              <p:spPr>
                <a:xfrm>
                  <a:off x="1507018" y="2885644"/>
                  <a:ext cx="36142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14" y="268"/>
                        <a:pt x="277" y="215"/>
                        <a:pt x="277" y="135"/>
                      </a:cubicBezTo>
                      <a:cubicBezTo>
                        <a:pt x="277" y="63"/>
                        <a:pt x="214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743" name="Google Shape;743;p40"/>
                <p:cNvSpPr/>
                <p:nvPr/>
              </p:nvSpPr>
              <p:spPr>
                <a:xfrm>
                  <a:off x="1450002" y="2885644"/>
                  <a:ext cx="34967" cy="3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9" extrusionOk="0">
                      <a:moveTo>
                        <a:pt x="134" y="1"/>
                      </a:moveTo>
                      <a:cubicBezTo>
                        <a:pt x="63" y="1"/>
                        <a:pt x="0" y="63"/>
                        <a:pt x="0" y="135"/>
                      </a:cubicBezTo>
                      <a:cubicBezTo>
                        <a:pt x="0" y="215"/>
                        <a:pt x="63" y="268"/>
                        <a:pt x="134" y="268"/>
                      </a:cubicBezTo>
                      <a:cubicBezTo>
                        <a:pt x="205" y="268"/>
                        <a:pt x="268" y="215"/>
                        <a:pt x="268" y="135"/>
                      </a:cubicBezTo>
                      <a:cubicBezTo>
                        <a:pt x="268" y="63"/>
                        <a:pt x="205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</p:grpSp>
          <p:sp>
            <p:nvSpPr>
              <p:cNvPr id="744" name="Google Shape;744;p40"/>
              <p:cNvSpPr/>
              <p:nvPr/>
            </p:nvSpPr>
            <p:spPr>
              <a:xfrm>
                <a:off x="2161075" y="2782049"/>
                <a:ext cx="9525" cy="139869"/>
              </a:xfrm>
              <a:custGeom>
                <a:avLst/>
                <a:gdLst/>
                <a:ahLst/>
                <a:cxnLst/>
                <a:rect l="l" t="t" r="r" b="b"/>
                <a:pathLst>
                  <a:path w="73" h="1072" extrusionOk="0">
                    <a:moveTo>
                      <a:pt x="1" y="1"/>
                    </a:moveTo>
                    <a:lnTo>
                      <a:pt x="1" y="1071"/>
                    </a:lnTo>
                    <a:lnTo>
                      <a:pt x="72" y="1071"/>
                    </a:ln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>
                <a:off x="1992375" y="2573685"/>
                <a:ext cx="1190845" cy="66542"/>
              </a:xfrm>
              <a:custGeom>
                <a:avLst/>
                <a:gdLst/>
                <a:ahLst/>
                <a:cxnLst/>
                <a:rect l="l" t="t" r="r" b="b"/>
                <a:pathLst>
                  <a:path w="9127" h="510" extrusionOk="0">
                    <a:moveTo>
                      <a:pt x="0" y="1"/>
                    </a:moveTo>
                    <a:lnTo>
                      <a:pt x="0" y="509"/>
                    </a:lnTo>
                    <a:lnTo>
                      <a:pt x="9127" y="509"/>
                    </a:lnTo>
                    <a:lnTo>
                      <a:pt x="91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>
                <a:off x="2965436" y="3805210"/>
                <a:ext cx="657724" cy="86674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6643" extrusionOk="0">
                    <a:moveTo>
                      <a:pt x="3337" y="0"/>
                    </a:moveTo>
                    <a:lnTo>
                      <a:pt x="1089" y="1820"/>
                    </a:lnTo>
                    <a:cubicBezTo>
                      <a:pt x="652" y="2168"/>
                      <a:pt x="286" y="2480"/>
                      <a:pt x="107" y="2659"/>
                    </a:cubicBezTo>
                    <a:cubicBezTo>
                      <a:pt x="45" y="2730"/>
                      <a:pt x="0" y="2775"/>
                      <a:pt x="0" y="2802"/>
                    </a:cubicBezTo>
                    <a:cubicBezTo>
                      <a:pt x="18" y="2998"/>
                      <a:pt x="2677" y="6530"/>
                      <a:pt x="2810" y="6629"/>
                    </a:cubicBezTo>
                    <a:cubicBezTo>
                      <a:pt x="2824" y="6638"/>
                      <a:pt x="2840" y="6642"/>
                      <a:pt x="2856" y="6642"/>
                    </a:cubicBezTo>
                    <a:cubicBezTo>
                      <a:pt x="2998" y="6642"/>
                      <a:pt x="3221" y="6320"/>
                      <a:pt x="3221" y="6120"/>
                    </a:cubicBezTo>
                    <a:cubicBezTo>
                      <a:pt x="3230" y="5906"/>
                      <a:pt x="2819" y="4095"/>
                      <a:pt x="2819" y="4095"/>
                    </a:cubicBezTo>
                    <a:lnTo>
                      <a:pt x="5041" y="2257"/>
                    </a:lnTo>
                    <a:lnTo>
                      <a:pt x="3337" y="0"/>
                    </a:lnTo>
                    <a:close/>
                  </a:path>
                </a:pathLst>
              </a:custGeom>
              <a:solidFill>
                <a:srgbClr val="C16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>
                <a:off x="2965436" y="3993742"/>
                <a:ext cx="429654" cy="678209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5198" extrusionOk="0">
                    <a:moveTo>
                      <a:pt x="1553" y="1"/>
                    </a:moveTo>
                    <a:lnTo>
                      <a:pt x="1089" y="384"/>
                    </a:lnTo>
                    <a:cubicBezTo>
                      <a:pt x="652" y="723"/>
                      <a:pt x="286" y="1035"/>
                      <a:pt x="107" y="1214"/>
                    </a:cubicBezTo>
                    <a:cubicBezTo>
                      <a:pt x="63" y="1258"/>
                      <a:pt x="27" y="1303"/>
                      <a:pt x="0" y="1357"/>
                    </a:cubicBezTo>
                    <a:cubicBezTo>
                      <a:pt x="18" y="1553"/>
                      <a:pt x="2677" y="5085"/>
                      <a:pt x="2810" y="5184"/>
                    </a:cubicBezTo>
                    <a:cubicBezTo>
                      <a:pt x="2824" y="5193"/>
                      <a:pt x="2840" y="5197"/>
                      <a:pt x="2856" y="5197"/>
                    </a:cubicBezTo>
                    <a:cubicBezTo>
                      <a:pt x="2998" y="5197"/>
                      <a:pt x="3221" y="4875"/>
                      <a:pt x="3221" y="4675"/>
                    </a:cubicBezTo>
                    <a:cubicBezTo>
                      <a:pt x="3230" y="4461"/>
                      <a:pt x="2819" y="2650"/>
                      <a:pt x="2819" y="2650"/>
                    </a:cubicBezTo>
                    <a:lnTo>
                      <a:pt x="3292" y="2275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>
                <a:off x="2989835" y="4183448"/>
                <a:ext cx="355805" cy="469449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3598" extrusionOk="0">
                    <a:moveTo>
                      <a:pt x="1" y="1"/>
                    </a:moveTo>
                    <a:cubicBezTo>
                      <a:pt x="420" y="616"/>
                      <a:pt x="2249" y="3007"/>
                      <a:pt x="2713" y="3587"/>
                    </a:cubicBezTo>
                    <a:cubicBezTo>
                      <a:pt x="2716" y="3594"/>
                      <a:pt x="2720" y="3597"/>
                      <a:pt x="2723" y="3597"/>
                    </a:cubicBezTo>
                    <a:cubicBezTo>
                      <a:pt x="2726" y="3597"/>
                      <a:pt x="2727" y="3592"/>
                      <a:pt x="2722" y="3587"/>
                    </a:cubicBezTo>
                    <a:cubicBezTo>
                      <a:pt x="2293" y="2980"/>
                      <a:pt x="482" y="572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3258738" y="4289391"/>
                <a:ext cx="92115" cy="78937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05" extrusionOk="0">
                    <a:moveTo>
                      <a:pt x="9" y="0"/>
                    </a:moveTo>
                    <a:cubicBezTo>
                      <a:pt x="0" y="0"/>
                      <a:pt x="0" y="18"/>
                      <a:pt x="9" y="18"/>
                    </a:cubicBezTo>
                    <a:cubicBezTo>
                      <a:pt x="250" y="188"/>
                      <a:pt x="464" y="384"/>
                      <a:pt x="670" y="598"/>
                    </a:cubicBezTo>
                    <a:cubicBezTo>
                      <a:pt x="674" y="603"/>
                      <a:pt x="678" y="605"/>
                      <a:pt x="683" y="605"/>
                    </a:cubicBezTo>
                    <a:cubicBezTo>
                      <a:pt x="687" y="605"/>
                      <a:pt x="692" y="603"/>
                      <a:pt x="696" y="598"/>
                    </a:cubicBezTo>
                    <a:cubicBezTo>
                      <a:pt x="696" y="598"/>
                      <a:pt x="705" y="589"/>
                      <a:pt x="696" y="580"/>
                    </a:cubicBezTo>
                    <a:cubicBezTo>
                      <a:pt x="562" y="313"/>
                      <a:pt x="313" y="54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3261086" y="4320835"/>
                <a:ext cx="93159" cy="8011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614" extrusionOk="0">
                    <a:moveTo>
                      <a:pt x="18" y="0"/>
                    </a:moveTo>
                    <a:cubicBezTo>
                      <a:pt x="9" y="0"/>
                      <a:pt x="0" y="18"/>
                      <a:pt x="9" y="27"/>
                    </a:cubicBezTo>
                    <a:cubicBezTo>
                      <a:pt x="250" y="197"/>
                      <a:pt x="473" y="384"/>
                      <a:pt x="678" y="607"/>
                    </a:cubicBezTo>
                    <a:cubicBezTo>
                      <a:pt x="678" y="611"/>
                      <a:pt x="683" y="614"/>
                      <a:pt x="688" y="614"/>
                    </a:cubicBezTo>
                    <a:cubicBezTo>
                      <a:pt x="694" y="614"/>
                      <a:pt x="701" y="611"/>
                      <a:pt x="705" y="607"/>
                    </a:cubicBezTo>
                    <a:cubicBezTo>
                      <a:pt x="705" y="598"/>
                      <a:pt x="714" y="589"/>
                      <a:pt x="705" y="580"/>
                    </a:cubicBezTo>
                    <a:cubicBezTo>
                      <a:pt x="571" y="313"/>
                      <a:pt x="321" y="54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3264609" y="4353453"/>
                <a:ext cx="91985" cy="7893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05" extrusionOk="0">
                    <a:moveTo>
                      <a:pt x="18" y="0"/>
                    </a:moveTo>
                    <a:cubicBezTo>
                      <a:pt x="9" y="0"/>
                      <a:pt x="0" y="18"/>
                      <a:pt x="9" y="18"/>
                    </a:cubicBezTo>
                    <a:cubicBezTo>
                      <a:pt x="250" y="187"/>
                      <a:pt x="473" y="384"/>
                      <a:pt x="669" y="598"/>
                    </a:cubicBezTo>
                    <a:cubicBezTo>
                      <a:pt x="674" y="602"/>
                      <a:pt x="680" y="605"/>
                      <a:pt x="686" y="605"/>
                    </a:cubicBezTo>
                    <a:cubicBezTo>
                      <a:pt x="691" y="605"/>
                      <a:pt x="696" y="602"/>
                      <a:pt x="696" y="598"/>
                    </a:cubicBezTo>
                    <a:cubicBezTo>
                      <a:pt x="705" y="598"/>
                      <a:pt x="705" y="589"/>
                      <a:pt x="705" y="580"/>
                    </a:cubicBezTo>
                    <a:cubicBezTo>
                      <a:pt x="571" y="312"/>
                      <a:pt x="321" y="54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3112087" y="2556332"/>
                <a:ext cx="902235" cy="1821692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3962" extrusionOk="0">
                    <a:moveTo>
                      <a:pt x="1588" y="0"/>
                    </a:moveTo>
                    <a:cubicBezTo>
                      <a:pt x="1588" y="0"/>
                      <a:pt x="3587" y="6628"/>
                      <a:pt x="3435" y="7405"/>
                    </a:cubicBezTo>
                    <a:cubicBezTo>
                      <a:pt x="3274" y="8198"/>
                      <a:pt x="0" y="11339"/>
                      <a:pt x="0" y="11339"/>
                    </a:cubicBezTo>
                    <a:lnTo>
                      <a:pt x="2284" y="13961"/>
                    </a:lnTo>
                    <a:cubicBezTo>
                      <a:pt x="2284" y="13961"/>
                      <a:pt x="6914" y="9331"/>
                      <a:pt x="6673" y="7592"/>
                    </a:cubicBezTo>
                    <a:cubicBezTo>
                      <a:pt x="6468" y="6084"/>
                      <a:pt x="4202" y="0"/>
                      <a:pt x="4202" y="0"/>
                    </a:cubicBezTo>
                    <a:close/>
                  </a:path>
                </a:pathLst>
              </a:custGeom>
              <a:solidFill>
                <a:srgbClr val="2B4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3112087" y="2556332"/>
                <a:ext cx="902235" cy="1821692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3962" extrusionOk="0">
                    <a:moveTo>
                      <a:pt x="1588" y="0"/>
                    </a:moveTo>
                    <a:cubicBezTo>
                      <a:pt x="1588" y="0"/>
                      <a:pt x="3587" y="6628"/>
                      <a:pt x="3435" y="7405"/>
                    </a:cubicBezTo>
                    <a:cubicBezTo>
                      <a:pt x="3274" y="8198"/>
                      <a:pt x="0" y="11339"/>
                      <a:pt x="0" y="11339"/>
                    </a:cubicBezTo>
                    <a:lnTo>
                      <a:pt x="2284" y="13961"/>
                    </a:lnTo>
                    <a:cubicBezTo>
                      <a:pt x="2284" y="13961"/>
                      <a:pt x="6914" y="9331"/>
                      <a:pt x="6673" y="7592"/>
                    </a:cubicBezTo>
                    <a:cubicBezTo>
                      <a:pt x="6468" y="6084"/>
                      <a:pt x="4202" y="0"/>
                      <a:pt x="4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3204461" y="4013052"/>
                <a:ext cx="239422" cy="284566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181" extrusionOk="0">
                    <a:moveTo>
                      <a:pt x="4" y="0"/>
                    </a:moveTo>
                    <a:cubicBezTo>
                      <a:pt x="2" y="0"/>
                      <a:pt x="0" y="4"/>
                      <a:pt x="6" y="4"/>
                    </a:cubicBezTo>
                    <a:cubicBezTo>
                      <a:pt x="6" y="1"/>
                      <a:pt x="5" y="0"/>
                      <a:pt x="4" y="0"/>
                    </a:cubicBezTo>
                    <a:close/>
                    <a:moveTo>
                      <a:pt x="6" y="4"/>
                    </a:moveTo>
                    <a:lnTo>
                      <a:pt x="6" y="4"/>
                    </a:lnTo>
                    <a:cubicBezTo>
                      <a:pt x="113" y="200"/>
                      <a:pt x="1121" y="1378"/>
                      <a:pt x="1282" y="1556"/>
                    </a:cubicBezTo>
                    <a:cubicBezTo>
                      <a:pt x="1594" y="1931"/>
                      <a:pt x="1505" y="1815"/>
                      <a:pt x="1826" y="2181"/>
                    </a:cubicBezTo>
                    <a:lnTo>
                      <a:pt x="1835" y="2181"/>
                    </a:lnTo>
                    <a:cubicBezTo>
                      <a:pt x="1835" y="2181"/>
                      <a:pt x="1835" y="2172"/>
                      <a:pt x="1835" y="2172"/>
                    </a:cubicBezTo>
                    <a:cubicBezTo>
                      <a:pt x="1532" y="1797"/>
                      <a:pt x="1621" y="1904"/>
                      <a:pt x="1317" y="1530"/>
                    </a:cubicBezTo>
                    <a:cubicBezTo>
                      <a:pt x="1166" y="1342"/>
                      <a:pt x="176" y="147"/>
                      <a:pt x="6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3220379" y="2591168"/>
                <a:ext cx="387641" cy="1399736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0728" extrusionOk="0">
                    <a:moveTo>
                      <a:pt x="1079" y="1"/>
                    </a:moveTo>
                    <a:cubicBezTo>
                      <a:pt x="1079" y="10"/>
                      <a:pt x="1079" y="10"/>
                      <a:pt x="1079" y="10"/>
                    </a:cubicBezTo>
                    <a:cubicBezTo>
                      <a:pt x="1311" y="777"/>
                      <a:pt x="1552" y="1544"/>
                      <a:pt x="1775" y="2311"/>
                    </a:cubicBezTo>
                    <a:cubicBezTo>
                      <a:pt x="1998" y="3087"/>
                      <a:pt x="2195" y="3855"/>
                      <a:pt x="2391" y="4640"/>
                    </a:cubicBezTo>
                    <a:cubicBezTo>
                      <a:pt x="2480" y="5023"/>
                      <a:pt x="2569" y="5416"/>
                      <a:pt x="2659" y="5808"/>
                    </a:cubicBezTo>
                    <a:cubicBezTo>
                      <a:pt x="2703" y="6005"/>
                      <a:pt x="2748" y="6192"/>
                      <a:pt x="2783" y="6388"/>
                    </a:cubicBezTo>
                    <a:cubicBezTo>
                      <a:pt x="2837" y="6584"/>
                      <a:pt x="2873" y="6781"/>
                      <a:pt x="2899" y="6986"/>
                    </a:cubicBezTo>
                    <a:cubicBezTo>
                      <a:pt x="2899" y="7173"/>
                      <a:pt x="2846" y="7361"/>
                      <a:pt x="2748" y="7521"/>
                    </a:cubicBezTo>
                    <a:cubicBezTo>
                      <a:pt x="2650" y="7682"/>
                      <a:pt x="2534" y="7833"/>
                      <a:pt x="2418" y="7985"/>
                    </a:cubicBezTo>
                    <a:cubicBezTo>
                      <a:pt x="2195" y="8279"/>
                      <a:pt x="71" y="10652"/>
                      <a:pt x="0" y="10724"/>
                    </a:cubicBezTo>
                    <a:cubicBezTo>
                      <a:pt x="0" y="10724"/>
                      <a:pt x="0" y="10728"/>
                      <a:pt x="3" y="10728"/>
                    </a:cubicBezTo>
                    <a:cubicBezTo>
                      <a:pt x="4" y="10728"/>
                      <a:pt x="6" y="10727"/>
                      <a:pt x="9" y="10724"/>
                    </a:cubicBezTo>
                    <a:cubicBezTo>
                      <a:pt x="294" y="10474"/>
                      <a:pt x="2096" y="8520"/>
                      <a:pt x="2328" y="8217"/>
                    </a:cubicBezTo>
                    <a:cubicBezTo>
                      <a:pt x="2444" y="8065"/>
                      <a:pt x="2551" y="7914"/>
                      <a:pt x="2659" y="7762"/>
                    </a:cubicBezTo>
                    <a:cubicBezTo>
                      <a:pt x="2766" y="7628"/>
                      <a:pt x="2855" y="7468"/>
                      <a:pt x="2917" y="7307"/>
                    </a:cubicBezTo>
                    <a:cubicBezTo>
                      <a:pt x="2971" y="7129"/>
                      <a:pt x="2971" y="6941"/>
                      <a:pt x="2926" y="6754"/>
                    </a:cubicBezTo>
                    <a:cubicBezTo>
                      <a:pt x="2890" y="6558"/>
                      <a:pt x="2846" y="6361"/>
                      <a:pt x="2801" y="6165"/>
                    </a:cubicBezTo>
                    <a:cubicBezTo>
                      <a:pt x="2721" y="5764"/>
                      <a:pt x="2632" y="5371"/>
                      <a:pt x="2534" y="4970"/>
                    </a:cubicBezTo>
                    <a:cubicBezTo>
                      <a:pt x="2346" y="4185"/>
                      <a:pt x="2141" y="3400"/>
                      <a:pt x="1918" y="2623"/>
                    </a:cubicBezTo>
                    <a:cubicBezTo>
                      <a:pt x="1695" y="1838"/>
                      <a:pt x="1463" y="1062"/>
                      <a:pt x="1195" y="295"/>
                    </a:cubicBezTo>
                    <a:cubicBezTo>
                      <a:pt x="1160" y="197"/>
                      <a:pt x="1124" y="108"/>
                      <a:pt x="1088" y="10"/>
                    </a:cubicBezTo>
                    <a:cubicBezTo>
                      <a:pt x="1088" y="10"/>
                      <a:pt x="1088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3319277" y="2556332"/>
                <a:ext cx="281826" cy="812468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6227" extrusionOk="0">
                    <a:moveTo>
                      <a:pt x="0" y="0"/>
                    </a:moveTo>
                    <a:cubicBezTo>
                      <a:pt x="0" y="0"/>
                      <a:pt x="1240" y="4095"/>
                      <a:pt x="1686" y="6227"/>
                    </a:cubicBezTo>
                    <a:lnTo>
                      <a:pt x="2159" y="0"/>
                    </a:lnTo>
                    <a:close/>
                  </a:path>
                </a:pathLst>
              </a:custGeom>
              <a:solidFill>
                <a:srgbClr val="1A2E3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3455490" y="4228852"/>
                <a:ext cx="726354" cy="568219"/>
              </a:xfrm>
              <a:custGeom>
                <a:avLst/>
                <a:gdLst/>
                <a:ahLst/>
                <a:cxnLst/>
                <a:rect l="l" t="t" r="r" b="b"/>
                <a:pathLst>
                  <a:path w="5567" h="4355" extrusionOk="0">
                    <a:moveTo>
                      <a:pt x="0" y="1"/>
                    </a:moveTo>
                    <a:cubicBezTo>
                      <a:pt x="0" y="1"/>
                      <a:pt x="562" y="2748"/>
                      <a:pt x="562" y="2748"/>
                    </a:cubicBezTo>
                    <a:cubicBezTo>
                      <a:pt x="571" y="3301"/>
                      <a:pt x="589" y="3783"/>
                      <a:pt x="616" y="4033"/>
                    </a:cubicBezTo>
                    <a:cubicBezTo>
                      <a:pt x="616" y="4095"/>
                      <a:pt x="633" y="4149"/>
                      <a:pt x="660" y="4202"/>
                    </a:cubicBezTo>
                    <a:lnTo>
                      <a:pt x="660" y="4211"/>
                    </a:lnTo>
                    <a:cubicBezTo>
                      <a:pt x="790" y="4293"/>
                      <a:pt x="3418" y="4354"/>
                      <a:pt x="4708" y="4354"/>
                    </a:cubicBezTo>
                    <a:cubicBezTo>
                      <a:pt x="5102" y="4354"/>
                      <a:pt x="5371" y="4349"/>
                      <a:pt x="5406" y="4336"/>
                    </a:cubicBezTo>
                    <a:cubicBezTo>
                      <a:pt x="5567" y="4283"/>
                      <a:pt x="5433" y="3846"/>
                      <a:pt x="5264" y="3703"/>
                    </a:cubicBezTo>
                    <a:cubicBezTo>
                      <a:pt x="5094" y="3560"/>
                      <a:pt x="3417" y="2775"/>
                      <a:pt x="3417" y="2775"/>
                    </a:cubicBezTo>
                    <a:lnTo>
                      <a:pt x="2819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16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3515898" y="4524502"/>
                <a:ext cx="665944" cy="272562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2089" extrusionOk="0">
                    <a:moveTo>
                      <a:pt x="1" y="1"/>
                    </a:moveTo>
                    <a:lnTo>
                      <a:pt x="99" y="482"/>
                    </a:lnTo>
                    <a:cubicBezTo>
                      <a:pt x="108" y="1035"/>
                      <a:pt x="126" y="1517"/>
                      <a:pt x="153" y="1767"/>
                    </a:cubicBezTo>
                    <a:cubicBezTo>
                      <a:pt x="153" y="1767"/>
                      <a:pt x="153" y="1767"/>
                      <a:pt x="153" y="1776"/>
                    </a:cubicBezTo>
                    <a:cubicBezTo>
                      <a:pt x="153" y="1829"/>
                      <a:pt x="170" y="1892"/>
                      <a:pt x="197" y="1945"/>
                    </a:cubicBezTo>
                    <a:cubicBezTo>
                      <a:pt x="327" y="2027"/>
                      <a:pt x="2955" y="2088"/>
                      <a:pt x="4245" y="2088"/>
                    </a:cubicBezTo>
                    <a:cubicBezTo>
                      <a:pt x="4639" y="2088"/>
                      <a:pt x="4908" y="2083"/>
                      <a:pt x="4943" y="2070"/>
                    </a:cubicBezTo>
                    <a:cubicBezTo>
                      <a:pt x="5104" y="2026"/>
                      <a:pt x="4970" y="1580"/>
                      <a:pt x="4801" y="1437"/>
                    </a:cubicBezTo>
                    <a:cubicBezTo>
                      <a:pt x="4631" y="1303"/>
                      <a:pt x="2954" y="518"/>
                      <a:pt x="2954" y="518"/>
                    </a:cubicBezTo>
                    <a:lnTo>
                      <a:pt x="2838" y="1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3528815" y="4583867"/>
                <a:ext cx="653027" cy="213196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1634" extrusionOk="0">
                    <a:moveTo>
                      <a:pt x="0" y="0"/>
                    </a:moveTo>
                    <a:lnTo>
                      <a:pt x="0" y="27"/>
                    </a:lnTo>
                    <a:cubicBezTo>
                      <a:pt x="9" y="803"/>
                      <a:pt x="36" y="1455"/>
                      <a:pt x="98" y="1490"/>
                    </a:cubicBezTo>
                    <a:cubicBezTo>
                      <a:pt x="228" y="1572"/>
                      <a:pt x="2856" y="1633"/>
                      <a:pt x="4146" y="1633"/>
                    </a:cubicBezTo>
                    <a:cubicBezTo>
                      <a:pt x="4540" y="1633"/>
                      <a:pt x="4809" y="1628"/>
                      <a:pt x="4844" y="1615"/>
                    </a:cubicBezTo>
                    <a:cubicBezTo>
                      <a:pt x="5005" y="1571"/>
                      <a:pt x="4871" y="1125"/>
                      <a:pt x="4702" y="982"/>
                    </a:cubicBezTo>
                    <a:cubicBezTo>
                      <a:pt x="4532" y="839"/>
                      <a:pt x="2855" y="63"/>
                      <a:pt x="2855" y="63"/>
                    </a:cubicBezTo>
                    <a:lnTo>
                      <a:pt x="28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3568348" y="4764440"/>
                <a:ext cx="589095" cy="10699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82" extrusionOk="0">
                    <a:moveTo>
                      <a:pt x="641" y="1"/>
                    </a:moveTo>
                    <a:cubicBezTo>
                      <a:pt x="366" y="1"/>
                      <a:pt x="142" y="3"/>
                      <a:pt x="0" y="8"/>
                    </a:cubicBezTo>
                    <a:cubicBezTo>
                      <a:pt x="0" y="8"/>
                      <a:pt x="0" y="17"/>
                      <a:pt x="0" y="17"/>
                    </a:cubicBezTo>
                    <a:cubicBezTo>
                      <a:pt x="645" y="56"/>
                      <a:pt x="3008" y="81"/>
                      <a:pt x="4103" y="81"/>
                    </a:cubicBezTo>
                    <a:cubicBezTo>
                      <a:pt x="4265" y="81"/>
                      <a:pt x="4400" y="81"/>
                      <a:pt x="4497" y="80"/>
                    </a:cubicBezTo>
                    <a:cubicBezTo>
                      <a:pt x="4514" y="80"/>
                      <a:pt x="4514" y="62"/>
                      <a:pt x="4497" y="62"/>
                    </a:cubicBezTo>
                    <a:cubicBezTo>
                      <a:pt x="3890" y="40"/>
                      <a:pt x="1807" y="1"/>
                      <a:pt x="6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3816245" y="4589738"/>
                <a:ext cx="117688" cy="3040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33" extrusionOk="0">
                    <a:moveTo>
                      <a:pt x="637" y="1"/>
                    </a:moveTo>
                    <a:cubicBezTo>
                      <a:pt x="409" y="1"/>
                      <a:pt x="172" y="65"/>
                      <a:pt x="10" y="214"/>
                    </a:cubicBezTo>
                    <a:cubicBezTo>
                      <a:pt x="1" y="223"/>
                      <a:pt x="10" y="232"/>
                      <a:pt x="18" y="232"/>
                    </a:cubicBezTo>
                    <a:cubicBezTo>
                      <a:pt x="304" y="143"/>
                      <a:pt x="589" y="89"/>
                      <a:pt x="884" y="63"/>
                    </a:cubicBezTo>
                    <a:cubicBezTo>
                      <a:pt x="893" y="63"/>
                      <a:pt x="902" y="54"/>
                      <a:pt x="902" y="45"/>
                    </a:cubicBezTo>
                    <a:cubicBezTo>
                      <a:pt x="902" y="36"/>
                      <a:pt x="893" y="27"/>
                      <a:pt x="884" y="27"/>
                    </a:cubicBezTo>
                    <a:cubicBezTo>
                      <a:pt x="806" y="10"/>
                      <a:pt x="722" y="1"/>
                      <a:pt x="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3842992" y="4607221"/>
                <a:ext cx="118863" cy="30270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32" extrusionOk="0">
                    <a:moveTo>
                      <a:pt x="642" y="1"/>
                    </a:moveTo>
                    <a:cubicBezTo>
                      <a:pt x="413" y="1"/>
                      <a:pt x="178" y="65"/>
                      <a:pt x="10" y="214"/>
                    </a:cubicBezTo>
                    <a:cubicBezTo>
                      <a:pt x="1" y="223"/>
                      <a:pt x="10" y="232"/>
                      <a:pt x="28" y="232"/>
                    </a:cubicBezTo>
                    <a:cubicBezTo>
                      <a:pt x="304" y="143"/>
                      <a:pt x="599" y="89"/>
                      <a:pt x="893" y="62"/>
                    </a:cubicBezTo>
                    <a:cubicBezTo>
                      <a:pt x="902" y="62"/>
                      <a:pt x="911" y="53"/>
                      <a:pt x="902" y="44"/>
                    </a:cubicBezTo>
                    <a:cubicBezTo>
                      <a:pt x="902" y="36"/>
                      <a:pt x="902" y="27"/>
                      <a:pt x="893" y="27"/>
                    </a:cubicBezTo>
                    <a:cubicBezTo>
                      <a:pt x="813" y="10"/>
                      <a:pt x="727" y="1"/>
                      <a:pt x="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3871174" y="4624443"/>
                <a:ext cx="118602" cy="2974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228" extrusionOk="0">
                    <a:moveTo>
                      <a:pt x="621" y="1"/>
                    </a:moveTo>
                    <a:cubicBezTo>
                      <a:pt x="398" y="1"/>
                      <a:pt x="167" y="61"/>
                      <a:pt x="8" y="207"/>
                    </a:cubicBezTo>
                    <a:cubicBezTo>
                      <a:pt x="1" y="214"/>
                      <a:pt x="5" y="227"/>
                      <a:pt x="12" y="227"/>
                    </a:cubicBezTo>
                    <a:cubicBezTo>
                      <a:pt x="13" y="227"/>
                      <a:pt x="15" y="226"/>
                      <a:pt x="17" y="225"/>
                    </a:cubicBezTo>
                    <a:cubicBezTo>
                      <a:pt x="302" y="144"/>
                      <a:pt x="588" y="91"/>
                      <a:pt x="882" y="64"/>
                    </a:cubicBezTo>
                    <a:cubicBezTo>
                      <a:pt x="900" y="64"/>
                      <a:pt x="909" y="55"/>
                      <a:pt x="909" y="46"/>
                    </a:cubicBezTo>
                    <a:cubicBezTo>
                      <a:pt x="909" y="37"/>
                      <a:pt x="900" y="28"/>
                      <a:pt x="882" y="28"/>
                    </a:cubicBezTo>
                    <a:cubicBezTo>
                      <a:pt x="800" y="10"/>
                      <a:pt x="711" y="1"/>
                      <a:pt x="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3080643" y="2556332"/>
                <a:ext cx="833474" cy="2030061"/>
              </a:xfrm>
              <a:custGeom>
                <a:avLst/>
                <a:gdLst/>
                <a:ahLst/>
                <a:cxnLst/>
                <a:rect l="l" t="t" r="r" b="b"/>
                <a:pathLst>
                  <a:path w="6388" h="15559" extrusionOk="0">
                    <a:moveTo>
                      <a:pt x="393" y="0"/>
                    </a:moveTo>
                    <a:cubicBezTo>
                      <a:pt x="36" y="687"/>
                      <a:pt x="1" y="1499"/>
                      <a:pt x="286" y="2221"/>
                    </a:cubicBezTo>
                    <a:cubicBezTo>
                      <a:pt x="286" y="2221"/>
                      <a:pt x="1624" y="6842"/>
                      <a:pt x="1972" y="8377"/>
                    </a:cubicBezTo>
                    <a:cubicBezTo>
                      <a:pt x="2382" y="10170"/>
                      <a:pt x="3319" y="15558"/>
                      <a:pt x="3319" y="15558"/>
                    </a:cubicBezTo>
                    <a:lnTo>
                      <a:pt x="6388" y="15558"/>
                    </a:lnTo>
                    <a:cubicBezTo>
                      <a:pt x="6388" y="15558"/>
                      <a:pt x="5237" y="9902"/>
                      <a:pt x="4755" y="8020"/>
                    </a:cubicBezTo>
                    <a:cubicBezTo>
                      <a:pt x="4425" y="6718"/>
                      <a:pt x="3132" y="2810"/>
                      <a:pt x="3132" y="2810"/>
                    </a:cubicBezTo>
                    <a:cubicBezTo>
                      <a:pt x="3275" y="2730"/>
                      <a:pt x="3694" y="2453"/>
                      <a:pt x="3774" y="2391"/>
                    </a:cubicBezTo>
                    <a:cubicBezTo>
                      <a:pt x="3845" y="2337"/>
                      <a:pt x="3908" y="1847"/>
                      <a:pt x="3961" y="1303"/>
                    </a:cubicBezTo>
                    <a:cubicBezTo>
                      <a:pt x="4015" y="865"/>
                      <a:pt x="4086" y="428"/>
                      <a:pt x="4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3528815" y="4507019"/>
                <a:ext cx="372506" cy="10308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79" extrusionOk="0">
                    <a:moveTo>
                      <a:pt x="2016" y="1"/>
                    </a:moveTo>
                    <a:cubicBezTo>
                      <a:pt x="1784" y="1"/>
                      <a:pt x="223" y="19"/>
                      <a:pt x="9" y="54"/>
                    </a:cubicBezTo>
                    <a:cubicBezTo>
                      <a:pt x="0" y="54"/>
                      <a:pt x="0" y="63"/>
                      <a:pt x="9" y="63"/>
                    </a:cubicBezTo>
                    <a:cubicBezTo>
                      <a:pt x="81" y="75"/>
                      <a:pt x="289" y="79"/>
                      <a:pt x="546" y="79"/>
                    </a:cubicBezTo>
                    <a:cubicBezTo>
                      <a:pt x="1092" y="79"/>
                      <a:pt x="1859" y="60"/>
                      <a:pt x="2016" y="54"/>
                    </a:cubicBezTo>
                    <a:cubicBezTo>
                      <a:pt x="2498" y="45"/>
                      <a:pt x="2364" y="45"/>
                      <a:pt x="2846" y="27"/>
                    </a:cubicBezTo>
                    <a:cubicBezTo>
                      <a:pt x="2846" y="27"/>
                      <a:pt x="2855" y="19"/>
                      <a:pt x="2855" y="19"/>
                    </a:cubicBezTo>
                    <a:cubicBezTo>
                      <a:pt x="2846" y="10"/>
                      <a:pt x="2846" y="10"/>
                      <a:pt x="2846" y="10"/>
                    </a:cubicBezTo>
                    <a:cubicBezTo>
                      <a:pt x="2364" y="10"/>
                      <a:pt x="2498" y="1"/>
                      <a:pt x="2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3489152" y="2848459"/>
                <a:ext cx="116514" cy="7698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90" extrusionOk="0">
                    <a:moveTo>
                      <a:pt x="857" y="0"/>
                    </a:moveTo>
                    <a:cubicBezTo>
                      <a:pt x="563" y="161"/>
                      <a:pt x="277" y="357"/>
                      <a:pt x="10" y="571"/>
                    </a:cubicBezTo>
                    <a:cubicBezTo>
                      <a:pt x="1" y="571"/>
                      <a:pt x="1" y="580"/>
                      <a:pt x="1" y="580"/>
                    </a:cubicBezTo>
                    <a:cubicBezTo>
                      <a:pt x="10" y="589"/>
                      <a:pt x="10" y="589"/>
                      <a:pt x="19" y="589"/>
                    </a:cubicBezTo>
                    <a:cubicBezTo>
                      <a:pt x="304" y="402"/>
                      <a:pt x="599" y="232"/>
                      <a:pt x="884" y="36"/>
                    </a:cubicBezTo>
                    <a:cubicBezTo>
                      <a:pt x="884" y="27"/>
                      <a:pt x="893" y="18"/>
                      <a:pt x="884" y="9"/>
                    </a:cubicBezTo>
                    <a:cubicBezTo>
                      <a:pt x="875" y="0"/>
                      <a:pt x="866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3506635" y="2570554"/>
                <a:ext cx="85070" cy="279217"/>
              </a:xfrm>
              <a:custGeom>
                <a:avLst/>
                <a:gdLst/>
                <a:ahLst/>
                <a:cxnLst/>
                <a:rect l="l" t="t" r="r" b="b"/>
                <a:pathLst>
                  <a:path w="652" h="2140" extrusionOk="0">
                    <a:moveTo>
                      <a:pt x="479" y="0"/>
                    </a:moveTo>
                    <a:cubicBezTo>
                      <a:pt x="473" y="0"/>
                      <a:pt x="469" y="3"/>
                      <a:pt x="473" y="7"/>
                    </a:cubicBezTo>
                    <a:cubicBezTo>
                      <a:pt x="527" y="355"/>
                      <a:pt x="563" y="703"/>
                      <a:pt x="580" y="1051"/>
                    </a:cubicBezTo>
                    <a:cubicBezTo>
                      <a:pt x="589" y="1210"/>
                      <a:pt x="598" y="2086"/>
                      <a:pt x="321" y="2086"/>
                    </a:cubicBezTo>
                    <a:cubicBezTo>
                      <a:pt x="318" y="2086"/>
                      <a:pt x="316" y="2086"/>
                      <a:pt x="313" y="2086"/>
                    </a:cubicBezTo>
                    <a:cubicBezTo>
                      <a:pt x="268" y="2077"/>
                      <a:pt x="233" y="2041"/>
                      <a:pt x="215" y="1970"/>
                    </a:cubicBezTo>
                    <a:cubicBezTo>
                      <a:pt x="206" y="1880"/>
                      <a:pt x="197" y="1791"/>
                      <a:pt x="206" y="1693"/>
                    </a:cubicBezTo>
                    <a:cubicBezTo>
                      <a:pt x="206" y="1506"/>
                      <a:pt x="206" y="1318"/>
                      <a:pt x="197" y="1131"/>
                    </a:cubicBezTo>
                    <a:cubicBezTo>
                      <a:pt x="170" y="783"/>
                      <a:pt x="117" y="435"/>
                      <a:pt x="27" y="96"/>
                    </a:cubicBezTo>
                    <a:cubicBezTo>
                      <a:pt x="18" y="87"/>
                      <a:pt x="18" y="87"/>
                      <a:pt x="10" y="87"/>
                    </a:cubicBezTo>
                    <a:cubicBezTo>
                      <a:pt x="10" y="87"/>
                      <a:pt x="1" y="96"/>
                      <a:pt x="1" y="96"/>
                    </a:cubicBezTo>
                    <a:cubicBezTo>
                      <a:pt x="90" y="578"/>
                      <a:pt x="134" y="1060"/>
                      <a:pt x="143" y="1541"/>
                    </a:cubicBezTo>
                    <a:cubicBezTo>
                      <a:pt x="143" y="1773"/>
                      <a:pt x="81" y="2139"/>
                      <a:pt x="322" y="2139"/>
                    </a:cubicBezTo>
                    <a:cubicBezTo>
                      <a:pt x="572" y="2130"/>
                      <a:pt x="643" y="1533"/>
                      <a:pt x="643" y="1372"/>
                    </a:cubicBezTo>
                    <a:cubicBezTo>
                      <a:pt x="652" y="908"/>
                      <a:pt x="598" y="453"/>
                      <a:pt x="491" y="7"/>
                    </a:cubicBezTo>
                    <a:cubicBezTo>
                      <a:pt x="491" y="3"/>
                      <a:pt x="485" y="0"/>
                      <a:pt x="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3542776" y="2841153"/>
                <a:ext cx="15266" cy="49059"/>
              </a:xfrm>
              <a:custGeom>
                <a:avLst/>
                <a:gdLst/>
                <a:ahLst/>
                <a:cxnLst/>
                <a:rect l="l" t="t" r="r" b="b"/>
                <a:pathLst>
                  <a:path w="117" h="376" extrusionOk="0">
                    <a:moveTo>
                      <a:pt x="71" y="0"/>
                    </a:moveTo>
                    <a:cubicBezTo>
                      <a:pt x="57" y="0"/>
                      <a:pt x="45" y="15"/>
                      <a:pt x="45" y="30"/>
                    </a:cubicBezTo>
                    <a:cubicBezTo>
                      <a:pt x="27" y="92"/>
                      <a:pt x="18" y="154"/>
                      <a:pt x="9" y="217"/>
                    </a:cubicBezTo>
                    <a:cubicBezTo>
                      <a:pt x="0" y="270"/>
                      <a:pt x="0" y="324"/>
                      <a:pt x="9" y="368"/>
                    </a:cubicBezTo>
                    <a:cubicBezTo>
                      <a:pt x="9" y="373"/>
                      <a:pt x="14" y="375"/>
                      <a:pt x="19" y="375"/>
                    </a:cubicBezTo>
                    <a:cubicBezTo>
                      <a:pt x="25" y="375"/>
                      <a:pt x="31" y="373"/>
                      <a:pt x="36" y="368"/>
                    </a:cubicBezTo>
                    <a:cubicBezTo>
                      <a:pt x="54" y="324"/>
                      <a:pt x="72" y="270"/>
                      <a:pt x="72" y="217"/>
                    </a:cubicBezTo>
                    <a:cubicBezTo>
                      <a:pt x="89" y="154"/>
                      <a:pt x="98" y="92"/>
                      <a:pt x="107" y="38"/>
                    </a:cubicBezTo>
                    <a:cubicBezTo>
                      <a:pt x="116" y="21"/>
                      <a:pt x="98" y="3"/>
                      <a:pt x="80" y="3"/>
                    </a:cubicBezTo>
                    <a:cubicBezTo>
                      <a:pt x="77" y="1"/>
                      <a:pt x="74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3171452" y="2709376"/>
                <a:ext cx="242162" cy="14013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074" extrusionOk="0">
                    <a:moveTo>
                      <a:pt x="1849" y="1"/>
                    </a:moveTo>
                    <a:cubicBezTo>
                      <a:pt x="1848" y="1"/>
                      <a:pt x="1847" y="2"/>
                      <a:pt x="1847" y="5"/>
                    </a:cubicBezTo>
                    <a:cubicBezTo>
                      <a:pt x="1767" y="156"/>
                      <a:pt x="1669" y="290"/>
                      <a:pt x="1553" y="406"/>
                    </a:cubicBezTo>
                    <a:cubicBezTo>
                      <a:pt x="1347" y="620"/>
                      <a:pt x="1089" y="781"/>
                      <a:pt x="803" y="870"/>
                    </a:cubicBezTo>
                    <a:cubicBezTo>
                      <a:pt x="553" y="959"/>
                      <a:pt x="286" y="1013"/>
                      <a:pt x="18" y="1022"/>
                    </a:cubicBezTo>
                    <a:cubicBezTo>
                      <a:pt x="9" y="1031"/>
                      <a:pt x="0" y="1048"/>
                      <a:pt x="18" y="1048"/>
                    </a:cubicBezTo>
                    <a:cubicBezTo>
                      <a:pt x="106" y="1064"/>
                      <a:pt x="194" y="1074"/>
                      <a:pt x="283" y="1074"/>
                    </a:cubicBezTo>
                    <a:cubicBezTo>
                      <a:pt x="346" y="1074"/>
                      <a:pt x="410" y="1069"/>
                      <a:pt x="473" y="1057"/>
                    </a:cubicBezTo>
                    <a:cubicBezTo>
                      <a:pt x="776" y="1022"/>
                      <a:pt x="1071" y="915"/>
                      <a:pt x="1321" y="727"/>
                    </a:cubicBezTo>
                    <a:cubicBezTo>
                      <a:pt x="1446" y="638"/>
                      <a:pt x="1553" y="531"/>
                      <a:pt x="1651" y="415"/>
                    </a:cubicBezTo>
                    <a:cubicBezTo>
                      <a:pt x="1740" y="290"/>
                      <a:pt x="1811" y="156"/>
                      <a:pt x="1856" y="5"/>
                    </a:cubicBezTo>
                    <a:cubicBezTo>
                      <a:pt x="1856" y="5"/>
                      <a:pt x="1852" y="1"/>
                      <a:pt x="18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3361158" y="3768547"/>
                <a:ext cx="108425" cy="548647"/>
              </a:xfrm>
              <a:custGeom>
                <a:avLst/>
                <a:gdLst/>
                <a:ahLst/>
                <a:cxnLst/>
                <a:rect l="l" t="t" r="r" b="b"/>
                <a:pathLst>
                  <a:path w="831" h="4205" extrusionOk="0">
                    <a:moveTo>
                      <a:pt x="19" y="0"/>
                    </a:moveTo>
                    <a:cubicBezTo>
                      <a:pt x="11" y="0"/>
                      <a:pt x="0" y="11"/>
                      <a:pt x="0" y="23"/>
                    </a:cubicBezTo>
                    <a:cubicBezTo>
                      <a:pt x="45" y="299"/>
                      <a:pt x="99" y="576"/>
                      <a:pt x="152" y="843"/>
                    </a:cubicBezTo>
                    <a:cubicBezTo>
                      <a:pt x="206" y="1120"/>
                      <a:pt x="259" y="1396"/>
                      <a:pt x="313" y="1664"/>
                    </a:cubicBezTo>
                    <a:cubicBezTo>
                      <a:pt x="429" y="2208"/>
                      <a:pt x="527" y="2752"/>
                      <a:pt x="634" y="3288"/>
                    </a:cubicBezTo>
                    <a:cubicBezTo>
                      <a:pt x="661" y="3439"/>
                      <a:pt x="687" y="3600"/>
                      <a:pt x="723" y="3752"/>
                    </a:cubicBezTo>
                    <a:cubicBezTo>
                      <a:pt x="732" y="3823"/>
                      <a:pt x="750" y="3903"/>
                      <a:pt x="768" y="3975"/>
                    </a:cubicBezTo>
                    <a:cubicBezTo>
                      <a:pt x="786" y="4046"/>
                      <a:pt x="803" y="4126"/>
                      <a:pt x="821" y="4198"/>
                    </a:cubicBezTo>
                    <a:cubicBezTo>
                      <a:pt x="821" y="4202"/>
                      <a:pt x="823" y="4204"/>
                      <a:pt x="826" y="4204"/>
                    </a:cubicBezTo>
                    <a:cubicBezTo>
                      <a:pt x="828" y="4204"/>
                      <a:pt x="830" y="4202"/>
                      <a:pt x="830" y="4198"/>
                    </a:cubicBezTo>
                    <a:cubicBezTo>
                      <a:pt x="821" y="4126"/>
                      <a:pt x="821" y="4055"/>
                      <a:pt x="812" y="3975"/>
                    </a:cubicBezTo>
                    <a:cubicBezTo>
                      <a:pt x="803" y="3903"/>
                      <a:pt x="794" y="3832"/>
                      <a:pt x="786" y="3761"/>
                    </a:cubicBezTo>
                    <a:cubicBezTo>
                      <a:pt x="759" y="3627"/>
                      <a:pt x="741" y="3493"/>
                      <a:pt x="723" y="3359"/>
                    </a:cubicBezTo>
                    <a:cubicBezTo>
                      <a:pt x="678" y="3083"/>
                      <a:pt x="634" y="2815"/>
                      <a:pt x="580" y="2538"/>
                    </a:cubicBezTo>
                    <a:cubicBezTo>
                      <a:pt x="482" y="1994"/>
                      <a:pt x="375" y="1459"/>
                      <a:pt x="259" y="915"/>
                    </a:cubicBezTo>
                    <a:cubicBezTo>
                      <a:pt x="188" y="611"/>
                      <a:pt x="116" y="317"/>
                      <a:pt x="27" y="14"/>
                    </a:cubicBezTo>
                    <a:cubicBezTo>
                      <a:pt x="27" y="4"/>
                      <a:pt x="24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3493849" y="2924133"/>
                <a:ext cx="284175" cy="1033101"/>
              </a:xfrm>
              <a:custGeom>
                <a:avLst/>
                <a:gdLst/>
                <a:ahLst/>
                <a:cxnLst/>
                <a:rect l="l" t="t" r="r" b="b"/>
                <a:pathLst>
                  <a:path w="2178" h="7918" extrusionOk="0">
                    <a:moveTo>
                      <a:pt x="0" y="0"/>
                    </a:moveTo>
                    <a:cubicBezTo>
                      <a:pt x="0" y="0"/>
                      <a:pt x="0" y="9"/>
                      <a:pt x="0" y="9"/>
                    </a:cubicBezTo>
                    <a:cubicBezTo>
                      <a:pt x="63" y="277"/>
                      <a:pt x="152" y="660"/>
                      <a:pt x="232" y="919"/>
                    </a:cubicBezTo>
                    <a:cubicBezTo>
                      <a:pt x="313" y="1169"/>
                      <a:pt x="393" y="1427"/>
                      <a:pt x="473" y="1686"/>
                    </a:cubicBezTo>
                    <a:cubicBezTo>
                      <a:pt x="625" y="2186"/>
                      <a:pt x="786" y="2694"/>
                      <a:pt x="937" y="3194"/>
                    </a:cubicBezTo>
                    <a:cubicBezTo>
                      <a:pt x="1241" y="4193"/>
                      <a:pt x="1544" y="5192"/>
                      <a:pt x="1785" y="6200"/>
                    </a:cubicBezTo>
                    <a:cubicBezTo>
                      <a:pt x="1856" y="6486"/>
                      <a:pt x="1919" y="6771"/>
                      <a:pt x="1981" y="7057"/>
                    </a:cubicBezTo>
                    <a:cubicBezTo>
                      <a:pt x="2043" y="7342"/>
                      <a:pt x="2097" y="7628"/>
                      <a:pt x="2159" y="7913"/>
                    </a:cubicBezTo>
                    <a:cubicBezTo>
                      <a:pt x="2159" y="7916"/>
                      <a:pt x="2161" y="7917"/>
                      <a:pt x="2164" y="7917"/>
                    </a:cubicBezTo>
                    <a:cubicBezTo>
                      <a:pt x="2169" y="7917"/>
                      <a:pt x="2177" y="7913"/>
                      <a:pt x="2177" y="7913"/>
                    </a:cubicBezTo>
                    <a:cubicBezTo>
                      <a:pt x="2124" y="7387"/>
                      <a:pt x="2017" y="6878"/>
                      <a:pt x="1910" y="6370"/>
                    </a:cubicBezTo>
                    <a:cubicBezTo>
                      <a:pt x="1811" y="5852"/>
                      <a:pt x="1669" y="5353"/>
                      <a:pt x="1535" y="4853"/>
                    </a:cubicBezTo>
                    <a:cubicBezTo>
                      <a:pt x="1258" y="3845"/>
                      <a:pt x="928" y="2846"/>
                      <a:pt x="598" y="1856"/>
                    </a:cubicBezTo>
                    <a:cubicBezTo>
                      <a:pt x="509" y="1570"/>
                      <a:pt x="411" y="1285"/>
                      <a:pt x="313" y="999"/>
                    </a:cubicBezTo>
                    <a:cubicBezTo>
                      <a:pt x="268" y="857"/>
                      <a:pt x="36" y="80"/>
                      <a:pt x="9" y="9"/>
                    </a:cubicBezTo>
                    <a:cubicBezTo>
                      <a:pt x="9" y="9"/>
                      <a:pt x="9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3102823" y="2573685"/>
                <a:ext cx="445833" cy="1911067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14647" extrusionOk="0">
                    <a:moveTo>
                      <a:pt x="366" y="1"/>
                    </a:moveTo>
                    <a:lnTo>
                      <a:pt x="366" y="1"/>
                    </a:lnTo>
                    <a:cubicBezTo>
                      <a:pt x="0" y="866"/>
                      <a:pt x="232" y="1812"/>
                      <a:pt x="517" y="2659"/>
                    </a:cubicBezTo>
                    <a:cubicBezTo>
                      <a:pt x="669" y="3123"/>
                      <a:pt x="839" y="3587"/>
                      <a:pt x="990" y="4051"/>
                    </a:cubicBezTo>
                    <a:cubicBezTo>
                      <a:pt x="1142" y="4533"/>
                      <a:pt x="1294" y="5006"/>
                      <a:pt x="1436" y="5487"/>
                    </a:cubicBezTo>
                    <a:cubicBezTo>
                      <a:pt x="1722" y="6451"/>
                      <a:pt x="1980" y="7405"/>
                      <a:pt x="2221" y="8378"/>
                    </a:cubicBezTo>
                    <a:cubicBezTo>
                      <a:pt x="2462" y="9341"/>
                      <a:pt x="2667" y="10323"/>
                      <a:pt x="2855" y="11304"/>
                    </a:cubicBezTo>
                    <a:cubicBezTo>
                      <a:pt x="3042" y="12285"/>
                      <a:pt x="3194" y="13266"/>
                      <a:pt x="3354" y="14257"/>
                    </a:cubicBezTo>
                    <a:cubicBezTo>
                      <a:pt x="3372" y="14390"/>
                      <a:pt x="3390" y="14515"/>
                      <a:pt x="3408" y="14640"/>
                    </a:cubicBezTo>
                    <a:cubicBezTo>
                      <a:pt x="3408" y="14645"/>
                      <a:pt x="3410" y="14647"/>
                      <a:pt x="3412" y="14647"/>
                    </a:cubicBezTo>
                    <a:cubicBezTo>
                      <a:pt x="3415" y="14647"/>
                      <a:pt x="3417" y="14645"/>
                      <a:pt x="3417" y="14640"/>
                    </a:cubicBezTo>
                    <a:cubicBezTo>
                      <a:pt x="3301" y="13668"/>
                      <a:pt x="3167" y="12695"/>
                      <a:pt x="2997" y="11723"/>
                    </a:cubicBezTo>
                    <a:cubicBezTo>
                      <a:pt x="2828" y="10751"/>
                      <a:pt x="2623" y="9778"/>
                      <a:pt x="2400" y="8815"/>
                    </a:cubicBezTo>
                    <a:cubicBezTo>
                      <a:pt x="2177" y="7860"/>
                      <a:pt x="1927" y="6888"/>
                      <a:pt x="1650" y="5933"/>
                    </a:cubicBezTo>
                    <a:cubicBezTo>
                      <a:pt x="1374" y="4988"/>
                      <a:pt x="1071" y="4042"/>
                      <a:pt x="740" y="3105"/>
                    </a:cubicBezTo>
                    <a:cubicBezTo>
                      <a:pt x="571" y="2668"/>
                      <a:pt x="428" y="2213"/>
                      <a:pt x="321" y="1758"/>
                    </a:cubicBezTo>
                    <a:cubicBezTo>
                      <a:pt x="214" y="1303"/>
                      <a:pt x="170" y="813"/>
                      <a:pt x="277" y="349"/>
                    </a:cubicBezTo>
                    <a:cubicBezTo>
                      <a:pt x="303" y="233"/>
                      <a:pt x="330" y="126"/>
                      <a:pt x="375" y="10"/>
                    </a:cubicBezTo>
                    <a:cubicBezTo>
                      <a:pt x="375" y="1"/>
                      <a:pt x="366" y="1"/>
                      <a:pt x="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3471277" y="1922499"/>
                <a:ext cx="705087" cy="514463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3943" extrusionOk="0">
                    <a:moveTo>
                      <a:pt x="216" y="1"/>
                    </a:moveTo>
                    <a:cubicBezTo>
                      <a:pt x="0" y="1"/>
                      <a:pt x="16" y="431"/>
                      <a:pt x="111" y="781"/>
                    </a:cubicBezTo>
                    <a:cubicBezTo>
                      <a:pt x="477" y="2102"/>
                      <a:pt x="1512" y="3689"/>
                      <a:pt x="2011" y="3912"/>
                    </a:cubicBezTo>
                    <a:cubicBezTo>
                      <a:pt x="2058" y="3933"/>
                      <a:pt x="2124" y="3942"/>
                      <a:pt x="2205" y="3942"/>
                    </a:cubicBezTo>
                    <a:cubicBezTo>
                      <a:pt x="2862" y="3942"/>
                      <a:pt x="4521" y="3316"/>
                      <a:pt x="5196" y="2887"/>
                    </a:cubicBezTo>
                    <a:cubicBezTo>
                      <a:pt x="5403" y="2748"/>
                      <a:pt x="4582" y="1589"/>
                      <a:pt x="4295" y="1589"/>
                    </a:cubicBezTo>
                    <a:cubicBezTo>
                      <a:pt x="4285" y="1589"/>
                      <a:pt x="4276" y="1590"/>
                      <a:pt x="4268" y="1593"/>
                    </a:cubicBezTo>
                    <a:cubicBezTo>
                      <a:pt x="3447" y="1870"/>
                      <a:pt x="2558" y="2272"/>
                      <a:pt x="2439" y="2272"/>
                    </a:cubicBezTo>
                    <a:cubicBezTo>
                      <a:pt x="2436" y="2272"/>
                      <a:pt x="2433" y="2272"/>
                      <a:pt x="2431" y="2271"/>
                    </a:cubicBezTo>
                    <a:cubicBezTo>
                      <a:pt x="2288" y="2226"/>
                      <a:pt x="1387" y="1120"/>
                      <a:pt x="736" y="389"/>
                    </a:cubicBezTo>
                    <a:cubicBezTo>
                      <a:pt x="491" y="109"/>
                      <a:pt x="325" y="1"/>
                      <a:pt x="216" y="1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4310996" y="2073064"/>
                <a:ext cx="217763" cy="79459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609" extrusionOk="0">
                    <a:moveTo>
                      <a:pt x="493" y="0"/>
                    </a:moveTo>
                    <a:cubicBezTo>
                      <a:pt x="216" y="0"/>
                      <a:pt x="0" y="11"/>
                      <a:pt x="0" y="11"/>
                    </a:cubicBezTo>
                    <a:lnTo>
                      <a:pt x="187" y="609"/>
                    </a:lnTo>
                    <a:cubicBezTo>
                      <a:pt x="357" y="537"/>
                      <a:pt x="1668" y="501"/>
                      <a:pt x="1668" y="216"/>
                    </a:cubicBezTo>
                    <a:cubicBezTo>
                      <a:pt x="1668" y="33"/>
                      <a:pt x="985" y="0"/>
                      <a:pt x="493" y="0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4008300" y="2070585"/>
                <a:ext cx="468014" cy="250773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1922" extrusionOk="0">
                    <a:moveTo>
                      <a:pt x="897" y="1"/>
                    </a:moveTo>
                    <a:cubicBezTo>
                      <a:pt x="758" y="1"/>
                      <a:pt x="657" y="4"/>
                      <a:pt x="625" y="12"/>
                    </a:cubicBezTo>
                    <a:cubicBezTo>
                      <a:pt x="429" y="74"/>
                      <a:pt x="224" y="378"/>
                      <a:pt x="1" y="663"/>
                    </a:cubicBezTo>
                    <a:lnTo>
                      <a:pt x="768" y="1921"/>
                    </a:lnTo>
                    <a:cubicBezTo>
                      <a:pt x="768" y="1921"/>
                      <a:pt x="2142" y="1172"/>
                      <a:pt x="2507" y="672"/>
                    </a:cubicBezTo>
                    <a:cubicBezTo>
                      <a:pt x="2606" y="520"/>
                      <a:pt x="3587" y="520"/>
                      <a:pt x="3560" y="235"/>
                    </a:cubicBezTo>
                    <a:cubicBezTo>
                      <a:pt x="3545" y="67"/>
                      <a:pt x="2986" y="25"/>
                      <a:pt x="2657" y="25"/>
                    </a:cubicBezTo>
                    <a:cubicBezTo>
                      <a:pt x="2584" y="25"/>
                      <a:pt x="2523" y="27"/>
                      <a:pt x="2481" y="30"/>
                    </a:cubicBezTo>
                    <a:cubicBezTo>
                      <a:pt x="2465" y="30"/>
                      <a:pt x="2443" y="31"/>
                      <a:pt x="2417" y="31"/>
                    </a:cubicBezTo>
                    <a:cubicBezTo>
                      <a:pt x="2142" y="31"/>
                      <a:pt x="1331" y="1"/>
                      <a:pt x="897" y="1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4345832" y="2072542"/>
                <a:ext cx="130475" cy="7411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568" extrusionOk="0">
                    <a:moveTo>
                      <a:pt x="226" y="0"/>
                    </a:moveTo>
                    <a:cubicBezTo>
                      <a:pt x="150" y="0"/>
                      <a:pt x="75" y="2"/>
                      <a:pt x="1" y="6"/>
                    </a:cubicBezTo>
                    <a:lnTo>
                      <a:pt x="40" y="15"/>
                    </a:lnTo>
                    <a:lnTo>
                      <a:pt x="40" y="15"/>
                    </a:lnTo>
                    <a:cubicBezTo>
                      <a:pt x="161" y="15"/>
                      <a:pt x="282" y="17"/>
                      <a:pt x="411" y="33"/>
                    </a:cubicBezTo>
                    <a:cubicBezTo>
                      <a:pt x="527" y="33"/>
                      <a:pt x="652" y="50"/>
                      <a:pt x="777" y="86"/>
                    </a:cubicBezTo>
                    <a:cubicBezTo>
                      <a:pt x="830" y="104"/>
                      <a:pt x="875" y="131"/>
                      <a:pt x="920" y="166"/>
                    </a:cubicBezTo>
                    <a:cubicBezTo>
                      <a:pt x="932" y="184"/>
                      <a:pt x="941" y="201"/>
                      <a:pt x="946" y="219"/>
                    </a:cubicBezTo>
                    <a:lnTo>
                      <a:pt x="946" y="219"/>
                    </a:lnTo>
                    <a:lnTo>
                      <a:pt x="40" y="15"/>
                    </a:lnTo>
                    <a:lnTo>
                      <a:pt x="40" y="15"/>
                    </a:lnTo>
                    <a:cubicBezTo>
                      <a:pt x="27" y="15"/>
                      <a:pt x="14" y="15"/>
                      <a:pt x="1" y="15"/>
                    </a:cubicBezTo>
                    <a:lnTo>
                      <a:pt x="946" y="219"/>
                    </a:lnTo>
                    <a:lnTo>
                      <a:pt x="946" y="219"/>
                    </a:lnTo>
                    <a:cubicBezTo>
                      <a:pt x="946" y="219"/>
                      <a:pt x="946" y="219"/>
                      <a:pt x="946" y="219"/>
                    </a:cubicBezTo>
                    <a:lnTo>
                      <a:pt x="946" y="219"/>
                    </a:lnTo>
                    <a:lnTo>
                      <a:pt x="991" y="229"/>
                    </a:lnTo>
                    <a:lnTo>
                      <a:pt x="991" y="229"/>
                    </a:lnTo>
                    <a:cubicBezTo>
                      <a:pt x="982" y="175"/>
                      <a:pt x="946" y="131"/>
                      <a:pt x="902" y="104"/>
                    </a:cubicBezTo>
                    <a:cubicBezTo>
                      <a:pt x="795" y="24"/>
                      <a:pt x="661" y="24"/>
                      <a:pt x="545" y="15"/>
                    </a:cubicBezTo>
                    <a:cubicBezTo>
                      <a:pt x="440" y="4"/>
                      <a:pt x="333" y="0"/>
                      <a:pt x="226" y="0"/>
                    </a:cubicBezTo>
                    <a:close/>
                    <a:moveTo>
                      <a:pt x="946" y="219"/>
                    </a:moveTo>
                    <a:cubicBezTo>
                      <a:pt x="951" y="239"/>
                      <a:pt x="951" y="259"/>
                      <a:pt x="946" y="282"/>
                    </a:cubicBezTo>
                    <a:cubicBezTo>
                      <a:pt x="902" y="407"/>
                      <a:pt x="661" y="443"/>
                      <a:pt x="545" y="470"/>
                    </a:cubicBezTo>
                    <a:cubicBezTo>
                      <a:pt x="393" y="497"/>
                      <a:pt x="242" y="532"/>
                      <a:pt x="90" y="559"/>
                    </a:cubicBezTo>
                    <a:cubicBezTo>
                      <a:pt x="81" y="559"/>
                      <a:pt x="90" y="568"/>
                      <a:pt x="90" y="568"/>
                    </a:cubicBezTo>
                    <a:cubicBezTo>
                      <a:pt x="250" y="541"/>
                      <a:pt x="411" y="532"/>
                      <a:pt x="563" y="497"/>
                    </a:cubicBezTo>
                    <a:cubicBezTo>
                      <a:pt x="697" y="488"/>
                      <a:pt x="821" y="443"/>
                      <a:pt x="928" y="372"/>
                    </a:cubicBezTo>
                    <a:cubicBezTo>
                      <a:pt x="973" y="336"/>
                      <a:pt x="1000" y="282"/>
                      <a:pt x="991" y="229"/>
                    </a:cubicBezTo>
                    <a:lnTo>
                      <a:pt x="946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3454968" y="1918846"/>
                <a:ext cx="698955" cy="556084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4262" extrusionOk="0">
                    <a:moveTo>
                      <a:pt x="312" y="1"/>
                    </a:moveTo>
                    <a:cubicBezTo>
                      <a:pt x="80" y="1"/>
                      <a:pt x="1" y="304"/>
                      <a:pt x="263" y="1068"/>
                    </a:cubicBezTo>
                    <a:cubicBezTo>
                      <a:pt x="869" y="2790"/>
                      <a:pt x="1601" y="3833"/>
                      <a:pt x="1735" y="3949"/>
                    </a:cubicBezTo>
                    <a:cubicBezTo>
                      <a:pt x="1940" y="4155"/>
                      <a:pt x="2181" y="4244"/>
                      <a:pt x="2841" y="4262"/>
                    </a:cubicBezTo>
                    <a:cubicBezTo>
                      <a:pt x="2848" y="4262"/>
                      <a:pt x="2855" y="4262"/>
                      <a:pt x="2862" y="4262"/>
                    </a:cubicBezTo>
                    <a:cubicBezTo>
                      <a:pt x="3572" y="4262"/>
                      <a:pt x="5357" y="3370"/>
                      <a:pt x="5357" y="3370"/>
                    </a:cubicBezTo>
                    <a:lnTo>
                      <a:pt x="4179" y="1648"/>
                    </a:lnTo>
                    <a:cubicBezTo>
                      <a:pt x="4179" y="1648"/>
                      <a:pt x="2663" y="2219"/>
                      <a:pt x="2618" y="2219"/>
                    </a:cubicBezTo>
                    <a:cubicBezTo>
                      <a:pt x="2618" y="2219"/>
                      <a:pt x="2618" y="2219"/>
                      <a:pt x="2617" y="2219"/>
                    </a:cubicBezTo>
                    <a:cubicBezTo>
                      <a:pt x="2557" y="2219"/>
                      <a:pt x="1502" y="1031"/>
                      <a:pt x="1173" y="631"/>
                    </a:cubicBezTo>
                    <a:cubicBezTo>
                      <a:pt x="855" y="249"/>
                      <a:pt x="521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3952458" y="2170527"/>
                <a:ext cx="130214" cy="206933"/>
              </a:xfrm>
              <a:custGeom>
                <a:avLst/>
                <a:gdLst/>
                <a:ahLst/>
                <a:cxnLst/>
                <a:rect l="l" t="t" r="r" b="b"/>
                <a:pathLst>
                  <a:path w="998" h="1586" extrusionOk="0">
                    <a:moveTo>
                      <a:pt x="7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152" y="272"/>
                      <a:pt x="313" y="540"/>
                      <a:pt x="473" y="807"/>
                    </a:cubicBezTo>
                    <a:cubicBezTo>
                      <a:pt x="553" y="932"/>
                      <a:pt x="884" y="1449"/>
                      <a:pt x="982" y="1583"/>
                    </a:cubicBezTo>
                    <a:cubicBezTo>
                      <a:pt x="982" y="1585"/>
                      <a:pt x="982" y="1586"/>
                      <a:pt x="983" y="1586"/>
                    </a:cubicBezTo>
                    <a:cubicBezTo>
                      <a:pt x="988" y="1586"/>
                      <a:pt x="998" y="1574"/>
                      <a:pt x="991" y="1574"/>
                    </a:cubicBezTo>
                    <a:cubicBezTo>
                      <a:pt x="910" y="1423"/>
                      <a:pt x="598" y="905"/>
                      <a:pt x="518" y="780"/>
                    </a:cubicBezTo>
                    <a:cubicBezTo>
                      <a:pt x="357" y="513"/>
                      <a:pt x="188" y="254"/>
                      <a:pt x="9" y="4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3468276" y="1925370"/>
                <a:ext cx="403951" cy="549561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4212" extrusionOk="0">
                    <a:moveTo>
                      <a:pt x="81" y="1"/>
                    </a:moveTo>
                    <a:cubicBezTo>
                      <a:pt x="36" y="37"/>
                      <a:pt x="18" y="81"/>
                      <a:pt x="0" y="135"/>
                    </a:cubicBezTo>
                    <a:cubicBezTo>
                      <a:pt x="0" y="153"/>
                      <a:pt x="0" y="161"/>
                      <a:pt x="0" y="170"/>
                    </a:cubicBezTo>
                    <a:cubicBezTo>
                      <a:pt x="0" y="188"/>
                      <a:pt x="0" y="206"/>
                      <a:pt x="0" y="215"/>
                    </a:cubicBezTo>
                    <a:lnTo>
                      <a:pt x="0" y="269"/>
                    </a:lnTo>
                    <a:cubicBezTo>
                      <a:pt x="0" y="438"/>
                      <a:pt x="45" y="679"/>
                      <a:pt x="161" y="1018"/>
                    </a:cubicBezTo>
                    <a:cubicBezTo>
                      <a:pt x="767" y="2740"/>
                      <a:pt x="1499" y="3783"/>
                      <a:pt x="1633" y="3899"/>
                    </a:cubicBezTo>
                    <a:cubicBezTo>
                      <a:pt x="1838" y="4105"/>
                      <a:pt x="2079" y="4203"/>
                      <a:pt x="2739" y="4212"/>
                    </a:cubicBezTo>
                    <a:cubicBezTo>
                      <a:pt x="2855" y="4212"/>
                      <a:pt x="2980" y="4203"/>
                      <a:pt x="3096" y="4167"/>
                    </a:cubicBezTo>
                    <a:cubicBezTo>
                      <a:pt x="2418" y="3141"/>
                      <a:pt x="491" y="545"/>
                      <a:pt x="81" y="1"/>
                    </a:cubicBezTo>
                    <a:close/>
                  </a:path>
                </a:pathLst>
              </a:custGeom>
              <a:solidFill>
                <a:srgbClr val="1A2E35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3853560" y="2041881"/>
                <a:ext cx="579700" cy="31444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41" extrusionOk="0">
                    <a:moveTo>
                      <a:pt x="0" y="0"/>
                    </a:moveTo>
                    <a:lnTo>
                      <a:pt x="0" y="241"/>
                    </a:lnTo>
                    <a:lnTo>
                      <a:pt x="4443" y="241"/>
                    </a:lnTo>
                    <a:lnTo>
                      <a:pt x="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4081626" y="2041881"/>
                <a:ext cx="352804" cy="31444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1" extrusionOk="0">
                    <a:moveTo>
                      <a:pt x="179" y="0"/>
                    </a:moveTo>
                    <a:lnTo>
                      <a:pt x="1" y="241"/>
                    </a:lnTo>
                    <a:lnTo>
                      <a:pt x="2704" y="241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rgbClr val="1A2E35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4130553" y="1729923"/>
                <a:ext cx="590269" cy="343410"/>
              </a:xfrm>
              <a:custGeom>
                <a:avLst/>
                <a:gdLst/>
                <a:ahLst/>
                <a:cxnLst/>
                <a:rect l="l" t="t" r="r" b="b"/>
                <a:pathLst>
                  <a:path w="4524" h="2632" extrusionOk="0">
                    <a:moveTo>
                      <a:pt x="1553" y="0"/>
                    </a:moveTo>
                    <a:lnTo>
                      <a:pt x="0" y="2632"/>
                    </a:lnTo>
                    <a:lnTo>
                      <a:pt x="2980" y="2632"/>
                    </a:lnTo>
                    <a:lnTo>
                      <a:pt x="45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4404023" y="1880357"/>
                <a:ext cx="64194" cy="59888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59" extrusionOk="0">
                    <a:moveTo>
                      <a:pt x="291" y="1"/>
                    </a:moveTo>
                    <a:cubicBezTo>
                      <a:pt x="187" y="1"/>
                      <a:pt x="92" y="62"/>
                      <a:pt x="54" y="167"/>
                    </a:cubicBezTo>
                    <a:cubicBezTo>
                      <a:pt x="1" y="283"/>
                      <a:pt x="45" y="417"/>
                      <a:pt x="143" y="453"/>
                    </a:cubicBezTo>
                    <a:cubicBezTo>
                      <a:pt x="161" y="457"/>
                      <a:pt x="179" y="459"/>
                      <a:pt x="196" y="459"/>
                    </a:cubicBezTo>
                    <a:cubicBezTo>
                      <a:pt x="302" y="459"/>
                      <a:pt x="400" y="392"/>
                      <a:pt x="438" y="292"/>
                    </a:cubicBezTo>
                    <a:cubicBezTo>
                      <a:pt x="491" y="176"/>
                      <a:pt x="456" y="43"/>
                      <a:pt x="349" y="7"/>
                    </a:cubicBezTo>
                    <a:cubicBezTo>
                      <a:pt x="329" y="3"/>
                      <a:pt x="310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3088732" y="1902146"/>
                <a:ext cx="626410" cy="772412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5920" extrusionOk="0">
                    <a:moveTo>
                      <a:pt x="2727" y="0"/>
                    </a:moveTo>
                    <a:cubicBezTo>
                      <a:pt x="2648" y="0"/>
                      <a:pt x="2567" y="6"/>
                      <a:pt x="2490" y="18"/>
                    </a:cubicBezTo>
                    <a:cubicBezTo>
                      <a:pt x="2419" y="27"/>
                      <a:pt x="2347" y="36"/>
                      <a:pt x="2267" y="63"/>
                    </a:cubicBezTo>
                    <a:cubicBezTo>
                      <a:pt x="2204" y="81"/>
                      <a:pt x="2151" y="108"/>
                      <a:pt x="2106" y="143"/>
                    </a:cubicBezTo>
                    <a:cubicBezTo>
                      <a:pt x="1312" y="786"/>
                      <a:pt x="670" y="3016"/>
                      <a:pt x="518" y="3685"/>
                    </a:cubicBezTo>
                    <a:cubicBezTo>
                      <a:pt x="269" y="4782"/>
                      <a:pt x="1" y="5879"/>
                      <a:pt x="46" y="5915"/>
                    </a:cubicBezTo>
                    <a:cubicBezTo>
                      <a:pt x="47" y="5918"/>
                      <a:pt x="199" y="5920"/>
                      <a:pt x="448" y="5920"/>
                    </a:cubicBezTo>
                    <a:cubicBezTo>
                      <a:pt x="1580" y="5920"/>
                      <a:pt x="4710" y="5889"/>
                      <a:pt x="4747" y="5853"/>
                    </a:cubicBezTo>
                    <a:cubicBezTo>
                      <a:pt x="4800" y="5781"/>
                      <a:pt x="3703" y="759"/>
                      <a:pt x="3221" y="143"/>
                    </a:cubicBezTo>
                    <a:cubicBezTo>
                      <a:pt x="3143" y="46"/>
                      <a:pt x="2941" y="0"/>
                      <a:pt x="2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2931644" y="1930458"/>
                <a:ext cx="458881" cy="6309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4836" extrusionOk="0">
                    <a:moveTo>
                      <a:pt x="3333" y="0"/>
                    </a:moveTo>
                    <a:cubicBezTo>
                      <a:pt x="3173" y="0"/>
                      <a:pt x="2889" y="227"/>
                      <a:pt x="2730" y="390"/>
                    </a:cubicBezTo>
                    <a:cubicBezTo>
                      <a:pt x="1517" y="1612"/>
                      <a:pt x="1" y="4190"/>
                      <a:pt x="277" y="4717"/>
                    </a:cubicBezTo>
                    <a:cubicBezTo>
                      <a:pt x="323" y="4800"/>
                      <a:pt x="397" y="4836"/>
                      <a:pt x="491" y="4836"/>
                    </a:cubicBezTo>
                    <a:cubicBezTo>
                      <a:pt x="1047" y="4836"/>
                      <a:pt x="2283" y="3561"/>
                      <a:pt x="2275" y="3477"/>
                    </a:cubicBezTo>
                    <a:cubicBezTo>
                      <a:pt x="2267" y="3405"/>
                      <a:pt x="2864" y="1835"/>
                      <a:pt x="3310" y="693"/>
                    </a:cubicBezTo>
                    <a:cubicBezTo>
                      <a:pt x="3517" y="169"/>
                      <a:pt x="3471" y="0"/>
                      <a:pt x="3333" y="0"/>
                    </a:cubicBezTo>
                    <a:close/>
                  </a:path>
                </a:pathLst>
              </a:custGeom>
              <a:solidFill>
                <a:srgbClr val="C16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2946257" y="1927979"/>
                <a:ext cx="443876" cy="635674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4872" extrusionOk="0">
                    <a:moveTo>
                      <a:pt x="3208" y="1"/>
                    </a:moveTo>
                    <a:cubicBezTo>
                      <a:pt x="3087" y="1"/>
                      <a:pt x="2894" y="111"/>
                      <a:pt x="2627" y="356"/>
                    </a:cubicBezTo>
                    <a:cubicBezTo>
                      <a:pt x="1967" y="953"/>
                      <a:pt x="522" y="2952"/>
                      <a:pt x="192" y="4013"/>
                    </a:cubicBezTo>
                    <a:cubicBezTo>
                      <a:pt x="1" y="4624"/>
                      <a:pt x="110" y="4871"/>
                      <a:pt x="377" y="4871"/>
                    </a:cubicBezTo>
                    <a:cubicBezTo>
                      <a:pt x="558" y="4871"/>
                      <a:pt x="812" y="4757"/>
                      <a:pt x="1093" y="4566"/>
                    </a:cubicBezTo>
                    <a:cubicBezTo>
                      <a:pt x="1664" y="4183"/>
                      <a:pt x="2181" y="3496"/>
                      <a:pt x="2181" y="3496"/>
                    </a:cubicBezTo>
                    <a:cubicBezTo>
                      <a:pt x="2226" y="3335"/>
                      <a:pt x="3038" y="1266"/>
                      <a:pt x="3270" y="614"/>
                    </a:cubicBezTo>
                    <a:cubicBezTo>
                      <a:pt x="3401" y="230"/>
                      <a:pt x="3381" y="1"/>
                      <a:pt x="32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3230817" y="2104638"/>
                <a:ext cx="106076" cy="279477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142" extrusionOk="0">
                    <a:moveTo>
                      <a:pt x="812" y="1"/>
                    </a:moveTo>
                    <a:lnTo>
                      <a:pt x="812" y="1"/>
                    </a:lnTo>
                    <a:cubicBezTo>
                      <a:pt x="732" y="170"/>
                      <a:pt x="660" y="349"/>
                      <a:pt x="589" y="527"/>
                    </a:cubicBezTo>
                    <a:cubicBezTo>
                      <a:pt x="518" y="706"/>
                      <a:pt x="446" y="884"/>
                      <a:pt x="375" y="1062"/>
                    </a:cubicBezTo>
                    <a:cubicBezTo>
                      <a:pt x="313" y="1241"/>
                      <a:pt x="241" y="1419"/>
                      <a:pt x="179" y="1598"/>
                    </a:cubicBezTo>
                    <a:cubicBezTo>
                      <a:pt x="116" y="1785"/>
                      <a:pt x="54" y="1963"/>
                      <a:pt x="0" y="2142"/>
                    </a:cubicBezTo>
                    <a:cubicBezTo>
                      <a:pt x="72" y="1972"/>
                      <a:pt x="152" y="1794"/>
                      <a:pt x="223" y="1615"/>
                    </a:cubicBezTo>
                    <a:cubicBezTo>
                      <a:pt x="295" y="1446"/>
                      <a:pt x="366" y="1268"/>
                      <a:pt x="429" y="1080"/>
                    </a:cubicBezTo>
                    <a:cubicBezTo>
                      <a:pt x="500" y="902"/>
                      <a:pt x="562" y="723"/>
                      <a:pt x="634" y="545"/>
                    </a:cubicBezTo>
                    <a:cubicBezTo>
                      <a:pt x="696" y="367"/>
                      <a:pt x="759" y="179"/>
                      <a:pt x="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3313406" y="2122122"/>
                <a:ext cx="29226" cy="420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22" extrusionOk="0">
                    <a:moveTo>
                      <a:pt x="224" y="1"/>
                    </a:moveTo>
                    <a:cubicBezTo>
                      <a:pt x="179" y="54"/>
                      <a:pt x="143" y="99"/>
                      <a:pt x="108" y="152"/>
                    </a:cubicBezTo>
                    <a:cubicBezTo>
                      <a:pt x="72" y="206"/>
                      <a:pt x="36" y="259"/>
                      <a:pt x="1" y="322"/>
                    </a:cubicBezTo>
                    <a:cubicBezTo>
                      <a:pt x="27" y="304"/>
                      <a:pt x="54" y="277"/>
                      <a:pt x="72" y="259"/>
                    </a:cubicBezTo>
                    <a:cubicBezTo>
                      <a:pt x="99" y="233"/>
                      <a:pt x="117" y="206"/>
                      <a:pt x="135" y="179"/>
                    </a:cubicBezTo>
                    <a:cubicBezTo>
                      <a:pt x="179" y="125"/>
                      <a:pt x="206" y="63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>
                <a:off x="2945083" y="2382544"/>
                <a:ext cx="539123" cy="271779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2083" extrusionOk="0">
                    <a:moveTo>
                      <a:pt x="2019" y="1"/>
                    </a:moveTo>
                    <a:cubicBezTo>
                      <a:pt x="1174" y="1"/>
                      <a:pt x="0" y="991"/>
                      <a:pt x="174" y="1252"/>
                    </a:cubicBezTo>
                    <a:cubicBezTo>
                      <a:pt x="451" y="1635"/>
                      <a:pt x="1191" y="1716"/>
                      <a:pt x="3038" y="2081"/>
                    </a:cubicBezTo>
                    <a:cubicBezTo>
                      <a:pt x="3041" y="2082"/>
                      <a:pt x="3045" y="2082"/>
                      <a:pt x="3048" y="2082"/>
                    </a:cubicBezTo>
                    <a:cubicBezTo>
                      <a:pt x="3318" y="2082"/>
                      <a:pt x="4132" y="421"/>
                      <a:pt x="3867" y="351"/>
                    </a:cubicBezTo>
                    <a:cubicBezTo>
                      <a:pt x="3520" y="270"/>
                      <a:pt x="2181" y="12"/>
                      <a:pt x="2083" y="3"/>
                    </a:cubicBezTo>
                    <a:cubicBezTo>
                      <a:pt x="2062" y="2"/>
                      <a:pt x="2040" y="1"/>
                      <a:pt x="2019" y="1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>
                <a:off x="3227294" y="2416597"/>
                <a:ext cx="548386" cy="415563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3185" extrusionOk="0">
                    <a:moveTo>
                      <a:pt x="1330" y="1"/>
                    </a:moveTo>
                    <a:cubicBezTo>
                      <a:pt x="1330" y="1"/>
                      <a:pt x="1" y="1374"/>
                      <a:pt x="63" y="1437"/>
                    </a:cubicBezTo>
                    <a:cubicBezTo>
                      <a:pt x="314" y="1688"/>
                      <a:pt x="690" y="1985"/>
                      <a:pt x="1418" y="1985"/>
                    </a:cubicBezTo>
                    <a:cubicBezTo>
                      <a:pt x="1467" y="1985"/>
                      <a:pt x="1518" y="1984"/>
                      <a:pt x="1571" y="1981"/>
                    </a:cubicBezTo>
                    <a:cubicBezTo>
                      <a:pt x="1571" y="1981"/>
                      <a:pt x="1962" y="3064"/>
                      <a:pt x="2303" y="3064"/>
                    </a:cubicBezTo>
                    <a:cubicBezTo>
                      <a:pt x="2315" y="3064"/>
                      <a:pt x="2326" y="3063"/>
                      <a:pt x="2338" y="3060"/>
                    </a:cubicBezTo>
                    <a:cubicBezTo>
                      <a:pt x="2484" y="3032"/>
                      <a:pt x="2466" y="2798"/>
                      <a:pt x="2402" y="2552"/>
                    </a:cubicBezTo>
                    <a:lnTo>
                      <a:pt x="2402" y="2552"/>
                    </a:lnTo>
                    <a:cubicBezTo>
                      <a:pt x="2531" y="2860"/>
                      <a:pt x="2699" y="3169"/>
                      <a:pt x="2854" y="3169"/>
                    </a:cubicBezTo>
                    <a:cubicBezTo>
                      <a:pt x="2860" y="3169"/>
                      <a:pt x="2867" y="3169"/>
                      <a:pt x="2873" y="3168"/>
                    </a:cubicBezTo>
                    <a:cubicBezTo>
                      <a:pt x="3026" y="3141"/>
                      <a:pt x="3045" y="2957"/>
                      <a:pt x="3009" y="2736"/>
                    </a:cubicBezTo>
                    <a:lnTo>
                      <a:pt x="3009" y="2736"/>
                    </a:lnTo>
                    <a:cubicBezTo>
                      <a:pt x="3119" y="2981"/>
                      <a:pt x="3253" y="3184"/>
                      <a:pt x="3396" y="3184"/>
                    </a:cubicBezTo>
                    <a:cubicBezTo>
                      <a:pt x="3412" y="3184"/>
                      <a:pt x="3428" y="3182"/>
                      <a:pt x="3444" y="3176"/>
                    </a:cubicBezTo>
                    <a:cubicBezTo>
                      <a:pt x="3613" y="3116"/>
                      <a:pt x="3590" y="2847"/>
                      <a:pt x="3514" y="2569"/>
                    </a:cubicBezTo>
                    <a:lnTo>
                      <a:pt x="3514" y="2569"/>
                    </a:lnTo>
                    <a:cubicBezTo>
                      <a:pt x="3614" y="2771"/>
                      <a:pt x="3729" y="2940"/>
                      <a:pt x="3839" y="2940"/>
                    </a:cubicBezTo>
                    <a:cubicBezTo>
                      <a:pt x="3856" y="2940"/>
                      <a:pt x="3873" y="2936"/>
                      <a:pt x="3890" y="2927"/>
                    </a:cubicBezTo>
                    <a:cubicBezTo>
                      <a:pt x="4202" y="2748"/>
                      <a:pt x="3801" y="1589"/>
                      <a:pt x="3515" y="1196"/>
                    </a:cubicBezTo>
                    <a:cubicBezTo>
                      <a:pt x="3257" y="821"/>
                      <a:pt x="2909" y="518"/>
                      <a:pt x="2507" y="313"/>
                    </a:cubicBezTo>
                    <a:cubicBezTo>
                      <a:pt x="2115" y="125"/>
                      <a:pt x="1330" y="1"/>
                      <a:pt x="1330" y="1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>
                <a:off x="3628105" y="2606955"/>
                <a:ext cx="64846" cy="18684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432" extrusionOk="0">
                    <a:moveTo>
                      <a:pt x="4" y="1"/>
                    </a:moveTo>
                    <a:cubicBezTo>
                      <a:pt x="2" y="1"/>
                      <a:pt x="0" y="5"/>
                      <a:pt x="6" y="5"/>
                    </a:cubicBezTo>
                    <a:cubicBezTo>
                      <a:pt x="6" y="2"/>
                      <a:pt x="5" y="1"/>
                      <a:pt x="4" y="1"/>
                    </a:cubicBezTo>
                    <a:close/>
                    <a:moveTo>
                      <a:pt x="6" y="5"/>
                    </a:moveTo>
                    <a:lnTo>
                      <a:pt x="6" y="5"/>
                    </a:lnTo>
                    <a:cubicBezTo>
                      <a:pt x="60" y="147"/>
                      <a:pt x="113" y="290"/>
                      <a:pt x="176" y="433"/>
                    </a:cubicBezTo>
                    <a:cubicBezTo>
                      <a:pt x="229" y="567"/>
                      <a:pt x="435" y="1075"/>
                      <a:pt x="497" y="1432"/>
                    </a:cubicBezTo>
                    <a:cubicBezTo>
                      <a:pt x="479" y="1227"/>
                      <a:pt x="435" y="1031"/>
                      <a:pt x="372" y="843"/>
                    </a:cubicBezTo>
                    <a:cubicBezTo>
                      <a:pt x="327" y="700"/>
                      <a:pt x="274" y="558"/>
                      <a:pt x="212" y="415"/>
                    </a:cubicBezTo>
                    <a:cubicBezTo>
                      <a:pt x="149" y="272"/>
                      <a:pt x="78" y="138"/>
                      <a:pt x="6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>
                <a:off x="3561303" y="2633050"/>
                <a:ext cx="58975" cy="14156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0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1" y="179"/>
                      <a:pt x="153" y="367"/>
                      <a:pt x="224" y="545"/>
                    </a:cubicBezTo>
                    <a:cubicBezTo>
                      <a:pt x="286" y="732"/>
                      <a:pt x="376" y="893"/>
                      <a:pt x="438" y="1071"/>
                    </a:cubicBezTo>
                    <a:cubicBezTo>
                      <a:pt x="442" y="1080"/>
                      <a:pt x="447" y="1085"/>
                      <a:pt x="449" y="1085"/>
                    </a:cubicBezTo>
                    <a:cubicBezTo>
                      <a:pt x="451" y="1085"/>
                      <a:pt x="451" y="1080"/>
                      <a:pt x="447" y="1071"/>
                    </a:cubicBezTo>
                    <a:cubicBezTo>
                      <a:pt x="385" y="893"/>
                      <a:pt x="331" y="715"/>
                      <a:pt x="260" y="536"/>
                    </a:cubicBezTo>
                    <a:cubicBezTo>
                      <a:pt x="179" y="358"/>
                      <a:pt x="90" y="179"/>
                      <a:pt x="10" y="10"/>
                    </a:cubicBezTo>
                    <a:cubicBezTo>
                      <a:pt x="1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>
                <a:off x="3499720" y="2645967"/>
                <a:ext cx="43187" cy="110773"/>
              </a:xfrm>
              <a:custGeom>
                <a:avLst/>
                <a:gdLst/>
                <a:ahLst/>
                <a:cxnLst/>
                <a:rect l="l" t="t" r="r" b="b"/>
                <a:pathLst>
                  <a:path w="331" h="849" extrusionOk="0">
                    <a:moveTo>
                      <a:pt x="9" y="0"/>
                    </a:moveTo>
                    <a:cubicBezTo>
                      <a:pt x="9" y="0"/>
                      <a:pt x="0" y="0"/>
                      <a:pt x="0" y="9"/>
                    </a:cubicBezTo>
                    <a:cubicBezTo>
                      <a:pt x="134" y="339"/>
                      <a:pt x="214" y="553"/>
                      <a:pt x="312" y="839"/>
                    </a:cubicBezTo>
                    <a:cubicBezTo>
                      <a:pt x="317" y="844"/>
                      <a:pt x="323" y="849"/>
                      <a:pt x="326" y="849"/>
                    </a:cubicBezTo>
                    <a:cubicBezTo>
                      <a:pt x="329" y="849"/>
                      <a:pt x="330" y="846"/>
                      <a:pt x="330" y="839"/>
                    </a:cubicBezTo>
                    <a:cubicBezTo>
                      <a:pt x="250" y="553"/>
                      <a:pt x="143" y="268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>
                <a:off x="2946648" y="2381630"/>
                <a:ext cx="475190" cy="271388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2080" extrusionOk="0">
                    <a:moveTo>
                      <a:pt x="2003" y="0"/>
                    </a:moveTo>
                    <a:cubicBezTo>
                      <a:pt x="1098" y="0"/>
                      <a:pt x="1" y="1015"/>
                      <a:pt x="144" y="1277"/>
                    </a:cubicBezTo>
                    <a:cubicBezTo>
                      <a:pt x="385" y="1696"/>
                      <a:pt x="2027" y="2080"/>
                      <a:pt x="2027" y="2080"/>
                    </a:cubicBezTo>
                    <a:lnTo>
                      <a:pt x="3641" y="269"/>
                    </a:lnTo>
                    <a:lnTo>
                      <a:pt x="2152" y="10"/>
                    </a:lnTo>
                    <a:cubicBezTo>
                      <a:pt x="2103" y="3"/>
                      <a:pt x="2053" y="0"/>
                      <a:pt x="20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>
                <a:off x="3081817" y="2381891"/>
                <a:ext cx="146784" cy="40708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312" extrusionOk="0">
                    <a:moveTo>
                      <a:pt x="959" y="1"/>
                    </a:moveTo>
                    <a:cubicBezTo>
                      <a:pt x="620" y="1"/>
                      <a:pt x="288" y="101"/>
                      <a:pt x="9" y="302"/>
                    </a:cubicBezTo>
                    <a:cubicBezTo>
                      <a:pt x="0" y="311"/>
                      <a:pt x="9" y="311"/>
                      <a:pt x="9" y="311"/>
                    </a:cubicBezTo>
                    <a:cubicBezTo>
                      <a:pt x="158" y="224"/>
                      <a:pt x="692" y="17"/>
                      <a:pt x="1091" y="17"/>
                    </a:cubicBezTo>
                    <a:cubicBezTo>
                      <a:pt x="1099" y="17"/>
                      <a:pt x="1107" y="17"/>
                      <a:pt x="1116" y="17"/>
                    </a:cubicBezTo>
                    <a:cubicBezTo>
                      <a:pt x="1124" y="17"/>
                      <a:pt x="1124" y="8"/>
                      <a:pt x="1116" y="8"/>
                    </a:cubicBezTo>
                    <a:cubicBezTo>
                      <a:pt x="1063" y="3"/>
                      <a:pt x="1011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>
                <a:off x="3152794" y="2414248"/>
                <a:ext cx="181752" cy="199757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531" extrusionOk="0">
                    <a:moveTo>
                      <a:pt x="1383" y="1"/>
                    </a:moveTo>
                    <a:cubicBezTo>
                      <a:pt x="1276" y="108"/>
                      <a:pt x="1178" y="224"/>
                      <a:pt x="1071" y="331"/>
                    </a:cubicBezTo>
                    <a:cubicBezTo>
                      <a:pt x="884" y="527"/>
                      <a:pt x="714" y="723"/>
                      <a:pt x="527" y="920"/>
                    </a:cubicBezTo>
                    <a:cubicBezTo>
                      <a:pt x="349" y="1116"/>
                      <a:pt x="170" y="1312"/>
                      <a:pt x="1" y="1526"/>
                    </a:cubicBezTo>
                    <a:cubicBezTo>
                      <a:pt x="1" y="1526"/>
                      <a:pt x="5" y="1530"/>
                      <a:pt x="10" y="1530"/>
                    </a:cubicBezTo>
                    <a:cubicBezTo>
                      <a:pt x="13" y="1530"/>
                      <a:pt x="15" y="1529"/>
                      <a:pt x="18" y="1526"/>
                    </a:cubicBezTo>
                    <a:cubicBezTo>
                      <a:pt x="126" y="1428"/>
                      <a:pt x="233" y="1312"/>
                      <a:pt x="331" y="1205"/>
                    </a:cubicBezTo>
                    <a:cubicBezTo>
                      <a:pt x="509" y="1009"/>
                      <a:pt x="696" y="804"/>
                      <a:pt x="875" y="607"/>
                    </a:cubicBezTo>
                    <a:cubicBezTo>
                      <a:pt x="1044" y="420"/>
                      <a:pt x="1223" y="215"/>
                      <a:pt x="1392" y="10"/>
                    </a:cubicBezTo>
                    <a:cubicBezTo>
                      <a:pt x="1392" y="10"/>
                      <a:pt x="1392" y="1"/>
                      <a:pt x="1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97" name="Google Shape;797;p40"/>
              <p:cNvSpPr/>
              <p:nvPr/>
            </p:nvSpPr>
            <p:spPr>
              <a:xfrm>
                <a:off x="3210985" y="2381630"/>
                <a:ext cx="213196" cy="4018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08" extrusionOk="0">
                    <a:moveTo>
                      <a:pt x="1" y="1"/>
                    </a:moveTo>
                    <a:cubicBezTo>
                      <a:pt x="1" y="1"/>
                      <a:pt x="19" y="19"/>
                      <a:pt x="27" y="19"/>
                    </a:cubicBezTo>
                    <a:cubicBezTo>
                      <a:pt x="30" y="19"/>
                      <a:pt x="34" y="19"/>
                      <a:pt x="37" y="19"/>
                    </a:cubicBezTo>
                    <a:cubicBezTo>
                      <a:pt x="249" y="19"/>
                      <a:pt x="1492" y="269"/>
                      <a:pt x="1598" y="277"/>
                    </a:cubicBezTo>
                    <a:cubicBezTo>
                      <a:pt x="1589" y="286"/>
                      <a:pt x="1589" y="286"/>
                      <a:pt x="1589" y="295"/>
                    </a:cubicBezTo>
                    <a:cubicBezTo>
                      <a:pt x="1589" y="302"/>
                      <a:pt x="1589" y="308"/>
                      <a:pt x="1592" y="308"/>
                    </a:cubicBezTo>
                    <a:cubicBezTo>
                      <a:pt x="1593" y="308"/>
                      <a:pt x="1595" y="307"/>
                      <a:pt x="1598" y="304"/>
                    </a:cubicBezTo>
                    <a:cubicBezTo>
                      <a:pt x="1606" y="295"/>
                      <a:pt x="1615" y="286"/>
                      <a:pt x="1633" y="277"/>
                    </a:cubicBezTo>
                    <a:cubicBezTo>
                      <a:pt x="1633" y="269"/>
                      <a:pt x="1633" y="260"/>
                      <a:pt x="1633" y="251"/>
                    </a:cubicBezTo>
                    <a:lnTo>
                      <a:pt x="1624" y="251"/>
                    </a:lnTo>
                    <a:cubicBezTo>
                      <a:pt x="1526" y="215"/>
                      <a:pt x="1419" y="197"/>
                      <a:pt x="1321" y="179"/>
                    </a:cubicBezTo>
                    <a:cubicBezTo>
                      <a:pt x="1223" y="162"/>
                      <a:pt x="1116" y="144"/>
                      <a:pt x="1018" y="126"/>
                    </a:cubicBezTo>
                    <a:cubicBezTo>
                      <a:pt x="812" y="90"/>
                      <a:pt x="384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98" name="Google Shape;798;p40"/>
              <p:cNvSpPr/>
              <p:nvPr/>
            </p:nvSpPr>
            <p:spPr>
              <a:xfrm>
                <a:off x="3102823" y="2621438"/>
                <a:ext cx="126952" cy="33924"/>
              </a:xfrm>
              <a:custGeom>
                <a:avLst/>
                <a:gdLst/>
                <a:ahLst/>
                <a:cxnLst/>
                <a:rect l="l" t="t" r="r" b="b"/>
                <a:pathLst>
                  <a:path w="973" h="260" extrusionOk="0">
                    <a:moveTo>
                      <a:pt x="0" y="1"/>
                    </a:moveTo>
                    <a:cubicBezTo>
                      <a:pt x="134" y="63"/>
                      <a:pt x="268" y="117"/>
                      <a:pt x="401" y="161"/>
                    </a:cubicBezTo>
                    <a:cubicBezTo>
                      <a:pt x="544" y="206"/>
                      <a:pt x="687" y="233"/>
                      <a:pt x="830" y="259"/>
                    </a:cubicBezTo>
                    <a:lnTo>
                      <a:pt x="839" y="259"/>
                    </a:lnTo>
                    <a:lnTo>
                      <a:pt x="848" y="250"/>
                    </a:lnTo>
                    <a:cubicBezTo>
                      <a:pt x="892" y="197"/>
                      <a:pt x="928" y="134"/>
                      <a:pt x="972" y="81"/>
                    </a:cubicBezTo>
                    <a:lnTo>
                      <a:pt x="972" y="81"/>
                    </a:lnTo>
                    <a:cubicBezTo>
                      <a:pt x="923" y="122"/>
                      <a:pt x="874" y="171"/>
                      <a:pt x="831" y="213"/>
                    </a:cubicBezTo>
                    <a:lnTo>
                      <a:pt x="831" y="213"/>
                    </a:lnTo>
                    <a:cubicBezTo>
                      <a:pt x="549" y="151"/>
                      <a:pt x="283" y="63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3383208" y="1793593"/>
                <a:ext cx="160876" cy="21019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611" extrusionOk="0">
                    <a:moveTo>
                      <a:pt x="246" y="1"/>
                    </a:moveTo>
                    <a:cubicBezTo>
                      <a:pt x="243" y="1"/>
                      <a:pt x="242" y="1"/>
                      <a:pt x="242" y="3"/>
                    </a:cubicBezTo>
                    <a:cubicBezTo>
                      <a:pt x="215" y="163"/>
                      <a:pt x="170" y="342"/>
                      <a:pt x="135" y="502"/>
                    </a:cubicBezTo>
                    <a:cubicBezTo>
                      <a:pt x="63" y="770"/>
                      <a:pt x="1" y="975"/>
                      <a:pt x="1" y="1002"/>
                    </a:cubicBezTo>
                    <a:cubicBezTo>
                      <a:pt x="121" y="1310"/>
                      <a:pt x="512" y="1610"/>
                      <a:pt x="732" y="1610"/>
                    </a:cubicBezTo>
                    <a:cubicBezTo>
                      <a:pt x="742" y="1610"/>
                      <a:pt x="751" y="1610"/>
                      <a:pt x="759" y="1609"/>
                    </a:cubicBezTo>
                    <a:cubicBezTo>
                      <a:pt x="1000" y="1582"/>
                      <a:pt x="1036" y="1252"/>
                      <a:pt x="1036" y="1118"/>
                    </a:cubicBezTo>
                    <a:cubicBezTo>
                      <a:pt x="1036" y="1109"/>
                      <a:pt x="1036" y="1109"/>
                      <a:pt x="1036" y="1100"/>
                    </a:cubicBezTo>
                    <a:cubicBezTo>
                      <a:pt x="1027" y="1082"/>
                      <a:pt x="1036" y="1056"/>
                      <a:pt x="1036" y="1038"/>
                    </a:cubicBezTo>
                    <a:cubicBezTo>
                      <a:pt x="1080" y="824"/>
                      <a:pt x="1143" y="618"/>
                      <a:pt x="1232" y="413"/>
                    </a:cubicBezTo>
                    <a:cubicBezTo>
                      <a:pt x="1232" y="413"/>
                      <a:pt x="317" y="1"/>
                      <a:pt x="246" y="1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3419349" y="1795028"/>
                <a:ext cx="125908" cy="144436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107" extrusionOk="0">
                    <a:moveTo>
                      <a:pt x="1" y="1"/>
                    </a:moveTo>
                    <a:cubicBezTo>
                      <a:pt x="1" y="197"/>
                      <a:pt x="45" y="982"/>
                      <a:pt x="652" y="1089"/>
                    </a:cubicBezTo>
                    <a:cubicBezTo>
                      <a:pt x="687" y="1098"/>
                      <a:pt x="723" y="1107"/>
                      <a:pt x="759" y="1107"/>
                    </a:cubicBezTo>
                    <a:lnTo>
                      <a:pt x="759" y="1089"/>
                    </a:lnTo>
                    <a:cubicBezTo>
                      <a:pt x="759" y="1071"/>
                      <a:pt x="759" y="1045"/>
                      <a:pt x="759" y="1027"/>
                    </a:cubicBezTo>
                    <a:cubicBezTo>
                      <a:pt x="803" y="813"/>
                      <a:pt x="866" y="607"/>
                      <a:pt x="964" y="402"/>
                    </a:cubicBezTo>
                    <a:cubicBezTo>
                      <a:pt x="964" y="402"/>
                      <a:pt x="179" y="54"/>
                      <a:pt x="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3394951" y="1557700"/>
                <a:ext cx="253774" cy="334146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2561" extrusionOk="0">
                    <a:moveTo>
                      <a:pt x="993" y="0"/>
                    </a:moveTo>
                    <a:cubicBezTo>
                      <a:pt x="653" y="0"/>
                      <a:pt x="303" y="173"/>
                      <a:pt x="161" y="491"/>
                    </a:cubicBezTo>
                    <a:cubicBezTo>
                      <a:pt x="0" y="847"/>
                      <a:pt x="63" y="1936"/>
                      <a:pt x="295" y="2212"/>
                    </a:cubicBezTo>
                    <a:cubicBezTo>
                      <a:pt x="483" y="2431"/>
                      <a:pt x="758" y="2561"/>
                      <a:pt x="1024" y="2561"/>
                    </a:cubicBezTo>
                    <a:cubicBezTo>
                      <a:pt x="1236" y="2561"/>
                      <a:pt x="1443" y="2478"/>
                      <a:pt x="1597" y="2293"/>
                    </a:cubicBezTo>
                    <a:cubicBezTo>
                      <a:pt x="1945" y="1882"/>
                      <a:pt x="1838" y="464"/>
                      <a:pt x="1570" y="214"/>
                    </a:cubicBezTo>
                    <a:cubicBezTo>
                      <a:pt x="1418" y="69"/>
                      <a:pt x="1208" y="0"/>
                      <a:pt x="993" y="0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3369248" y="1510339"/>
                <a:ext cx="300484" cy="234855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1800" extrusionOk="0">
                    <a:moveTo>
                      <a:pt x="1656" y="0"/>
                    </a:moveTo>
                    <a:cubicBezTo>
                      <a:pt x="1393" y="0"/>
                      <a:pt x="1187" y="211"/>
                      <a:pt x="1187" y="211"/>
                    </a:cubicBezTo>
                    <a:cubicBezTo>
                      <a:pt x="1187" y="211"/>
                      <a:pt x="1027" y="173"/>
                      <a:pt x="854" y="173"/>
                    </a:cubicBezTo>
                    <a:cubicBezTo>
                      <a:pt x="739" y="173"/>
                      <a:pt x="618" y="190"/>
                      <a:pt x="536" y="247"/>
                    </a:cubicBezTo>
                    <a:cubicBezTo>
                      <a:pt x="420" y="318"/>
                      <a:pt x="349" y="443"/>
                      <a:pt x="367" y="577"/>
                    </a:cubicBezTo>
                    <a:cubicBezTo>
                      <a:pt x="367" y="577"/>
                      <a:pt x="135" y="657"/>
                      <a:pt x="90" y="809"/>
                    </a:cubicBezTo>
                    <a:cubicBezTo>
                      <a:pt x="1" y="1148"/>
                      <a:pt x="269" y="1799"/>
                      <a:pt x="269" y="1799"/>
                    </a:cubicBezTo>
                    <a:cubicBezTo>
                      <a:pt x="358" y="1790"/>
                      <a:pt x="429" y="1728"/>
                      <a:pt x="465" y="1648"/>
                    </a:cubicBezTo>
                    <a:cubicBezTo>
                      <a:pt x="545" y="1407"/>
                      <a:pt x="590" y="1157"/>
                      <a:pt x="599" y="898"/>
                    </a:cubicBezTo>
                    <a:cubicBezTo>
                      <a:pt x="599" y="898"/>
                      <a:pt x="1087" y="1092"/>
                      <a:pt x="1476" y="1092"/>
                    </a:cubicBezTo>
                    <a:cubicBezTo>
                      <a:pt x="1552" y="1092"/>
                      <a:pt x="1623" y="1085"/>
                      <a:pt x="1687" y="1068"/>
                    </a:cubicBezTo>
                    <a:cubicBezTo>
                      <a:pt x="2080" y="961"/>
                      <a:pt x="1964" y="729"/>
                      <a:pt x="1964" y="729"/>
                    </a:cubicBezTo>
                    <a:cubicBezTo>
                      <a:pt x="1964" y="729"/>
                      <a:pt x="2303" y="309"/>
                      <a:pt x="1919" y="77"/>
                    </a:cubicBezTo>
                    <a:cubicBezTo>
                      <a:pt x="1829" y="22"/>
                      <a:pt x="1740" y="0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3408911" y="1525604"/>
                <a:ext cx="124604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523" extrusionOk="0">
                    <a:moveTo>
                      <a:pt x="536" y="1"/>
                    </a:moveTo>
                    <a:cubicBezTo>
                      <a:pt x="491" y="1"/>
                      <a:pt x="446" y="5"/>
                      <a:pt x="402" y="14"/>
                    </a:cubicBezTo>
                    <a:cubicBezTo>
                      <a:pt x="241" y="32"/>
                      <a:pt x="107" y="139"/>
                      <a:pt x="45" y="290"/>
                    </a:cubicBezTo>
                    <a:cubicBezTo>
                      <a:pt x="27" y="371"/>
                      <a:pt x="27" y="451"/>
                      <a:pt x="72" y="522"/>
                    </a:cubicBezTo>
                    <a:cubicBezTo>
                      <a:pt x="0" y="389"/>
                      <a:pt x="72" y="219"/>
                      <a:pt x="188" y="139"/>
                    </a:cubicBezTo>
                    <a:cubicBezTo>
                      <a:pt x="295" y="71"/>
                      <a:pt x="413" y="40"/>
                      <a:pt x="534" y="40"/>
                    </a:cubicBezTo>
                    <a:cubicBezTo>
                      <a:pt x="573" y="40"/>
                      <a:pt x="612" y="43"/>
                      <a:pt x="651" y="50"/>
                    </a:cubicBezTo>
                    <a:cubicBezTo>
                      <a:pt x="750" y="59"/>
                      <a:pt x="848" y="85"/>
                      <a:pt x="946" y="130"/>
                    </a:cubicBezTo>
                    <a:cubicBezTo>
                      <a:pt x="946" y="130"/>
                      <a:pt x="955" y="130"/>
                      <a:pt x="955" y="121"/>
                    </a:cubicBezTo>
                    <a:cubicBezTo>
                      <a:pt x="955" y="121"/>
                      <a:pt x="955" y="112"/>
                      <a:pt x="946" y="112"/>
                    </a:cubicBezTo>
                    <a:cubicBezTo>
                      <a:pt x="866" y="59"/>
                      <a:pt x="767" y="32"/>
                      <a:pt x="669" y="14"/>
                    </a:cubicBezTo>
                    <a:cubicBezTo>
                      <a:pt x="625" y="5"/>
                      <a:pt x="580" y="1"/>
                      <a:pt x="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3529989" y="1509425"/>
                <a:ext cx="124604" cy="106468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16" extrusionOk="0">
                    <a:moveTo>
                      <a:pt x="477" y="1"/>
                    </a:moveTo>
                    <a:cubicBezTo>
                      <a:pt x="437" y="1"/>
                      <a:pt x="397" y="5"/>
                      <a:pt x="357" y="13"/>
                    </a:cubicBezTo>
                    <a:cubicBezTo>
                      <a:pt x="223" y="49"/>
                      <a:pt x="98" y="111"/>
                      <a:pt x="0" y="200"/>
                    </a:cubicBezTo>
                    <a:cubicBezTo>
                      <a:pt x="129" y="90"/>
                      <a:pt x="288" y="30"/>
                      <a:pt x="451" y="30"/>
                    </a:cubicBezTo>
                    <a:cubicBezTo>
                      <a:pt x="524" y="30"/>
                      <a:pt x="597" y="42"/>
                      <a:pt x="669" y="67"/>
                    </a:cubicBezTo>
                    <a:cubicBezTo>
                      <a:pt x="776" y="102"/>
                      <a:pt x="865" y="183"/>
                      <a:pt x="901" y="290"/>
                    </a:cubicBezTo>
                    <a:cubicBezTo>
                      <a:pt x="928" y="397"/>
                      <a:pt x="910" y="504"/>
                      <a:pt x="848" y="593"/>
                    </a:cubicBezTo>
                    <a:cubicBezTo>
                      <a:pt x="767" y="691"/>
                      <a:pt x="660" y="771"/>
                      <a:pt x="535" y="807"/>
                    </a:cubicBezTo>
                    <a:lnTo>
                      <a:pt x="535" y="816"/>
                    </a:lnTo>
                    <a:cubicBezTo>
                      <a:pt x="651" y="780"/>
                      <a:pt x="758" y="718"/>
                      <a:pt x="839" y="638"/>
                    </a:cubicBezTo>
                    <a:cubicBezTo>
                      <a:pt x="919" y="557"/>
                      <a:pt x="955" y="441"/>
                      <a:pt x="955" y="325"/>
                    </a:cubicBezTo>
                    <a:cubicBezTo>
                      <a:pt x="928" y="209"/>
                      <a:pt x="848" y="111"/>
                      <a:pt x="740" y="67"/>
                    </a:cubicBezTo>
                    <a:cubicBezTo>
                      <a:pt x="659" y="23"/>
                      <a:pt x="569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3424046" y="1616934"/>
                <a:ext cx="177055" cy="45797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35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0" y="108"/>
                      <a:pt x="348" y="197"/>
                      <a:pt x="527" y="260"/>
                    </a:cubicBezTo>
                    <a:cubicBezTo>
                      <a:pt x="679" y="316"/>
                      <a:pt x="845" y="350"/>
                      <a:pt x="1007" y="350"/>
                    </a:cubicBezTo>
                    <a:cubicBezTo>
                      <a:pt x="1025" y="350"/>
                      <a:pt x="1044" y="350"/>
                      <a:pt x="1062" y="349"/>
                    </a:cubicBezTo>
                    <a:cubicBezTo>
                      <a:pt x="1160" y="340"/>
                      <a:pt x="1267" y="322"/>
                      <a:pt x="1356" y="295"/>
                    </a:cubicBezTo>
                    <a:cubicBezTo>
                      <a:pt x="1356" y="295"/>
                      <a:pt x="1347" y="286"/>
                      <a:pt x="1347" y="286"/>
                    </a:cubicBezTo>
                    <a:cubicBezTo>
                      <a:pt x="1258" y="310"/>
                      <a:pt x="1166" y="321"/>
                      <a:pt x="1073" y="321"/>
                    </a:cubicBezTo>
                    <a:cubicBezTo>
                      <a:pt x="989" y="321"/>
                      <a:pt x="905" y="312"/>
                      <a:pt x="821" y="295"/>
                    </a:cubicBezTo>
                    <a:cubicBezTo>
                      <a:pt x="643" y="260"/>
                      <a:pt x="464" y="206"/>
                      <a:pt x="295" y="135"/>
                    </a:cubicBezTo>
                    <a:cubicBezTo>
                      <a:pt x="196" y="90"/>
                      <a:pt x="98" y="4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3367030" y="1700828"/>
                <a:ext cx="73457" cy="9329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15" extrusionOk="0">
                    <a:moveTo>
                      <a:pt x="206" y="0"/>
                    </a:moveTo>
                    <a:cubicBezTo>
                      <a:pt x="190" y="0"/>
                      <a:pt x="175" y="3"/>
                      <a:pt x="161" y="9"/>
                    </a:cubicBezTo>
                    <a:cubicBezTo>
                      <a:pt x="0" y="80"/>
                      <a:pt x="125" y="598"/>
                      <a:pt x="303" y="687"/>
                    </a:cubicBezTo>
                    <a:cubicBezTo>
                      <a:pt x="334" y="706"/>
                      <a:pt x="368" y="715"/>
                      <a:pt x="402" y="715"/>
                    </a:cubicBezTo>
                    <a:cubicBezTo>
                      <a:pt x="466" y="715"/>
                      <a:pt x="527" y="683"/>
                      <a:pt x="562" y="625"/>
                    </a:cubicBezTo>
                    <a:cubicBezTo>
                      <a:pt x="562" y="616"/>
                      <a:pt x="562" y="616"/>
                      <a:pt x="562" y="616"/>
                    </a:cubicBezTo>
                    <a:lnTo>
                      <a:pt x="535" y="312"/>
                    </a:lnTo>
                    <a:cubicBezTo>
                      <a:pt x="535" y="312"/>
                      <a:pt x="364" y="0"/>
                      <a:pt x="206" y="0"/>
                    </a:cubicBezTo>
                    <a:close/>
                  </a:path>
                </a:pathLst>
              </a:custGeom>
              <a:solidFill>
                <a:srgbClr val="7B40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3393776" y="1721703"/>
                <a:ext cx="36142" cy="59758"/>
              </a:xfrm>
              <a:custGeom>
                <a:avLst/>
                <a:gdLst/>
                <a:ahLst/>
                <a:cxnLst/>
                <a:rect l="l" t="t" r="r" b="b"/>
                <a:pathLst>
                  <a:path w="277" h="4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7" y="72"/>
                      <a:pt x="188" y="188"/>
                      <a:pt x="214" y="322"/>
                    </a:cubicBezTo>
                    <a:cubicBezTo>
                      <a:pt x="196" y="285"/>
                      <a:pt x="160" y="265"/>
                      <a:pt x="123" y="265"/>
                    </a:cubicBezTo>
                    <a:cubicBezTo>
                      <a:pt x="106" y="265"/>
                      <a:pt x="88" y="269"/>
                      <a:pt x="72" y="277"/>
                    </a:cubicBezTo>
                    <a:lnTo>
                      <a:pt x="63" y="277"/>
                    </a:lnTo>
                    <a:cubicBezTo>
                      <a:pt x="63" y="277"/>
                      <a:pt x="63" y="286"/>
                      <a:pt x="63" y="286"/>
                    </a:cubicBezTo>
                    <a:cubicBezTo>
                      <a:pt x="70" y="285"/>
                      <a:pt x="78" y="284"/>
                      <a:pt x="86" y="284"/>
                    </a:cubicBezTo>
                    <a:cubicBezTo>
                      <a:pt x="124" y="284"/>
                      <a:pt x="165" y="303"/>
                      <a:pt x="188" y="340"/>
                    </a:cubicBezTo>
                    <a:cubicBezTo>
                      <a:pt x="205" y="375"/>
                      <a:pt x="223" y="411"/>
                      <a:pt x="232" y="447"/>
                    </a:cubicBezTo>
                    <a:cubicBezTo>
                      <a:pt x="236" y="454"/>
                      <a:pt x="241" y="457"/>
                      <a:pt x="246" y="457"/>
                    </a:cubicBezTo>
                    <a:cubicBezTo>
                      <a:pt x="253" y="457"/>
                      <a:pt x="259" y="452"/>
                      <a:pt x="259" y="447"/>
                    </a:cubicBezTo>
                    <a:cubicBezTo>
                      <a:pt x="277" y="277"/>
                      <a:pt x="170" y="36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3361158" y="1889360"/>
                <a:ext cx="172357" cy="188928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448" extrusionOk="0">
                    <a:moveTo>
                      <a:pt x="232" y="0"/>
                    </a:moveTo>
                    <a:lnTo>
                      <a:pt x="0" y="241"/>
                    </a:lnTo>
                    <a:cubicBezTo>
                      <a:pt x="0" y="241"/>
                      <a:pt x="651" y="1447"/>
                      <a:pt x="686" y="1447"/>
                    </a:cubicBezTo>
                    <a:cubicBezTo>
                      <a:pt x="687" y="1447"/>
                      <a:pt x="687" y="1447"/>
                      <a:pt x="687" y="1446"/>
                    </a:cubicBezTo>
                    <a:lnTo>
                      <a:pt x="964" y="937"/>
                    </a:lnTo>
                    <a:lnTo>
                      <a:pt x="1303" y="1321"/>
                    </a:lnTo>
                    <a:lnTo>
                      <a:pt x="1321" y="402"/>
                    </a:lnTo>
                    <a:lnTo>
                      <a:pt x="1223" y="214"/>
                    </a:lnTo>
                    <a:lnTo>
                      <a:pt x="946" y="812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3364681" y="1928893"/>
                <a:ext cx="171183" cy="156179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1197" extrusionOk="0">
                    <a:moveTo>
                      <a:pt x="9" y="1"/>
                    </a:moveTo>
                    <a:cubicBezTo>
                      <a:pt x="9" y="1"/>
                      <a:pt x="0" y="1"/>
                      <a:pt x="0" y="10"/>
                    </a:cubicBezTo>
                    <a:cubicBezTo>
                      <a:pt x="98" y="215"/>
                      <a:pt x="643" y="1196"/>
                      <a:pt x="651" y="1196"/>
                    </a:cubicBezTo>
                    <a:cubicBezTo>
                      <a:pt x="759" y="1018"/>
                      <a:pt x="857" y="839"/>
                      <a:pt x="937" y="652"/>
                    </a:cubicBezTo>
                    <a:cubicBezTo>
                      <a:pt x="989" y="721"/>
                      <a:pt x="1273" y="1064"/>
                      <a:pt x="1293" y="1064"/>
                    </a:cubicBezTo>
                    <a:cubicBezTo>
                      <a:pt x="1293" y="1064"/>
                      <a:pt x="1294" y="1063"/>
                      <a:pt x="1294" y="1062"/>
                    </a:cubicBezTo>
                    <a:cubicBezTo>
                      <a:pt x="1312" y="893"/>
                      <a:pt x="1312" y="723"/>
                      <a:pt x="1312" y="563"/>
                    </a:cubicBezTo>
                    <a:cubicBezTo>
                      <a:pt x="1312" y="411"/>
                      <a:pt x="1312" y="259"/>
                      <a:pt x="1303" y="108"/>
                    </a:cubicBezTo>
                    <a:cubicBezTo>
                      <a:pt x="1303" y="108"/>
                      <a:pt x="1303" y="99"/>
                      <a:pt x="1294" y="99"/>
                    </a:cubicBezTo>
                    <a:cubicBezTo>
                      <a:pt x="1294" y="99"/>
                      <a:pt x="1294" y="108"/>
                      <a:pt x="1294" y="108"/>
                    </a:cubicBezTo>
                    <a:cubicBezTo>
                      <a:pt x="1258" y="250"/>
                      <a:pt x="1267" y="830"/>
                      <a:pt x="1258" y="964"/>
                    </a:cubicBezTo>
                    <a:cubicBezTo>
                      <a:pt x="1240" y="955"/>
                      <a:pt x="937" y="634"/>
                      <a:pt x="937" y="634"/>
                    </a:cubicBezTo>
                    <a:cubicBezTo>
                      <a:pt x="875" y="714"/>
                      <a:pt x="678" y="1089"/>
                      <a:pt x="660" y="1125"/>
                    </a:cubicBezTo>
                    <a:cubicBezTo>
                      <a:pt x="553" y="920"/>
                      <a:pt x="143" y="197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</p:grpSp>
        <p:grpSp>
          <p:nvGrpSpPr>
            <p:cNvPr id="810" name="Google Shape;810;p40"/>
            <p:cNvGrpSpPr/>
            <p:nvPr/>
          </p:nvGrpSpPr>
          <p:grpSpPr>
            <a:xfrm>
              <a:off x="3183731" y="597052"/>
              <a:ext cx="479084" cy="348154"/>
              <a:chOff x="2800682" y="1686943"/>
              <a:chExt cx="464724" cy="337719"/>
            </a:xfrm>
          </p:grpSpPr>
          <p:sp>
            <p:nvSpPr>
              <p:cNvPr id="811" name="Google Shape;811;p40"/>
              <p:cNvSpPr/>
              <p:nvPr/>
            </p:nvSpPr>
            <p:spPr>
              <a:xfrm>
                <a:off x="2802471" y="1689527"/>
                <a:ext cx="456674" cy="33265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3347" extrusionOk="0">
                    <a:moveTo>
                      <a:pt x="2338" y="1"/>
                    </a:moveTo>
                    <a:cubicBezTo>
                      <a:pt x="1089" y="1"/>
                      <a:pt x="81" y="750"/>
                      <a:pt x="81" y="1678"/>
                    </a:cubicBezTo>
                    <a:cubicBezTo>
                      <a:pt x="81" y="1937"/>
                      <a:pt x="161" y="2187"/>
                      <a:pt x="304" y="2401"/>
                    </a:cubicBezTo>
                    <a:lnTo>
                      <a:pt x="1" y="3079"/>
                    </a:lnTo>
                    <a:lnTo>
                      <a:pt x="777" y="2882"/>
                    </a:lnTo>
                    <a:cubicBezTo>
                      <a:pt x="1228" y="3186"/>
                      <a:pt x="1756" y="3347"/>
                      <a:pt x="2294" y="3347"/>
                    </a:cubicBezTo>
                    <a:cubicBezTo>
                      <a:pt x="2309" y="3347"/>
                      <a:pt x="2323" y="3347"/>
                      <a:pt x="2338" y="3346"/>
                    </a:cubicBezTo>
                    <a:cubicBezTo>
                      <a:pt x="3587" y="3346"/>
                      <a:pt x="4595" y="2597"/>
                      <a:pt x="4595" y="1678"/>
                    </a:cubicBezTo>
                    <a:cubicBezTo>
                      <a:pt x="4595" y="750"/>
                      <a:pt x="3587" y="1"/>
                      <a:pt x="2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2800682" y="1686943"/>
                <a:ext cx="464724" cy="337719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3398" extrusionOk="0">
                    <a:moveTo>
                      <a:pt x="2386" y="0"/>
                    </a:moveTo>
                    <a:cubicBezTo>
                      <a:pt x="2308" y="0"/>
                      <a:pt x="2230" y="3"/>
                      <a:pt x="2151" y="9"/>
                    </a:cubicBezTo>
                    <a:cubicBezTo>
                      <a:pt x="1901" y="27"/>
                      <a:pt x="1660" y="72"/>
                      <a:pt x="1428" y="152"/>
                    </a:cubicBezTo>
                    <a:cubicBezTo>
                      <a:pt x="1187" y="232"/>
                      <a:pt x="964" y="339"/>
                      <a:pt x="768" y="491"/>
                    </a:cubicBezTo>
                    <a:cubicBezTo>
                      <a:pt x="563" y="634"/>
                      <a:pt x="393" y="821"/>
                      <a:pt x="268" y="1026"/>
                    </a:cubicBezTo>
                    <a:cubicBezTo>
                      <a:pt x="10" y="1463"/>
                      <a:pt x="36" y="2016"/>
                      <a:pt x="322" y="2427"/>
                    </a:cubicBezTo>
                    <a:cubicBezTo>
                      <a:pt x="188" y="2222"/>
                      <a:pt x="117" y="1990"/>
                      <a:pt x="108" y="1740"/>
                    </a:cubicBezTo>
                    <a:cubicBezTo>
                      <a:pt x="99" y="1499"/>
                      <a:pt x="170" y="1258"/>
                      <a:pt x="295" y="1053"/>
                    </a:cubicBezTo>
                    <a:cubicBezTo>
                      <a:pt x="420" y="839"/>
                      <a:pt x="590" y="660"/>
                      <a:pt x="795" y="527"/>
                    </a:cubicBezTo>
                    <a:cubicBezTo>
                      <a:pt x="991" y="384"/>
                      <a:pt x="1205" y="277"/>
                      <a:pt x="1437" y="196"/>
                    </a:cubicBezTo>
                    <a:cubicBezTo>
                      <a:pt x="1669" y="125"/>
                      <a:pt x="1910" y="80"/>
                      <a:pt x="2151" y="63"/>
                    </a:cubicBezTo>
                    <a:cubicBezTo>
                      <a:pt x="2205" y="61"/>
                      <a:pt x="2259" y="60"/>
                      <a:pt x="2313" y="60"/>
                    </a:cubicBezTo>
                    <a:cubicBezTo>
                      <a:pt x="2500" y="60"/>
                      <a:pt x="2687" y="73"/>
                      <a:pt x="2873" y="107"/>
                    </a:cubicBezTo>
                    <a:cubicBezTo>
                      <a:pt x="3114" y="143"/>
                      <a:pt x="3346" y="223"/>
                      <a:pt x="3560" y="321"/>
                    </a:cubicBezTo>
                    <a:cubicBezTo>
                      <a:pt x="3783" y="428"/>
                      <a:pt x="3980" y="562"/>
                      <a:pt x="4149" y="732"/>
                    </a:cubicBezTo>
                    <a:cubicBezTo>
                      <a:pt x="4328" y="901"/>
                      <a:pt x="4452" y="1106"/>
                      <a:pt x="4524" y="1338"/>
                    </a:cubicBezTo>
                    <a:cubicBezTo>
                      <a:pt x="4604" y="1561"/>
                      <a:pt x="4604" y="1811"/>
                      <a:pt x="4533" y="2034"/>
                    </a:cubicBezTo>
                    <a:cubicBezTo>
                      <a:pt x="4470" y="2266"/>
                      <a:pt x="4345" y="2480"/>
                      <a:pt x="4176" y="2650"/>
                    </a:cubicBezTo>
                    <a:cubicBezTo>
                      <a:pt x="4006" y="2819"/>
                      <a:pt x="3810" y="2962"/>
                      <a:pt x="3587" y="3069"/>
                    </a:cubicBezTo>
                    <a:cubicBezTo>
                      <a:pt x="3373" y="3167"/>
                      <a:pt x="3141" y="3247"/>
                      <a:pt x="2900" y="3292"/>
                    </a:cubicBezTo>
                    <a:cubicBezTo>
                      <a:pt x="2721" y="3325"/>
                      <a:pt x="2543" y="3343"/>
                      <a:pt x="2364" y="3343"/>
                    </a:cubicBezTo>
                    <a:cubicBezTo>
                      <a:pt x="2302" y="3343"/>
                      <a:pt x="2240" y="3341"/>
                      <a:pt x="2178" y="3337"/>
                    </a:cubicBezTo>
                    <a:cubicBezTo>
                      <a:pt x="1687" y="3319"/>
                      <a:pt x="1214" y="3167"/>
                      <a:pt x="813" y="2900"/>
                    </a:cubicBezTo>
                    <a:lnTo>
                      <a:pt x="804" y="2891"/>
                    </a:lnTo>
                    <a:lnTo>
                      <a:pt x="795" y="2891"/>
                    </a:lnTo>
                    <a:lnTo>
                      <a:pt x="37" y="3091"/>
                    </a:lnTo>
                    <a:lnTo>
                      <a:pt x="37" y="3091"/>
                    </a:lnTo>
                    <a:lnTo>
                      <a:pt x="322" y="2427"/>
                    </a:lnTo>
                    <a:lnTo>
                      <a:pt x="10" y="3105"/>
                    </a:lnTo>
                    <a:lnTo>
                      <a:pt x="1" y="3114"/>
                    </a:lnTo>
                    <a:lnTo>
                      <a:pt x="19" y="3114"/>
                    </a:lnTo>
                    <a:lnTo>
                      <a:pt x="27" y="3112"/>
                    </a:lnTo>
                    <a:lnTo>
                      <a:pt x="27" y="3112"/>
                    </a:lnTo>
                    <a:lnTo>
                      <a:pt x="28" y="3114"/>
                    </a:lnTo>
                    <a:lnTo>
                      <a:pt x="29" y="3111"/>
                    </a:lnTo>
                    <a:lnTo>
                      <a:pt x="29" y="3111"/>
                    </a:lnTo>
                    <a:lnTo>
                      <a:pt x="791" y="2929"/>
                    </a:lnTo>
                    <a:lnTo>
                      <a:pt x="791" y="2929"/>
                    </a:lnTo>
                    <a:cubicBezTo>
                      <a:pt x="1200" y="3204"/>
                      <a:pt x="1680" y="3364"/>
                      <a:pt x="2178" y="3390"/>
                    </a:cubicBezTo>
                    <a:cubicBezTo>
                      <a:pt x="2248" y="3395"/>
                      <a:pt x="2318" y="3398"/>
                      <a:pt x="2388" y="3398"/>
                    </a:cubicBezTo>
                    <a:cubicBezTo>
                      <a:pt x="2810" y="3398"/>
                      <a:pt x="3233" y="3306"/>
                      <a:pt x="3623" y="3123"/>
                    </a:cubicBezTo>
                    <a:cubicBezTo>
                      <a:pt x="3846" y="3015"/>
                      <a:pt x="4051" y="2873"/>
                      <a:pt x="4220" y="2694"/>
                    </a:cubicBezTo>
                    <a:cubicBezTo>
                      <a:pt x="4399" y="2516"/>
                      <a:pt x="4533" y="2302"/>
                      <a:pt x="4604" y="2061"/>
                    </a:cubicBezTo>
                    <a:cubicBezTo>
                      <a:pt x="4675" y="1820"/>
                      <a:pt x="4675" y="1561"/>
                      <a:pt x="4604" y="1312"/>
                    </a:cubicBezTo>
                    <a:cubicBezTo>
                      <a:pt x="4524" y="1080"/>
                      <a:pt x="4390" y="857"/>
                      <a:pt x="4203" y="687"/>
                    </a:cubicBezTo>
                    <a:cubicBezTo>
                      <a:pt x="4024" y="509"/>
                      <a:pt x="3819" y="366"/>
                      <a:pt x="3596" y="259"/>
                    </a:cubicBezTo>
                    <a:cubicBezTo>
                      <a:pt x="3373" y="161"/>
                      <a:pt x="3132" y="80"/>
                      <a:pt x="2891" y="45"/>
                    </a:cubicBezTo>
                    <a:cubicBezTo>
                      <a:pt x="2721" y="14"/>
                      <a:pt x="2554" y="0"/>
                      <a:pt x="2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3116322" y="1832342"/>
                <a:ext cx="46214" cy="4711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74" extrusionOk="0">
                    <a:moveTo>
                      <a:pt x="233" y="0"/>
                    </a:moveTo>
                    <a:cubicBezTo>
                      <a:pt x="108" y="0"/>
                      <a:pt x="1" y="107"/>
                      <a:pt x="1" y="241"/>
                    </a:cubicBezTo>
                    <a:cubicBezTo>
                      <a:pt x="1" y="366"/>
                      <a:pt x="99" y="473"/>
                      <a:pt x="233" y="473"/>
                    </a:cubicBezTo>
                    <a:cubicBezTo>
                      <a:pt x="366" y="473"/>
                      <a:pt x="465" y="366"/>
                      <a:pt x="465" y="241"/>
                    </a:cubicBezTo>
                    <a:cubicBezTo>
                      <a:pt x="465" y="107"/>
                      <a:pt x="366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3011771" y="1832342"/>
                <a:ext cx="47009" cy="4711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241" y="0"/>
                    </a:moveTo>
                    <a:cubicBezTo>
                      <a:pt x="107" y="0"/>
                      <a:pt x="0" y="107"/>
                      <a:pt x="0" y="241"/>
                    </a:cubicBezTo>
                    <a:cubicBezTo>
                      <a:pt x="0" y="366"/>
                      <a:pt x="107" y="473"/>
                      <a:pt x="241" y="473"/>
                    </a:cubicBezTo>
                    <a:cubicBezTo>
                      <a:pt x="366" y="473"/>
                      <a:pt x="473" y="366"/>
                      <a:pt x="473" y="241"/>
                    </a:cubicBezTo>
                    <a:cubicBezTo>
                      <a:pt x="473" y="107"/>
                      <a:pt x="366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2908015" y="1832342"/>
                <a:ext cx="46214" cy="4711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74" extrusionOk="0">
                    <a:moveTo>
                      <a:pt x="232" y="0"/>
                    </a:moveTo>
                    <a:cubicBezTo>
                      <a:pt x="107" y="0"/>
                      <a:pt x="0" y="107"/>
                      <a:pt x="0" y="241"/>
                    </a:cubicBezTo>
                    <a:cubicBezTo>
                      <a:pt x="0" y="366"/>
                      <a:pt x="98" y="473"/>
                      <a:pt x="232" y="473"/>
                    </a:cubicBezTo>
                    <a:cubicBezTo>
                      <a:pt x="366" y="473"/>
                      <a:pt x="464" y="366"/>
                      <a:pt x="464" y="241"/>
                    </a:cubicBezTo>
                    <a:cubicBezTo>
                      <a:pt x="464" y="107"/>
                      <a:pt x="366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</p:grpSp>
      </p:grpSp>
      <p:sp>
        <p:nvSpPr>
          <p:cNvPr id="816" name="Google Shape;816;p40"/>
          <p:cNvSpPr/>
          <p:nvPr/>
        </p:nvSpPr>
        <p:spPr>
          <a:xfrm>
            <a:off x="5195450" y="2991325"/>
            <a:ext cx="3558000" cy="15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 idx="9"/>
          </p:nvPr>
        </p:nvSpPr>
        <p:spPr>
          <a:xfrm>
            <a:off x="1128435" y="96584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5" name="Google Shape;275;p25"/>
          <p:cNvSpPr txBox="1">
            <a:spLocks noGrp="1"/>
          </p:cNvSpPr>
          <p:nvPr>
            <p:ph type="title" idx="13"/>
          </p:nvPr>
        </p:nvSpPr>
        <p:spPr>
          <a:xfrm>
            <a:off x="1128435" y="2254670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 idx="14"/>
          </p:nvPr>
        </p:nvSpPr>
        <p:spPr>
          <a:xfrm>
            <a:off x="4872285" y="96584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7"/>
          </p:nvPr>
        </p:nvSpPr>
        <p:spPr>
          <a:xfrm>
            <a:off x="2096276" y="2495551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 Narrow" panose="020B0004020202020204" pitchFamily="34" charset="0"/>
              </a:rPr>
              <a:t>Adjustments/Improvements made since mid term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5"/>
          </p:nvPr>
        </p:nvSpPr>
        <p:spPr>
          <a:xfrm>
            <a:off x="2096250" y="1854029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Improvements 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title" idx="2"/>
          </p:nvPr>
        </p:nvSpPr>
        <p:spPr>
          <a:xfrm>
            <a:off x="2096250" y="566425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Recap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title" idx="3"/>
          </p:nvPr>
        </p:nvSpPr>
        <p:spPr>
          <a:xfrm>
            <a:off x="5839975" y="566425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 Features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1"/>
          </p:nvPr>
        </p:nvSpPr>
        <p:spPr>
          <a:xfrm>
            <a:off x="2096251" y="1189821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ptos Narrow" panose="020B0004020202020204" pitchFamily="34" charset="0"/>
              </a:rPr>
              <a:t>Module workflow and technologies used</a:t>
            </a:r>
            <a:endParaRPr dirty="0">
              <a:latin typeface="Aptos Narrow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283" name="Google Shape;283;p25"/>
          <p:cNvSpPr txBox="1">
            <a:spLocks noGrp="1"/>
          </p:cNvSpPr>
          <p:nvPr>
            <p:ph type="subTitle" idx="4"/>
          </p:nvPr>
        </p:nvSpPr>
        <p:spPr>
          <a:xfrm>
            <a:off x="5839975" y="1189825"/>
            <a:ext cx="236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ptos Narrow" panose="020B0004020202020204" pitchFamily="34" charset="0"/>
              </a:rPr>
              <a:t>Redemption and Master Admin modules functionalities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284" name="Google Shape;284;p25"/>
          <p:cNvSpPr txBox="1">
            <a:spLocks noGrp="1"/>
          </p:cNvSpPr>
          <p:nvPr>
            <p:ph type="title" idx="14"/>
          </p:nvPr>
        </p:nvSpPr>
        <p:spPr>
          <a:xfrm>
            <a:off x="4872285" y="225344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5" name="Google Shape;285;p25"/>
          <p:cNvSpPr txBox="1">
            <a:spLocks noGrp="1"/>
          </p:cNvSpPr>
          <p:nvPr>
            <p:ph type="title" idx="3"/>
          </p:nvPr>
        </p:nvSpPr>
        <p:spPr>
          <a:xfrm>
            <a:off x="5839975" y="1854025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Principles</a:t>
            </a:r>
            <a:endParaRPr dirty="0"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4"/>
          </p:nvPr>
        </p:nvSpPr>
        <p:spPr>
          <a:xfrm>
            <a:off x="5839977" y="2477422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ptos Narrow" panose="020B0004020202020204" pitchFamily="34" charset="0"/>
              </a:rPr>
              <a:t>Considerations behind UX designs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287" name="Google Shape;287;p25"/>
          <p:cNvSpPr txBox="1">
            <a:spLocks noGrp="1"/>
          </p:cNvSpPr>
          <p:nvPr>
            <p:ph type="title" idx="13"/>
          </p:nvPr>
        </p:nvSpPr>
        <p:spPr>
          <a:xfrm>
            <a:off x="1128435" y="3533570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7"/>
          </p:nvPr>
        </p:nvSpPr>
        <p:spPr>
          <a:xfrm>
            <a:off x="2096276" y="3832526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 Narrow" panose="020B0004020202020204" pitchFamily="34" charset="0"/>
              </a:rPr>
              <a:t>Key Takeaways from project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289" name="Google Shape;289;p25"/>
          <p:cNvSpPr txBox="1">
            <a:spLocks noGrp="1"/>
          </p:cNvSpPr>
          <p:nvPr>
            <p:ph type="title" idx="5"/>
          </p:nvPr>
        </p:nvSpPr>
        <p:spPr>
          <a:xfrm>
            <a:off x="2096275" y="3209129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Learning Outcomes</a:t>
            </a:r>
            <a:endParaRPr dirty="0"/>
          </a:p>
        </p:txBody>
      </p:sp>
      <p:sp>
        <p:nvSpPr>
          <p:cNvPr id="290" name="Google Shape;290;p25"/>
          <p:cNvSpPr txBox="1">
            <a:spLocks noGrp="1"/>
          </p:cNvSpPr>
          <p:nvPr>
            <p:ph type="title" idx="14"/>
          </p:nvPr>
        </p:nvSpPr>
        <p:spPr>
          <a:xfrm>
            <a:off x="4872285" y="3532345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91" name="Google Shape;291;p25"/>
          <p:cNvSpPr txBox="1">
            <a:spLocks noGrp="1"/>
          </p:cNvSpPr>
          <p:nvPr>
            <p:ph type="title" idx="3"/>
          </p:nvPr>
        </p:nvSpPr>
        <p:spPr>
          <a:xfrm>
            <a:off x="5839975" y="3117625"/>
            <a:ext cx="2175600" cy="7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4"/>
          </p:nvPr>
        </p:nvSpPr>
        <p:spPr>
          <a:xfrm>
            <a:off x="5839977" y="3756322"/>
            <a:ext cx="21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ptos Narrow" panose="020B0004020202020204" pitchFamily="34" charset="0"/>
              </a:rPr>
              <a:t>Demonstration of Master Admin Page</a:t>
            </a:r>
            <a:endParaRPr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title"/>
          </p:nvPr>
        </p:nvSpPr>
        <p:spPr>
          <a:xfrm>
            <a:off x="713225" y="2442663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Recap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98" name="Google Shape;298;p26"/>
          <p:cNvSpPr txBox="1">
            <a:spLocks noGrp="1"/>
          </p:cNvSpPr>
          <p:nvPr>
            <p:ph type="title" idx="2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9" name="Google Shape;299;p26"/>
          <p:cNvSpPr txBox="1">
            <a:spLocks noGrp="1"/>
          </p:cNvSpPr>
          <p:nvPr>
            <p:ph type="subTitle" idx="1"/>
          </p:nvPr>
        </p:nvSpPr>
        <p:spPr>
          <a:xfrm>
            <a:off x="713225" y="3728525"/>
            <a:ext cx="44943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ptos Narrow" panose="020B0004020202020204" pitchFamily="34" charset="0"/>
              </a:rPr>
              <a:t>Module workflow and Technologies used</a:t>
            </a:r>
            <a:endParaRPr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Redemption Module Workflow</a:t>
            </a:r>
            <a:endParaRPr dirty="0"/>
          </a:p>
        </p:txBody>
      </p:sp>
      <p:cxnSp>
        <p:nvCxnSpPr>
          <p:cNvPr id="305" name="Google Shape;305;p27"/>
          <p:cNvCxnSpPr/>
          <p:nvPr/>
        </p:nvCxnSpPr>
        <p:spPr>
          <a:xfrm rot="10800000">
            <a:off x="8838225" y="0"/>
            <a:ext cx="0" cy="485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27"/>
          <p:cNvSpPr/>
          <p:nvPr/>
        </p:nvSpPr>
        <p:spPr>
          <a:xfrm>
            <a:off x="3475050" y="1081338"/>
            <a:ext cx="2193900" cy="684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Booth Helper scans visitor’s QR</a:t>
            </a:r>
            <a:endParaRPr sz="1200"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3475061" y="1081338"/>
            <a:ext cx="89100" cy="684300"/>
          </a:xfrm>
          <a:prstGeom prst="rect">
            <a:avLst/>
          </a:prstGeom>
          <a:solidFill>
            <a:srgbClr val="375A6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3474300" y="2087388"/>
            <a:ext cx="2195400" cy="684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Verify visitor’s eligibility via API call</a:t>
            </a:r>
            <a:endParaRPr sz="1200"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3478200" y="2087388"/>
            <a:ext cx="82800" cy="684300"/>
          </a:xfrm>
          <a:prstGeom prst="rect">
            <a:avLst/>
          </a:prstGeom>
          <a:solidFill>
            <a:srgbClr val="375A6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grpSp>
        <p:nvGrpSpPr>
          <p:cNvPr id="310" name="Google Shape;310;p27"/>
          <p:cNvGrpSpPr/>
          <p:nvPr/>
        </p:nvGrpSpPr>
        <p:grpSpPr>
          <a:xfrm>
            <a:off x="616075" y="3064800"/>
            <a:ext cx="2196850" cy="684800"/>
            <a:chOff x="896275" y="1434875"/>
            <a:chExt cx="2196850" cy="684800"/>
          </a:xfrm>
        </p:grpSpPr>
        <p:sp>
          <p:nvSpPr>
            <p:cNvPr id="311" name="Google Shape;311;p27"/>
            <p:cNvSpPr/>
            <p:nvPr/>
          </p:nvSpPr>
          <p:spPr>
            <a:xfrm>
              <a:off x="897725" y="1434875"/>
              <a:ext cx="2195400" cy="6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ptos Narrow" panose="020B0004020202020204" pitchFamily="34" charset="0"/>
                  <a:ea typeface="Open Sans"/>
                  <a:cs typeface="Open Sans"/>
                  <a:sym typeface="Open Sans"/>
                </a:rPr>
                <a:t>If visitor is ineligible, display corresponding message</a:t>
              </a:r>
              <a:endParaRPr sz="1200"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96275" y="1435375"/>
              <a:ext cx="82800" cy="684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3" name="Google Shape;313;p27"/>
          <p:cNvGrpSpPr/>
          <p:nvPr/>
        </p:nvGrpSpPr>
        <p:grpSpPr>
          <a:xfrm>
            <a:off x="3474300" y="3065050"/>
            <a:ext cx="2195400" cy="684300"/>
            <a:chOff x="795400" y="1434875"/>
            <a:chExt cx="2195400" cy="684300"/>
          </a:xfrm>
        </p:grpSpPr>
        <p:sp>
          <p:nvSpPr>
            <p:cNvPr id="314" name="Google Shape;314;p27"/>
            <p:cNvSpPr/>
            <p:nvPr/>
          </p:nvSpPr>
          <p:spPr>
            <a:xfrm>
              <a:off x="795400" y="1434875"/>
              <a:ext cx="2195400" cy="6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ptos Narrow" panose="020B0004020202020204" pitchFamily="34" charset="0"/>
                  <a:ea typeface="Open Sans"/>
                  <a:cs typeface="Open Sans"/>
                  <a:sym typeface="Open Sans"/>
                </a:rPr>
                <a:t>If visitor is eligible, display redemption form</a:t>
              </a:r>
              <a:endParaRPr sz="1200"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795400" y="1434875"/>
              <a:ext cx="82800" cy="684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6" name="Google Shape;316;p27"/>
          <p:cNvGrpSpPr/>
          <p:nvPr/>
        </p:nvGrpSpPr>
        <p:grpSpPr>
          <a:xfrm>
            <a:off x="3474300" y="4035325"/>
            <a:ext cx="2195400" cy="684300"/>
            <a:chOff x="795400" y="1434875"/>
            <a:chExt cx="2195400" cy="684300"/>
          </a:xfrm>
        </p:grpSpPr>
        <p:sp>
          <p:nvSpPr>
            <p:cNvPr id="317" name="Google Shape;317;p27"/>
            <p:cNvSpPr/>
            <p:nvPr/>
          </p:nvSpPr>
          <p:spPr>
            <a:xfrm>
              <a:off x="795400" y="1434875"/>
              <a:ext cx="2195400" cy="6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ptos Narrow" panose="020B0004020202020204" pitchFamily="34" charset="0"/>
                  <a:ea typeface="Open Sans"/>
                  <a:cs typeface="Open Sans"/>
                  <a:sym typeface="Open Sans"/>
                </a:rPr>
                <a:t>Booth Helper submits visitor’s color choice via API call</a:t>
              </a:r>
              <a:endParaRPr sz="1200"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795400" y="1434875"/>
              <a:ext cx="82800" cy="684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9" name="Google Shape;319;p27"/>
          <p:cNvGrpSpPr/>
          <p:nvPr/>
        </p:nvGrpSpPr>
        <p:grpSpPr>
          <a:xfrm>
            <a:off x="6331075" y="3065050"/>
            <a:ext cx="2195400" cy="684300"/>
            <a:chOff x="795400" y="1434875"/>
            <a:chExt cx="2195400" cy="684300"/>
          </a:xfrm>
        </p:grpSpPr>
        <p:sp>
          <p:nvSpPr>
            <p:cNvPr id="320" name="Google Shape;320;p27"/>
            <p:cNvSpPr/>
            <p:nvPr/>
          </p:nvSpPr>
          <p:spPr>
            <a:xfrm>
              <a:off x="795400" y="1434875"/>
              <a:ext cx="2195400" cy="6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ptos Narrow" panose="020B0004020202020204" pitchFamily="34" charset="0"/>
                  <a:ea typeface="Open Sans"/>
                  <a:cs typeface="Open Sans"/>
                  <a:sym typeface="Open Sans"/>
                </a:rPr>
                <a:t>If visitor already redeemed, display update color form</a:t>
              </a:r>
              <a:endParaRPr sz="1200"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95400" y="1434875"/>
              <a:ext cx="82800" cy="6843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22" name="Google Shape;322;p27"/>
          <p:cNvGrpSpPr/>
          <p:nvPr/>
        </p:nvGrpSpPr>
        <p:grpSpPr>
          <a:xfrm>
            <a:off x="6331075" y="4035325"/>
            <a:ext cx="2195400" cy="684300"/>
            <a:chOff x="795400" y="1434875"/>
            <a:chExt cx="2195400" cy="684300"/>
          </a:xfrm>
        </p:grpSpPr>
        <p:sp>
          <p:nvSpPr>
            <p:cNvPr id="323" name="Google Shape;323;p27"/>
            <p:cNvSpPr/>
            <p:nvPr/>
          </p:nvSpPr>
          <p:spPr>
            <a:xfrm>
              <a:off x="795400" y="1434875"/>
              <a:ext cx="2195400" cy="684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ptos Narrow" panose="020B0004020202020204" pitchFamily="34" charset="0"/>
                  <a:ea typeface="Open Sans"/>
                  <a:cs typeface="Open Sans"/>
                  <a:sym typeface="Open Sans"/>
                </a:rPr>
                <a:t>Booth Helper submits visitor’s new color choice via API call</a:t>
              </a:r>
              <a:endParaRPr sz="1200"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795400" y="1434875"/>
              <a:ext cx="82800" cy="684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325" name="Google Shape;325;p27"/>
          <p:cNvCxnSpPr>
            <a:stCxn id="306" idx="2"/>
            <a:endCxn id="308" idx="0"/>
          </p:cNvCxnSpPr>
          <p:nvPr/>
        </p:nvCxnSpPr>
        <p:spPr>
          <a:xfrm>
            <a:off x="4572000" y="1765638"/>
            <a:ext cx="0" cy="32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7"/>
          <p:cNvCxnSpPr>
            <a:stCxn id="308" idx="2"/>
            <a:endCxn id="314" idx="0"/>
          </p:cNvCxnSpPr>
          <p:nvPr/>
        </p:nvCxnSpPr>
        <p:spPr>
          <a:xfrm>
            <a:off x="4572000" y="2771688"/>
            <a:ext cx="0" cy="29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27"/>
          <p:cNvCxnSpPr>
            <a:stCxn id="314" idx="2"/>
            <a:endCxn id="317" idx="0"/>
          </p:cNvCxnSpPr>
          <p:nvPr/>
        </p:nvCxnSpPr>
        <p:spPr>
          <a:xfrm>
            <a:off x="4572000" y="3749350"/>
            <a:ext cx="0" cy="28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27"/>
          <p:cNvCxnSpPr>
            <a:stCxn id="308" idx="2"/>
            <a:endCxn id="311" idx="0"/>
          </p:cNvCxnSpPr>
          <p:nvPr/>
        </p:nvCxnSpPr>
        <p:spPr>
          <a:xfrm flipH="1">
            <a:off x="1715100" y="2771688"/>
            <a:ext cx="2856900" cy="29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27"/>
          <p:cNvCxnSpPr>
            <a:stCxn id="308" idx="2"/>
            <a:endCxn id="320" idx="0"/>
          </p:cNvCxnSpPr>
          <p:nvPr/>
        </p:nvCxnSpPr>
        <p:spPr>
          <a:xfrm>
            <a:off x="4572000" y="2771688"/>
            <a:ext cx="2856900" cy="29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27"/>
          <p:cNvCxnSpPr>
            <a:stCxn id="320" idx="2"/>
            <a:endCxn id="323" idx="0"/>
          </p:cNvCxnSpPr>
          <p:nvPr/>
        </p:nvCxnSpPr>
        <p:spPr>
          <a:xfrm>
            <a:off x="7428775" y="3749350"/>
            <a:ext cx="0" cy="28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cxnSp>
        <p:nvCxnSpPr>
          <p:cNvPr id="336" name="Google Shape;336;p28"/>
          <p:cNvCxnSpPr/>
          <p:nvPr/>
        </p:nvCxnSpPr>
        <p:spPr>
          <a:xfrm>
            <a:off x="305925" y="284400"/>
            <a:ext cx="0" cy="485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337;p28"/>
          <p:cNvSpPr/>
          <p:nvPr/>
        </p:nvSpPr>
        <p:spPr>
          <a:xfrm>
            <a:off x="833083" y="1877488"/>
            <a:ext cx="2188200" cy="46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ReactJS</a:t>
            </a:r>
            <a:endParaRPr sz="1200" dirty="0">
              <a:solidFill>
                <a:schemeClr val="dk1"/>
              </a:solidFill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3477800" y="1877488"/>
            <a:ext cx="2188200" cy="46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Visual Studio Code</a:t>
            </a:r>
            <a:endParaRPr sz="1200" dirty="0">
              <a:solidFill>
                <a:schemeClr val="dk1"/>
              </a:solidFill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3490204" y="3434688"/>
            <a:ext cx="2163600" cy="46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Azure Devops</a:t>
            </a:r>
            <a:endParaRPr sz="1200" dirty="0">
              <a:solidFill>
                <a:schemeClr val="dk1"/>
              </a:solidFill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3490199" y="3982213"/>
            <a:ext cx="2163600" cy="46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GIT for Windows</a:t>
            </a:r>
            <a:endParaRPr sz="1200" dirty="0">
              <a:solidFill>
                <a:schemeClr val="dk1"/>
              </a:solidFill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28"/>
          <p:cNvSpPr/>
          <p:nvPr/>
        </p:nvSpPr>
        <p:spPr>
          <a:xfrm>
            <a:off x="719975" y="1251363"/>
            <a:ext cx="2414100" cy="546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Programming Languages</a:t>
            </a:r>
            <a:endParaRPr sz="1200" b="1" dirty="0">
              <a:solidFill>
                <a:schemeClr val="dk1"/>
              </a:solidFill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3364950" y="1251363"/>
            <a:ext cx="2414100" cy="546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IDE Technologies</a:t>
            </a:r>
            <a:endParaRPr sz="1200" b="1" dirty="0">
              <a:solidFill>
                <a:schemeClr val="dk1"/>
              </a:solidFill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3364949" y="2808563"/>
            <a:ext cx="2414100" cy="546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Source Control</a:t>
            </a:r>
            <a:endParaRPr sz="1200" b="1" dirty="0">
              <a:solidFill>
                <a:schemeClr val="dk1"/>
              </a:solidFill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344" name="Google Shape;344;p28"/>
          <p:cNvCxnSpPr>
            <a:stCxn id="341" idx="2"/>
            <a:endCxn id="337" idx="0"/>
          </p:cNvCxnSpPr>
          <p:nvPr/>
        </p:nvCxnSpPr>
        <p:spPr>
          <a:xfrm>
            <a:off x="1927025" y="1798263"/>
            <a:ext cx="300" cy="7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28"/>
          <p:cNvCxnSpPr>
            <a:stCxn id="342" idx="2"/>
            <a:endCxn id="338" idx="0"/>
          </p:cNvCxnSpPr>
          <p:nvPr/>
        </p:nvCxnSpPr>
        <p:spPr>
          <a:xfrm>
            <a:off x="4572000" y="1798263"/>
            <a:ext cx="0" cy="7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28"/>
          <p:cNvCxnSpPr>
            <a:stCxn id="343" idx="2"/>
            <a:endCxn id="339" idx="0"/>
          </p:cNvCxnSpPr>
          <p:nvPr/>
        </p:nvCxnSpPr>
        <p:spPr>
          <a:xfrm>
            <a:off x="4571999" y="3355463"/>
            <a:ext cx="0" cy="7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28"/>
          <p:cNvCxnSpPr>
            <a:stCxn id="339" idx="2"/>
            <a:endCxn id="340" idx="0"/>
          </p:cNvCxnSpPr>
          <p:nvPr/>
        </p:nvCxnSpPr>
        <p:spPr>
          <a:xfrm>
            <a:off x="4572004" y="3902988"/>
            <a:ext cx="0" cy="7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8" name="Google Shape;348;p28"/>
          <p:cNvGrpSpPr/>
          <p:nvPr/>
        </p:nvGrpSpPr>
        <p:grpSpPr>
          <a:xfrm>
            <a:off x="833076" y="3822443"/>
            <a:ext cx="1677791" cy="1149284"/>
            <a:chOff x="922776" y="3401043"/>
            <a:chExt cx="1677791" cy="1149284"/>
          </a:xfrm>
        </p:grpSpPr>
        <p:grpSp>
          <p:nvGrpSpPr>
            <p:cNvPr id="349" name="Google Shape;349;p28"/>
            <p:cNvGrpSpPr/>
            <p:nvPr/>
          </p:nvGrpSpPr>
          <p:grpSpPr>
            <a:xfrm>
              <a:off x="922776" y="3895474"/>
              <a:ext cx="991894" cy="654853"/>
              <a:chOff x="6419537" y="2669864"/>
              <a:chExt cx="293330" cy="193658"/>
            </a:xfrm>
          </p:grpSpPr>
          <p:sp>
            <p:nvSpPr>
              <p:cNvPr id="350" name="Google Shape;350;p28"/>
              <p:cNvSpPr/>
              <p:nvPr/>
            </p:nvSpPr>
            <p:spPr>
              <a:xfrm>
                <a:off x="6419537" y="2669864"/>
                <a:ext cx="293330" cy="193658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4836" extrusionOk="0">
                    <a:moveTo>
                      <a:pt x="0" y="0"/>
                    </a:moveTo>
                    <a:lnTo>
                      <a:pt x="0" y="4835"/>
                    </a:lnTo>
                    <a:lnTo>
                      <a:pt x="7324" y="4835"/>
                    </a:lnTo>
                    <a:lnTo>
                      <a:pt x="7324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>
                <a:off x="6419537" y="2669864"/>
                <a:ext cx="293330" cy="27871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696" extrusionOk="0">
                    <a:moveTo>
                      <a:pt x="0" y="0"/>
                    </a:moveTo>
                    <a:lnTo>
                      <a:pt x="0" y="696"/>
                    </a:lnTo>
                    <a:lnTo>
                      <a:pt x="7324" y="696"/>
                    </a:lnTo>
                    <a:lnTo>
                      <a:pt x="732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52" name="Google Shape;352;p28"/>
              <p:cNvSpPr/>
              <p:nvPr/>
            </p:nvSpPr>
            <p:spPr>
              <a:xfrm>
                <a:off x="6431671" y="2676992"/>
                <a:ext cx="14336" cy="1397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49" extrusionOk="0">
                    <a:moveTo>
                      <a:pt x="179" y="0"/>
                    </a:moveTo>
                    <a:cubicBezTo>
                      <a:pt x="81" y="0"/>
                      <a:pt x="0" y="81"/>
                      <a:pt x="0" y="170"/>
                    </a:cubicBezTo>
                    <a:cubicBezTo>
                      <a:pt x="0" y="268"/>
                      <a:pt x="81" y="348"/>
                      <a:pt x="179" y="348"/>
                    </a:cubicBezTo>
                    <a:cubicBezTo>
                      <a:pt x="277" y="348"/>
                      <a:pt x="357" y="268"/>
                      <a:pt x="357" y="170"/>
                    </a:cubicBezTo>
                    <a:cubicBezTo>
                      <a:pt x="357" y="81"/>
                      <a:pt x="277" y="0"/>
                      <a:pt x="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53" name="Google Shape;353;p28"/>
              <p:cNvSpPr/>
              <p:nvPr/>
            </p:nvSpPr>
            <p:spPr>
              <a:xfrm>
                <a:off x="6460622" y="2676992"/>
                <a:ext cx="13936" cy="13976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8" y="0"/>
                    </a:moveTo>
                    <a:cubicBezTo>
                      <a:pt x="80" y="0"/>
                      <a:pt x="0" y="81"/>
                      <a:pt x="0" y="170"/>
                    </a:cubicBezTo>
                    <a:cubicBezTo>
                      <a:pt x="0" y="268"/>
                      <a:pt x="80" y="348"/>
                      <a:pt x="178" y="348"/>
                    </a:cubicBezTo>
                    <a:cubicBezTo>
                      <a:pt x="277" y="348"/>
                      <a:pt x="348" y="268"/>
                      <a:pt x="348" y="170"/>
                    </a:cubicBezTo>
                    <a:cubicBezTo>
                      <a:pt x="348" y="81"/>
                      <a:pt x="277" y="0"/>
                      <a:pt x="1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>
                <a:off x="6489534" y="2676992"/>
                <a:ext cx="13976" cy="13976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0" y="0"/>
                    </a:moveTo>
                    <a:cubicBezTo>
                      <a:pt x="72" y="0"/>
                      <a:pt x="1" y="81"/>
                      <a:pt x="1" y="170"/>
                    </a:cubicBezTo>
                    <a:cubicBezTo>
                      <a:pt x="1" y="268"/>
                      <a:pt x="72" y="348"/>
                      <a:pt x="170" y="348"/>
                    </a:cubicBezTo>
                    <a:cubicBezTo>
                      <a:pt x="268" y="348"/>
                      <a:pt x="349" y="268"/>
                      <a:pt x="349" y="170"/>
                    </a:cubicBezTo>
                    <a:cubicBezTo>
                      <a:pt x="349" y="81"/>
                      <a:pt x="268" y="0"/>
                      <a:pt x="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6473837" y="2734935"/>
                <a:ext cx="51458" cy="86417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158" extrusionOk="0">
                    <a:moveTo>
                      <a:pt x="1071" y="1"/>
                    </a:moveTo>
                    <a:cubicBezTo>
                      <a:pt x="1019" y="1"/>
                      <a:pt x="968" y="21"/>
                      <a:pt x="928" y="61"/>
                    </a:cubicBezTo>
                    <a:lnTo>
                      <a:pt x="54" y="944"/>
                    </a:lnTo>
                    <a:cubicBezTo>
                      <a:pt x="45" y="953"/>
                      <a:pt x="36" y="953"/>
                      <a:pt x="36" y="962"/>
                    </a:cubicBezTo>
                    <a:cubicBezTo>
                      <a:pt x="27" y="962"/>
                      <a:pt x="27" y="971"/>
                      <a:pt x="27" y="971"/>
                    </a:cubicBezTo>
                    <a:cubicBezTo>
                      <a:pt x="18" y="980"/>
                      <a:pt x="18" y="989"/>
                      <a:pt x="9" y="998"/>
                    </a:cubicBezTo>
                    <a:cubicBezTo>
                      <a:pt x="9" y="1002"/>
                      <a:pt x="11" y="1002"/>
                      <a:pt x="12" y="1002"/>
                    </a:cubicBezTo>
                    <a:cubicBezTo>
                      <a:pt x="13" y="1002"/>
                      <a:pt x="13" y="1002"/>
                      <a:pt x="9" y="1007"/>
                    </a:cubicBezTo>
                    <a:cubicBezTo>
                      <a:pt x="9" y="1016"/>
                      <a:pt x="9" y="1025"/>
                      <a:pt x="9" y="1034"/>
                    </a:cubicBezTo>
                    <a:cubicBezTo>
                      <a:pt x="9" y="1034"/>
                      <a:pt x="0" y="1034"/>
                      <a:pt x="0" y="1042"/>
                    </a:cubicBezTo>
                    <a:lnTo>
                      <a:pt x="0" y="1069"/>
                    </a:lnTo>
                    <a:lnTo>
                      <a:pt x="0" y="1078"/>
                    </a:lnTo>
                    <a:lnTo>
                      <a:pt x="0" y="1096"/>
                    </a:lnTo>
                    <a:lnTo>
                      <a:pt x="0" y="1123"/>
                    </a:lnTo>
                    <a:cubicBezTo>
                      <a:pt x="0" y="1123"/>
                      <a:pt x="0" y="1132"/>
                      <a:pt x="9" y="1141"/>
                    </a:cubicBezTo>
                    <a:cubicBezTo>
                      <a:pt x="9" y="1141"/>
                      <a:pt x="9" y="1149"/>
                      <a:pt x="9" y="1158"/>
                    </a:cubicBezTo>
                    <a:cubicBezTo>
                      <a:pt x="9" y="1158"/>
                      <a:pt x="18" y="1167"/>
                      <a:pt x="18" y="1167"/>
                    </a:cubicBezTo>
                    <a:cubicBezTo>
                      <a:pt x="18" y="1176"/>
                      <a:pt x="27" y="1185"/>
                      <a:pt x="27" y="1194"/>
                    </a:cubicBezTo>
                    <a:cubicBezTo>
                      <a:pt x="36" y="1194"/>
                      <a:pt x="36" y="1194"/>
                      <a:pt x="36" y="1203"/>
                    </a:cubicBezTo>
                    <a:cubicBezTo>
                      <a:pt x="45" y="1212"/>
                      <a:pt x="45" y="1221"/>
                      <a:pt x="54" y="1221"/>
                    </a:cubicBezTo>
                    <a:lnTo>
                      <a:pt x="928" y="2104"/>
                    </a:lnTo>
                    <a:cubicBezTo>
                      <a:pt x="972" y="2140"/>
                      <a:pt x="1017" y="2158"/>
                      <a:pt x="1071" y="2158"/>
                    </a:cubicBezTo>
                    <a:cubicBezTo>
                      <a:pt x="1124" y="2158"/>
                      <a:pt x="1169" y="2140"/>
                      <a:pt x="1213" y="2104"/>
                    </a:cubicBezTo>
                    <a:cubicBezTo>
                      <a:pt x="1285" y="2024"/>
                      <a:pt x="1285" y="1899"/>
                      <a:pt x="1213" y="1827"/>
                    </a:cubicBezTo>
                    <a:lnTo>
                      <a:pt x="473" y="1078"/>
                    </a:lnTo>
                    <a:lnTo>
                      <a:pt x="1213" y="338"/>
                    </a:lnTo>
                    <a:cubicBezTo>
                      <a:pt x="1285" y="257"/>
                      <a:pt x="1285" y="132"/>
                      <a:pt x="1213" y="61"/>
                    </a:cubicBezTo>
                    <a:cubicBezTo>
                      <a:pt x="1173" y="21"/>
                      <a:pt x="1122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6552403" y="2735015"/>
                <a:ext cx="46132" cy="8633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156" extrusionOk="0">
                    <a:moveTo>
                      <a:pt x="957" y="1"/>
                    </a:moveTo>
                    <a:cubicBezTo>
                      <a:pt x="891" y="1"/>
                      <a:pt x="830" y="38"/>
                      <a:pt x="804" y="104"/>
                    </a:cubicBezTo>
                    <a:lnTo>
                      <a:pt x="45" y="1924"/>
                    </a:lnTo>
                    <a:cubicBezTo>
                      <a:pt x="36" y="1924"/>
                      <a:pt x="36" y="1924"/>
                      <a:pt x="36" y="1933"/>
                    </a:cubicBezTo>
                    <a:cubicBezTo>
                      <a:pt x="1" y="2013"/>
                      <a:pt x="45" y="2111"/>
                      <a:pt x="135" y="2147"/>
                    </a:cubicBezTo>
                    <a:cubicBezTo>
                      <a:pt x="152" y="2156"/>
                      <a:pt x="179" y="2156"/>
                      <a:pt x="197" y="2156"/>
                    </a:cubicBezTo>
                    <a:cubicBezTo>
                      <a:pt x="268" y="2156"/>
                      <a:pt x="331" y="2120"/>
                      <a:pt x="358" y="2057"/>
                    </a:cubicBezTo>
                    <a:lnTo>
                      <a:pt x="1116" y="238"/>
                    </a:lnTo>
                    <a:cubicBezTo>
                      <a:pt x="1152" y="148"/>
                      <a:pt x="1116" y="50"/>
                      <a:pt x="1027" y="15"/>
                    </a:cubicBezTo>
                    <a:cubicBezTo>
                      <a:pt x="1004" y="5"/>
                      <a:pt x="980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57" name="Google Shape;357;p28"/>
              <p:cNvSpPr/>
              <p:nvPr/>
            </p:nvSpPr>
            <p:spPr>
              <a:xfrm>
                <a:off x="6607063" y="2734935"/>
                <a:ext cx="51498" cy="86417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2158" extrusionOk="0">
                    <a:moveTo>
                      <a:pt x="219" y="1"/>
                    </a:moveTo>
                    <a:cubicBezTo>
                      <a:pt x="170" y="1"/>
                      <a:pt x="121" y="21"/>
                      <a:pt x="81" y="61"/>
                    </a:cubicBezTo>
                    <a:cubicBezTo>
                      <a:pt x="1" y="132"/>
                      <a:pt x="1" y="257"/>
                      <a:pt x="81" y="338"/>
                    </a:cubicBezTo>
                    <a:lnTo>
                      <a:pt x="812" y="1078"/>
                    </a:lnTo>
                    <a:lnTo>
                      <a:pt x="81" y="1827"/>
                    </a:lnTo>
                    <a:cubicBezTo>
                      <a:pt x="1" y="1899"/>
                      <a:pt x="1" y="2033"/>
                      <a:pt x="81" y="2104"/>
                    </a:cubicBezTo>
                    <a:cubicBezTo>
                      <a:pt x="121" y="2140"/>
                      <a:pt x="170" y="2158"/>
                      <a:pt x="219" y="2158"/>
                    </a:cubicBezTo>
                    <a:cubicBezTo>
                      <a:pt x="268" y="2158"/>
                      <a:pt x="317" y="2140"/>
                      <a:pt x="357" y="2104"/>
                    </a:cubicBezTo>
                    <a:lnTo>
                      <a:pt x="1241" y="1212"/>
                    </a:lnTo>
                    <a:cubicBezTo>
                      <a:pt x="1241" y="1212"/>
                      <a:pt x="1250" y="1203"/>
                      <a:pt x="1259" y="1194"/>
                    </a:cubicBezTo>
                    <a:cubicBezTo>
                      <a:pt x="1267" y="1185"/>
                      <a:pt x="1267" y="1176"/>
                      <a:pt x="1267" y="1167"/>
                    </a:cubicBezTo>
                    <a:lnTo>
                      <a:pt x="1267" y="1158"/>
                    </a:lnTo>
                    <a:cubicBezTo>
                      <a:pt x="1276" y="1149"/>
                      <a:pt x="1276" y="1141"/>
                      <a:pt x="1285" y="1132"/>
                    </a:cubicBezTo>
                    <a:lnTo>
                      <a:pt x="1285" y="1123"/>
                    </a:lnTo>
                    <a:lnTo>
                      <a:pt x="1285" y="1096"/>
                    </a:lnTo>
                    <a:lnTo>
                      <a:pt x="1285" y="1078"/>
                    </a:lnTo>
                    <a:lnTo>
                      <a:pt x="1285" y="1069"/>
                    </a:lnTo>
                    <a:lnTo>
                      <a:pt x="1285" y="1042"/>
                    </a:lnTo>
                    <a:lnTo>
                      <a:pt x="1285" y="1034"/>
                    </a:lnTo>
                    <a:cubicBezTo>
                      <a:pt x="1276" y="1025"/>
                      <a:pt x="1276" y="1016"/>
                      <a:pt x="1267" y="1007"/>
                    </a:cubicBezTo>
                    <a:lnTo>
                      <a:pt x="1267" y="998"/>
                    </a:lnTo>
                    <a:cubicBezTo>
                      <a:pt x="1267" y="989"/>
                      <a:pt x="1259" y="980"/>
                      <a:pt x="1259" y="971"/>
                    </a:cubicBezTo>
                    <a:lnTo>
                      <a:pt x="1259" y="962"/>
                    </a:lnTo>
                    <a:cubicBezTo>
                      <a:pt x="1250" y="962"/>
                      <a:pt x="1241" y="953"/>
                      <a:pt x="1232" y="944"/>
                    </a:cubicBezTo>
                    <a:lnTo>
                      <a:pt x="357" y="61"/>
                    </a:lnTo>
                    <a:cubicBezTo>
                      <a:pt x="317" y="21"/>
                      <a:pt x="268" y="1"/>
                      <a:pt x="2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</p:grpSp>
        <p:grpSp>
          <p:nvGrpSpPr>
            <p:cNvPr id="358" name="Google Shape;358;p28"/>
            <p:cNvGrpSpPr/>
            <p:nvPr/>
          </p:nvGrpSpPr>
          <p:grpSpPr>
            <a:xfrm>
              <a:off x="1516863" y="3401043"/>
              <a:ext cx="1083704" cy="778078"/>
              <a:chOff x="6983237" y="2696293"/>
              <a:chExt cx="320480" cy="230099"/>
            </a:xfrm>
          </p:grpSpPr>
          <p:sp>
            <p:nvSpPr>
              <p:cNvPr id="359" name="Google Shape;359;p28"/>
              <p:cNvSpPr/>
              <p:nvPr/>
            </p:nvSpPr>
            <p:spPr>
              <a:xfrm>
                <a:off x="6983237" y="2696293"/>
                <a:ext cx="320480" cy="230099"/>
              </a:xfrm>
              <a:custGeom>
                <a:avLst/>
                <a:gdLst/>
                <a:ahLst/>
                <a:cxnLst/>
                <a:rect l="l" t="t" r="r" b="b"/>
                <a:pathLst>
                  <a:path w="8003" h="5746" extrusionOk="0">
                    <a:moveTo>
                      <a:pt x="1" y="0"/>
                    </a:moveTo>
                    <a:lnTo>
                      <a:pt x="1" y="5745"/>
                    </a:lnTo>
                    <a:lnTo>
                      <a:pt x="8003" y="5745"/>
                    </a:lnTo>
                    <a:lnTo>
                      <a:pt x="8003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6983237" y="2696293"/>
                <a:ext cx="320480" cy="28232"/>
              </a:xfrm>
              <a:custGeom>
                <a:avLst/>
                <a:gdLst/>
                <a:ahLst/>
                <a:cxnLst/>
                <a:rect l="l" t="t" r="r" b="b"/>
                <a:pathLst>
                  <a:path w="8003" h="705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8003" y="705"/>
                    </a:lnTo>
                    <a:lnTo>
                      <a:pt x="8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6995370" y="2703421"/>
                <a:ext cx="13976" cy="14336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58" extrusionOk="0">
                    <a:moveTo>
                      <a:pt x="179" y="1"/>
                    </a:moveTo>
                    <a:cubicBezTo>
                      <a:pt x="81" y="1"/>
                      <a:pt x="1" y="81"/>
                      <a:pt x="1" y="179"/>
                    </a:cubicBezTo>
                    <a:cubicBezTo>
                      <a:pt x="1" y="277"/>
                      <a:pt x="81" y="357"/>
                      <a:pt x="179" y="357"/>
                    </a:cubicBezTo>
                    <a:cubicBezTo>
                      <a:pt x="268" y="357"/>
                      <a:pt x="349" y="277"/>
                      <a:pt x="349" y="179"/>
                    </a:cubicBezTo>
                    <a:cubicBezTo>
                      <a:pt x="349" y="81"/>
                      <a:pt x="268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7023962" y="2703421"/>
                <a:ext cx="14336" cy="14336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179" y="1"/>
                    </a:moveTo>
                    <a:cubicBezTo>
                      <a:pt x="81" y="1"/>
                      <a:pt x="1" y="81"/>
                      <a:pt x="1" y="179"/>
                    </a:cubicBezTo>
                    <a:cubicBezTo>
                      <a:pt x="1" y="277"/>
                      <a:pt x="81" y="357"/>
                      <a:pt x="179" y="357"/>
                    </a:cubicBezTo>
                    <a:cubicBezTo>
                      <a:pt x="277" y="357"/>
                      <a:pt x="357" y="277"/>
                      <a:pt x="357" y="179"/>
                    </a:cubicBezTo>
                    <a:cubicBezTo>
                      <a:pt x="357" y="81"/>
                      <a:pt x="277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7052914" y="2703421"/>
                <a:ext cx="14296" cy="14336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8" extrusionOk="0">
                    <a:moveTo>
                      <a:pt x="179" y="1"/>
                    </a:moveTo>
                    <a:cubicBezTo>
                      <a:pt x="80" y="1"/>
                      <a:pt x="0" y="81"/>
                      <a:pt x="0" y="179"/>
                    </a:cubicBezTo>
                    <a:cubicBezTo>
                      <a:pt x="0" y="277"/>
                      <a:pt x="80" y="357"/>
                      <a:pt x="179" y="357"/>
                    </a:cubicBezTo>
                    <a:cubicBezTo>
                      <a:pt x="277" y="357"/>
                      <a:pt x="357" y="277"/>
                      <a:pt x="357" y="179"/>
                    </a:cubicBezTo>
                    <a:cubicBezTo>
                      <a:pt x="357" y="81"/>
                      <a:pt x="277" y="1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 Narrow" panose="020B0004020202020204" pitchFamily="34" charset="0"/>
                </a:endParaRPr>
              </a:p>
            </p:txBody>
          </p:sp>
          <p:grpSp>
            <p:nvGrpSpPr>
              <p:cNvPr id="364" name="Google Shape;364;p28"/>
              <p:cNvGrpSpPr/>
              <p:nvPr/>
            </p:nvGrpSpPr>
            <p:grpSpPr>
              <a:xfrm>
                <a:off x="7012189" y="2768452"/>
                <a:ext cx="244390" cy="122935"/>
                <a:chOff x="7012189" y="2768452"/>
                <a:chExt cx="244390" cy="122935"/>
              </a:xfrm>
            </p:grpSpPr>
            <p:sp>
              <p:nvSpPr>
                <p:cNvPr id="365" name="Google Shape;365;p28"/>
                <p:cNvSpPr/>
                <p:nvPr/>
              </p:nvSpPr>
              <p:spPr>
                <a:xfrm>
                  <a:off x="7190785" y="2768452"/>
                  <a:ext cx="65794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99" extrusionOk="0">
                      <a:moveTo>
                        <a:pt x="1" y="0"/>
                      </a:moveTo>
                      <a:lnTo>
                        <a:pt x="1" y="98"/>
                      </a:lnTo>
                      <a:lnTo>
                        <a:pt x="1642" y="98"/>
                      </a:lnTo>
                      <a:lnTo>
                        <a:pt x="16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66" name="Google Shape;366;p28"/>
                <p:cNvSpPr/>
                <p:nvPr/>
              </p:nvSpPr>
              <p:spPr>
                <a:xfrm>
                  <a:off x="7040019" y="2778463"/>
                  <a:ext cx="101874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4" h="99" extrusionOk="0">
                      <a:moveTo>
                        <a:pt x="1" y="0"/>
                      </a:moveTo>
                      <a:lnTo>
                        <a:pt x="1" y="98"/>
                      </a:lnTo>
                      <a:lnTo>
                        <a:pt x="2543" y="98"/>
                      </a:lnTo>
                      <a:lnTo>
                        <a:pt x="25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67" name="Google Shape;367;p28"/>
                <p:cNvSpPr/>
                <p:nvPr/>
              </p:nvSpPr>
              <p:spPr>
                <a:xfrm>
                  <a:off x="7161153" y="2818828"/>
                  <a:ext cx="32517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90" extrusionOk="0">
                      <a:moveTo>
                        <a:pt x="0" y="0"/>
                      </a:moveTo>
                      <a:lnTo>
                        <a:pt x="0" y="89"/>
                      </a:lnTo>
                      <a:lnTo>
                        <a:pt x="812" y="89"/>
                      </a:lnTo>
                      <a:lnTo>
                        <a:pt x="8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68" name="Google Shape;368;p28"/>
                <p:cNvSpPr/>
                <p:nvPr/>
              </p:nvSpPr>
              <p:spPr>
                <a:xfrm>
                  <a:off x="7030048" y="2808817"/>
                  <a:ext cx="74324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90" extrusionOk="0">
                      <a:moveTo>
                        <a:pt x="0" y="0"/>
                      </a:moveTo>
                      <a:lnTo>
                        <a:pt x="0" y="90"/>
                      </a:lnTo>
                      <a:lnTo>
                        <a:pt x="1856" y="90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69" name="Google Shape;369;p28"/>
                <p:cNvSpPr/>
                <p:nvPr/>
              </p:nvSpPr>
              <p:spPr>
                <a:xfrm>
                  <a:off x="7180093" y="2798445"/>
                  <a:ext cx="51818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1294" y="99"/>
                      </a:lnTo>
                      <a:lnTo>
                        <a:pt x="129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70" name="Google Shape;370;p28"/>
                <p:cNvSpPr/>
                <p:nvPr/>
              </p:nvSpPr>
              <p:spPr>
                <a:xfrm>
                  <a:off x="7097923" y="2788434"/>
                  <a:ext cx="95427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382" y="99"/>
                      </a:lnTo>
                      <a:lnTo>
                        <a:pt x="23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71" name="Google Shape;371;p28"/>
                <p:cNvSpPr/>
                <p:nvPr/>
              </p:nvSpPr>
              <p:spPr>
                <a:xfrm>
                  <a:off x="7012189" y="2798445"/>
                  <a:ext cx="1037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59" y="99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72" name="Google Shape;372;p28"/>
                <p:cNvSpPr/>
                <p:nvPr/>
              </p:nvSpPr>
              <p:spPr>
                <a:xfrm>
                  <a:off x="7040019" y="2838810"/>
                  <a:ext cx="17900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447" y="99"/>
                      </a:lnTo>
                      <a:lnTo>
                        <a:pt x="4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73" name="Google Shape;373;p28"/>
                <p:cNvSpPr/>
                <p:nvPr/>
              </p:nvSpPr>
              <p:spPr>
                <a:xfrm>
                  <a:off x="7022520" y="2828799"/>
                  <a:ext cx="10412" cy="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100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260" y="99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74" name="Google Shape;374;p28"/>
                <p:cNvSpPr/>
                <p:nvPr/>
              </p:nvSpPr>
              <p:spPr>
                <a:xfrm>
                  <a:off x="7040019" y="2857390"/>
                  <a:ext cx="101874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4" h="90" extrusionOk="0">
                      <a:moveTo>
                        <a:pt x="1" y="1"/>
                      </a:moveTo>
                      <a:lnTo>
                        <a:pt x="1" y="90"/>
                      </a:lnTo>
                      <a:lnTo>
                        <a:pt x="2543" y="90"/>
                      </a:lnTo>
                      <a:lnTo>
                        <a:pt x="25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75" name="Google Shape;375;p28"/>
                <p:cNvSpPr/>
                <p:nvPr/>
              </p:nvSpPr>
              <p:spPr>
                <a:xfrm>
                  <a:off x="7030048" y="2887743"/>
                  <a:ext cx="74324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91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1856" y="90"/>
                      </a:lnTo>
                      <a:lnTo>
                        <a:pt x="185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76" name="Google Shape;376;p28"/>
                <p:cNvSpPr/>
                <p:nvPr/>
              </p:nvSpPr>
              <p:spPr>
                <a:xfrm>
                  <a:off x="7097923" y="2867401"/>
                  <a:ext cx="95427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382" y="99"/>
                      </a:lnTo>
                      <a:lnTo>
                        <a:pt x="23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77" name="Google Shape;377;p28"/>
                <p:cNvSpPr/>
                <p:nvPr/>
              </p:nvSpPr>
              <p:spPr>
                <a:xfrm>
                  <a:off x="7012189" y="2877412"/>
                  <a:ext cx="1037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259" y="98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</p:grpSp>
          <p:grpSp>
            <p:nvGrpSpPr>
              <p:cNvPr id="378" name="Google Shape;378;p28"/>
              <p:cNvGrpSpPr/>
              <p:nvPr/>
            </p:nvGrpSpPr>
            <p:grpSpPr>
              <a:xfrm>
                <a:off x="7030048" y="2768452"/>
                <a:ext cx="244391" cy="132906"/>
                <a:chOff x="7030048" y="2768452"/>
                <a:chExt cx="244391" cy="132906"/>
              </a:xfrm>
            </p:grpSpPr>
            <p:sp>
              <p:nvSpPr>
                <p:cNvPr id="379" name="Google Shape;379;p28"/>
                <p:cNvSpPr/>
                <p:nvPr/>
              </p:nvSpPr>
              <p:spPr>
                <a:xfrm>
                  <a:off x="7163996" y="2768452"/>
                  <a:ext cx="22545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99" extrusionOk="0">
                      <a:moveTo>
                        <a:pt x="1" y="0"/>
                      </a:moveTo>
                      <a:lnTo>
                        <a:pt x="1" y="98"/>
                      </a:lnTo>
                      <a:lnTo>
                        <a:pt x="563" y="98"/>
                      </a:lnTo>
                      <a:lnTo>
                        <a:pt x="5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80" name="Google Shape;380;p28"/>
                <p:cNvSpPr/>
                <p:nvPr/>
              </p:nvSpPr>
              <p:spPr>
                <a:xfrm>
                  <a:off x="7040019" y="2788434"/>
                  <a:ext cx="52219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1303" y="99"/>
                      </a:lnTo>
                      <a:lnTo>
                        <a:pt x="130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81" name="Google Shape;381;p28"/>
                <p:cNvSpPr/>
                <p:nvPr/>
              </p:nvSpPr>
              <p:spPr>
                <a:xfrm>
                  <a:off x="7030048" y="2818828"/>
                  <a:ext cx="124340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90" extrusionOk="0">
                      <a:moveTo>
                        <a:pt x="0" y="0"/>
                      </a:moveTo>
                      <a:lnTo>
                        <a:pt x="0" y="89"/>
                      </a:lnTo>
                      <a:lnTo>
                        <a:pt x="3105" y="89"/>
                      </a:lnTo>
                      <a:lnTo>
                        <a:pt x="310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82" name="Google Shape;382;p28"/>
                <p:cNvSpPr/>
                <p:nvPr/>
              </p:nvSpPr>
              <p:spPr>
                <a:xfrm>
                  <a:off x="7188663" y="2778463"/>
                  <a:ext cx="85776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2141" y="98"/>
                      </a:lnTo>
                      <a:lnTo>
                        <a:pt x="214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83" name="Google Shape;383;p28"/>
                <p:cNvSpPr/>
                <p:nvPr/>
              </p:nvSpPr>
              <p:spPr>
                <a:xfrm>
                  <a:off x="7162915" y="2838810"/>
                  <a:ext cx="8149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2035" y="99"/>
                      </a:lnTo>
                      <a:lnTo>
                        <a:pt x="20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84" name="Google Shape;384;p28"/>
                <p:cNvSpPr/>
                <p:nvPr/>
              </p:nvSpPr>
              <p:spPr>
                <a:xfrm>
                  <a:off x="7106132" y="2828799"/>
                  <a:ext cx="70399" cy="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1758" y="99"/>
                      </a:lnTo>
                      <a:lnTo>
                        <a:pt x="17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85" name="Google Shape;385;p28"/>
                <p:cNvSpPr/>
                <p:nvPr/>
              </p:nvSpPr>
              <p:spPr>
                <a:xfrm>
                  <a:off x="7190785" y="2808817"/>
                  <a:ext cx="74003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8" h="90" extrusionOk="0">
                      <a:moveTo>
                        <a:pt x="1" y="0"/>
                      </a:moveTo>
                      <a:lnTo>
                        <a:pt x="1" y="90"/>
                      </a:lnTo>
                      <a:lnTo>
                        <a:pt x="1847" y="90"/>
                      </a:lnTo>
                      <a:lnTo>
                        <a:pt x="18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86" name="Google Shape;386;p28"/>
                <p:cNvSpPr/>
                <p:nvPr/>
              </p:nvSpPr>
              <p:spPr>
                <a:xfrm>
                  <a:off x="7097202" y="2798445"/>
                  <a:ext cx="75044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1874" y="99"/>
                      </a:lnTo>
                      <a:lnTo>
                        <a:pt x="18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87" name="Google Shape;387;p28"/>
                <p:cNvSpPr/>
                <p:nvPr/>
              </p:nvSpPr>
              <p:spPr>
                <a:xfrm>
                  <a:off x="7040019" y="2867401"/>
                  <a:ext cx="52219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99" extrusionOk="0">
                      <a:moveTo>
                        <a:pt x="1" y="0"/>
                      </a:moveTo>
                      <a:lnTo>
                        <a:pt x="1" y="99"/>
                      </a:lnTo>
                      <a:lnTo>
                        <a:pt x="1303" y="99"/>
                      </a:lnTo>
                      <a:lnTo>
                        <a:pt x="130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88" name="Google Shape;388;p28"/>
                <p:cNvSpPr/>
                <p:nvPr/>
              </p:nvSpPr>
              <p:spPr>
                <a:xfrm>
                  <a:off x="7030048" y="2897754"/>
                  <a:ext cx="124340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90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3105" y="90"/>
                      </a:lnTo>
                      <a:lnTo>
                        <a:pt x="310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89" name="Google Shape;389;p28"/>
                <p:cNvSpPr/>
                <p:nvPr/>
              </p:nvSpPr>
              <p:spPr>
                <a:xfrm>
                  <a:off x="7188663" y="2857390"/>
                  <a:ext cx="85776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90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2141" y="90"/>
                      </a:lnTo>
                      <a:lnTo>
                        <a:pt x="214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90" name="Google Shape;390;p28"/>
                <p:cNvSpPr/>
                <p:nvPr/>
              </p:nvSpPr>
              <p:spPr>
                <a:xfrm>
                  <a:off x="7097202" y="2877412"/>
                  <a:ext cx="75044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1874" y="98"/>
                      </a:lnTo>
                      <a:lnTo>
                        <a:pt x="18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</p:grpSp>
          <p:grpSp>
            <p:nvGrpSpPr>
              <p:cNvPr id="391" name="Google Shape;391;p28"/>
              <p:cNvGrpSpPr/>
              <p:nvPr/>
            </p:nvGrpSpPr>
            <p:grpSpPr>
              <a:xfrm>
                <a:off x="7012189" y="2768452"/>
                <a:ext cx="250436" cy="122935"/>
                <a:chOff x="7012189" y="2768452"/>
                <a:chExt cx="250436" cy="122935"/>
              </a:xfrm>
            </p:grpSpPr>
            <p:sp>
              <p:nvSpPr>
                <p:cNvPr id="392" name="Google Shape;392;p28"/>
                <p:cNvSpPr/>
                <p:nvPr/>
              </p:nvSpPr>
              <p:spPr>
                <a:xfrm>
                  <a:off x="7012189" y="2768452"/>
                  <a:ext cx="1037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259" y="98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93" name="Google Shape;393;p28"/>
                <p:cNvSpPr/>
                <p:nvPr/>
              </p:nvSpPr>
              <p:spPr>
                <a:xfrm>
                  <a:off x="7030048" y="2768452"/>
                  <a:ext cx="127543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3185" y="98"/>
                      </a:lnTo>
                      <a:lnTo>
                        <a:pt x="31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94" name="Google Shape;394;p28"/>
                <p:cNvSpPr/>
                <p:nvPr/>
              </p:nvSpPr>
              <p:spPr>
                <a:xfrm>
                  <a:off x="7198273" y="2818828"/>
                  <a:ext cx="1970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90" extrusionOk="0">
                      <a:moveTo>
                        <a:pt x="1" y="0"/>
                      </a:moveTo>
                      <a:lnTo>
                        <a:pt x="1" y="89"/>
                      </a:lnTo>
                      <a:lnTo>
                        <a:pt x="492" y="89"/>
                      </a:lnTo>
                      <a:lnTo>
                        <a:pt x="49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95" name="Google Shape;395;p28"/>
                <p:cNvSpPr/>
                <p:nvPr/>
              </p:nvSpPr>
              <p:spPr>
                <a:xfrm>
                  <a:off x="7022520" y="2778463"/>
                  <a:ext cx="1041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99" extrusionOk="0">
                      <a:moveTo>
                        <a:pt x="1" y="0"/>
                      </a:moveTo>
                      <a:lnTo>
                        <a:pt x="1" y="98"/>
                      </a:lnTo>
                      <a:lnTo>
                        <a:pt x="260" y="98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96" name="Google Shape;396;p28"/>
                <p:cNvSpPr/>
                <p:nvPr/>
              </p:nvSpPr>
              <p:spPr>
                <a:xfrm>
                  <a:off x="7146857" y="2778463"/>
                  <a:ext cx="3756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937" y="98"/>
                      </a:lnTo>
                      <a:lnTo>
                        <a:pt x="9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97" name="Google Shape;397;p28"/>
                <p:cNvSpPr/>
                <p:nvPr/>
              </p:nvSpPr>
              <p:spPr>
                <a:xfrm>
                  <a:off x="7229388" y="2788434"/>
                  <a:ext cx="33237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830" y="99"/>
                      </a:lnTo>
                      <a:lnTo>
                        <a:pt x="83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98" name="Google Shape;398;p28"/>
                <p:cNvSpPr/>
                <p:nvPr/>
              </p:nvSpPr>
              <p:spPr>
                <a:xfrm>
                  <a:off x="7022520" y="2788434"/>
                  <a:ext cx="1041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260" y="99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399" name="Google Shape;399;p28"/>
                <p:cNvSpPr/>
                <p:nvPr/>
              </p:nvSpPr>
              <p:spPr>
                <a:xfrm>
                  <a:off x="7030048" y="2798445"/>
                  <a:ext cx="61109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99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1526" y="99"/>
                      </a:lnTo>
                      <a:lnTo>
                        <a:pt x="152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00" name="Google Shape;400;p28"/>
                <p:cNvSpPr/>
                <p:nvPr/>
              </p:nvSpPr>
              <p:spPr>
                <a:xfrm>
                  <a:off x="7040019" y="2828799"/>
                  <a:ext cx="61149" cy="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7" h="100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1526" y="99"/>
                      </a:lnTo>
                      <a:lnTo>
                        <a:pt x="152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01" name="Google Shape;401;p28"/>
                <p:cNvSpPr/>
                <p:nvPr/>
              </p:nvSpPr>
              <p:spPr>
                <a:xfrm>
                  <a:off x="7095040" y="2838810"/>
                  <a:ext cx="62550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1562" y="99"/>
                      </a:lnTo>
                      <a:lnTo>
                        <a:pt x="156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02" name="Google Shape;402;p28"/>
                <p:cNvSpPr/>
                <p:nvPr/>
              </p:nvSpPr>
              <p:spPr>
                <a:xfrm>
                  <a:off x="7108254" y="2808817"/>
                  <a:ext cx="78288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" h="90" extrusionOk="0">
                      <a:moveTo>
                        <a:pt x="1" y="0"/>
                      </a:moveTo>
                      <a:lnTo>
                        <a:pt x="1" y="90"/>
                      </a:lnTo>
                      <a:lnTo>
                        <a:pt x="1955" y="90"/>
                      </a:lnTo>
                      <a:lnTo>
                        <a:pt x="195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03" name="Google Shape;403;p28"/>
                <p:cNvSpPr/>
                <p:nvPr/>
              </p:nvSpPr>
              <p:spPr>
                <a:xfrm>
                  <a:off x="7012189" y="2808817"/>
                  <a:ext cx="1037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0" extrusionOk="0">
                      <a:moveTo>
                        <a:pt x="0" y="0"/>
                      </a:moveTo>
                      <a:lnTo>
                        <a:pt x="0" y="90"/>
                      </a:lnTo>
                      <a:lnTo>
                        <a:pt x="259" y="90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04" name="Google Shape;404;p28"/>
                <p:cNvSpPr/>
                <p:nvPr/>
              </p:nvSpPr>
              <p:spPr>
                <a:xfrm>
                  <a:off x="7012189" y="2818828"/>
                  <a:ext cx="1037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0" extrusionOk="0">
                      <a:moveTo>
                        <a:pt x="0" y="0"/>
                      </a:moveTo>
                      <a:lnTo>
                        <a:pt x="0" y="89"/>
                      </a:lnTo>
                      <a:lnTo>
                        <a:pt x="259" y="89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05" name="Google Shape;405;p28"/>
                <p:cNvSpPr/>
                <p:nvPr/>
              </p:nvSpPr>
              <p:spPr>
                <a:xfrm>
                  <a:off x="7022520" y="2838810"/>
                  <a:ext cx="1041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99" extrusionOk="0">
                      <a:moveTo>
                        <a:pt x="1" y="1"/>
                      </a:moveTo>
                      <a:lnTo>
                        <a:pt x="1" y="99"/>
                      </a:lnTo>
                      <a:lnTo>
                        <a:pt x="260" y="99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06" name="Google Shape;406;p28"/>
                <p:cNvSpPr/>
                <p:nvPr/>
              </p:nvSpPr>
              <p:spPr>
                <a:xfrm>
                  <a:off x="7012189" y="2847379"/>
                  <a:ext cx="1037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0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259" y="90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07" name="Google Shape;407;p28"/>
                <p:cNvSpPr/>
                <p:nvPr/>
              </p:nvSpPr>
              <p:spPr>
                <a:xfrm>
                  <a:off x="7030048" y="2847379"/>
                  <a:ext cx="145083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90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3622" y="90"/>
                      </a:lnTo>
                      <a:lnTo>
                        <a:pt x="36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08" name="Google Shape;408;p28"/>
                <p:cNvSpPr/>
                <p:nvPr/>
              </p:nvSpPr>
              <p:spPr>
                <a:xfrm>
                  <a:off x="7022520" y="2857390"/>
                  <a:ext cx="1041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90" extrusionOk="0">
                      <a:moveTo>
                        <a:pt x="1" y="1"/>
                      </a:moveTo>
                      <a:lnTo>
                        <a:pt x="1" y="90"/>
                      </a:lnTo>
                      <a:lnTo>
                        <a:pt x="260" y="90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09" name="Google Shape;409;p28"/>
                <p:cNvSpPr/>
                <p:nvPr/>
              </p:nvSpPr>
              <p:spPr>
                <a:xfrm>
                  <a:off x="7146857" y="2857390"/>
                  <a:ext cx="37562" cy="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" h="90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937" y="90"/>
                      </a:lnTo>
                      <a:lnTo>
                        <a:pt x="93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10" name="Google Shape;410;p28"/>
                <p:cNvSpPr/>
                <p:nvPr/>
              </p:nvSpPr>
              <p:spPr>
                <a:xfrm>
                  <a:off x="7229388" y="2867401"/>
                  <a:ext cx="33237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830" y="99"/>
                      </a:lnTo>
                      <a:lnTo>
                        <a:pt x="83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11" name="Google Shape;411;p28"/>
                <p:cNvSpPr/>
                <p:nvPr/>
              </p:nvSpPr>
              <p:spPr>
                <a:xfrm>
                  <a:off x="7022520" y="2867401"/>
                  <a:ext cx="10412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99" extrusionOk="0">
                      <a:moveTo>
                        <a:pt x="1" y="0"/>
                      </a:moveTo>
                      <a:lnTo>
                        <a:pt x="1" y="99"/>
                      </a:lnTo>
                      <a:lnTo>
                        <a:pt x="260" y="99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12" name="Google Shape;412;p28"/>
                <p:cNvSpPr/>
                <p:nvPr/>
              </p:nvSpPr>
              <p:spPr>
                <a:xfrm>
                  <a:off x="7030048" y="2877412"/>
                  <a:ext cx="61109" cy="3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99" extrusionOk="0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1526" y="98"/>
                      </a:lnTo>
                      <a:lnTo>
                        <a:pt x="15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13" name="Google Shape;413;p28"/>
                <p:cNvSpPr/>
                <p:nvPr/>
              </p:nvSpPr>
              <p:spPr>
                <a:xfrm>
                  <a:off x="7108254" y="2887743"/>
                  <a:ext cx="78288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" h="91" extrusionOk="0">
                      <a:moveTo>
                        <a:pt x="1" y="1"/>
                      </a:moveTo>
                      <a:lnTo>
                        <a:pt x="1" y="90"/>
                      </a:lnTo>
                      <a:lnTo>
                        <a:pt x="1955" y="90"/>
                      </a:lnTo>
                      <a:lnTo>
                        <a:pt x="19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14" name="Google Shape;414;p28"/>
                <p:cNvSpPr/>
                <p:nvPr/>
              </p:nvSpPr>
              <p:spPr>
                <a:xfrm>
                  <a:off x="7012189" y="2887743"/>
                  <a:ext cx="10372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91" extrusionOk="0">
                      <a:moveTo>
                        <a:pt x="0" y="1"/>
                      </a:moveTo>
                      <a:lnTo>
                        <a:pt x="0" y="90"/>
                      </a:lnTo>
                      <a:lnTo>
                        <a:pt x="259" y="90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</p:grpSp>
          <p:grpSp>
            <p:nvGrpSpPr>
              <p:cNvPr id="415" name="Google Shape;415;p28"/>
              <p:cNvGrpSpPr/>
              <p:nvPr/>
            </p:nvGrpSpPr>
            <p:grpSpPr>
              <a:xfrm>
                <a:off x="7013590" y="2749952"/>
                <a:ext cx="20783" cy="10211"/>
                <a:chOff x="7013590" y="2749952"/>
                <a:chExt cx="20783" cy="10211"/>
              </a:xfrm>
            </p:grpSpPr>
            <p:sp>
              <p:nvSpPr>
                <p:cNvPr id="416" name="Google Shape;416;p28"/>
                <p:cNvSpPr/>
                <p:nvPr/>
              </p:nvSpPr>
              <p:spPr>
                <a:xfrm>
                  <a:off x="7013590" y="2751033"/>
                  <a:ext cx="5766" cy="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28" extrusionOk="0">
                      <a:moveTo>
                        <a:pt x="112" y="0"/>
                      </a:moveTo>
                      <a:cubicBezTo>
                        <a:pt x="108" y="0"/>
                        <a:pt x="103" y="3"/>
                        <a:pt x="99" y="7"/>
                      </a:cubicBezTo>
                      <a:lnTo>
                        <a:pt x="1" y="105"/>
                      </a:lnTo>
                      <a:lnTo>
                        <a:pt x="1" y="114"/>
                      </a:lnTo>
                      <a:lnTo>
                        <a:pt x="99" y="221"/>
                      </a:lnTo>
                      <a:cubicBezTo>
                        <a:pt x="103" y="226"/>
                        <a:pt x="110" y="228"/>
                        <a:pt x="117" y="228"/>
                      </a:cubicBezTo>
                      <a:cubicBezTo>
                        <a:pt x="123" y="228"/>
                        <a:pt x="130" y="226"/>
                        <a:pt x="135" y="221"/>
                      </a:cubicBezTo>
                      <a:cubicBezTo>
                        <a:pt x="144" y="212"/>
                        <a:pt x="135" y="194"/>
                        <a:pt x="126" y="185"/>
                      </a:cubicBezTo>
                      <a:lnTo>
                        <a:pt x="45" y="123"/>
                      </a:lnTo>
                      <a:lnTo>
                        <a:pt x="126" y="34"/>
                      </a:lnTo>
                      <a:cubicBezTo>
                        <a:pt x="135" y="25"/>
                        <a:pt x="135" y="16"/>
                        <a:pt x="126" y="7"/>
                      </a:cubicBezTo>
                      <a:cubicBezTo>
                        <a:pt x="121" y="3"/>
                        <a:pt x="117" y="0"/>
                        <a:pt x="11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17" name="Google Shape;417;p28"/>
                <p:cNvSpPr/>
                <p:nvPr/>
              </p:nvSpPr>
              <p:spPr>
                <a:xfrm>
                  <a:off x="7022160" y="2750232"/>
                  <a:ext cx="5046" cy="9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242" extrusionOk="0">
                      <a:moveTo>
                        <a:pt x="117" y="0"/>
                      </a:moveTo>
                      <a:cubicBezTo>
                        <a:pt x="108" y="0"/>
                        <a:pt x="90" y="0"/>
                        <a:pt x="90" y="9"/>
                      </a:cubicBezTo>
                      <a:lnTo>
                        <a:pt x="1" y="214"/>
                      </a:lnTo>
                      <a:cubicBezTo>
                        <a:pt x="1" y="232"/>
                        <a:pt x="1" y="241"/>
                        <a:pt x="10" y="241"/>
                      </a:cubicBezTo>
                      <a:lnTo>
                        <a:pt x="19" y="241"/>
                      </a:lnTo>
                      <a:cubicBezTo>
                        <a:pt x="28" y="241"/>
                        <a:pt x="37" y="241"/>
                        <a:pt x="37" y="232"/>
                      </a:cubicBezTo>
                      <a:lnTo>
                        <a:pt x="126" y="27"/>
                      </a:lnTo>
                      <a:cubicBezTo>
                        <a:pt x="126" y="18"/>
                        <a:pt x="126" y="9"/>
                        <a:pt x="1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  <p:sp>
              <p:nvSpPr>
                <p:cNvPr id="418" name="Google Shape;418;p28"/>
                <p:cNvSpPr/>
                <p:nvPr/>
              </p:nvSpPr>
              <p:spPr>
                <a:xfrm>
                  <a:off x="7028607" y="2749952"/>
                  <a:ext cx="5766" cy="9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9" extrusionOk="0">
                      <a:moveTo>
                        <a:pt x="18" y="1"/>
                      </a:moveTo>
                      <a:cubicBezTo>
                        <a:pt x="12" y="1"/>
                        <a:pt x="5" y="3"/>
                        <a:pt x="0" y="7"/>
                      </a:cubicBezTo>
                      <a:cubicBezTo>
                        <a:pt x="0" y="25"/>
                        <a:pt x="0" y="34"/>
                        <a:pt x="9" y="43"/>
                      </a:cubicBezTo>
                      <a:lnTo>
                        <a:pt x="90" y="123"/>
                      </a:lnTo>
                      <a:lnTo>
                        <a:pt x="9" y="212"/>
                      </a:lnTo>
                      <a:cubicBezTo>
                        <a:pt x="0" y="212"/>
                        <a:pt x="0" y="221"/>
                        <a:pt x="0" y="230"/>
                      </a:cubicBezTo>
                      <a:cubicBezTo>
                        <a:pt x="0" y="239"/>
                        <a:pt x="9" y="248"/>
                        <a:pt x="27" y="248"/>
                      </a:cubicBezTo>
                      <a:cubicBezTo>
                        <a:pt x="27" y="248"/>
                        <a:pt x="36" y="248"/>
                        <a:pt x="36" y="239"/>
                      </a:cubicBezTo>
                      <a:lnTo>
                        <a:pt x="143" y="141"/>
                      </a:lnTo>
                      <a:lnTo>
                        <a:pt x="143" y="123"/>
                      </a:lnTo>
                      <a:lnTo>
                        <a:pt x="143" y="114"/>
                      </a:lnTo>
                      <a:lnTo>
                        <a:pt x="36" y="7"/>
                      </a:lnTo>
                      <a:cubicBezTo>
                        <a:pt x="32" y="3"/>
                        <a:pt x="25" y="1"/>
                        <a:pt x="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Aptos Narrow" panose="020B0004020202020204" pitchFamily="34" charset="0"/>
                  </a:endParaRPr>
                </a:p>
              </p:txBody>
            </p:sp>
          </p:grpSp>
        </p:grpSp>
      </p:grpSp>
      <p:sp>
        <p:nvSpPr>
          <p:cNvPr id="419" name="Google Shape;419;p28"/>
          <p:cNvSpPr/>
          <p:nvPr/>
        </p:nvSpPr>
        <p:spPr>
          <a:xfrm>
            <a:off x="6235375" y="1877488"/>
            <a:ext cx="2188200" cy="46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Amazon AWS</a:t>
            </a:r>
            <a:endParaRPr sz="1200" dirty="0">
              <a:solidFill>
                <a:schemeClr val="dk1"/>
              </a:solidFill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6122525" y="1251363"/>
            <a:ext cx="2414100" cy="546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18000" rIns="90000" bIns="18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ptos Narrow" panose="020B0004020202020204" pitchFamily="34" charset="0"/>
                <a:ea typeface="Open Sans"/>
                <a:cs typeface="Open Sans"/>
                <a:sym typeface="Open Sans"/>
              </a:rPr>
              <a:t>Cloud Services</a:t>
            </a:r>
            <a:endParaRPr sz="1200" b="1" dirty="0">
              <a:solidFill>
                <a:schemeClr val="dk1"/>
              </a:solidFill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421" name="Google Shape;421;p28"/>
          <p:cNvCxnSpPr>
            <a:stCxn id="420" idx="2"/>
            <a:endCxn id="419" idx="0"/>
          </p:cNvCxnSpPr>
          <p:nvPr/>
        </p:nvCxnSpPr>
        <p:spPr>
          <a:xfrm>
            <a:off x="7329575" y="1798263"/>
            <a:ext cx="0" cy="7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>
            <a:spLocks noGrp="1"/>
          </p:cNvSpPr>
          <p:nvPr>
            <p:ph type="title"/>
          </p:nvPr>
        </p:nvSpPr>
        <p:spPr>
          <a:xfrm>
            <a:off x="713225" y="2442663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Features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7" name="Google Shape;427;p29"/>
          <p:cNvSpPr txBox="1">
            <a:spLocks noGrp="1"/>
          </p:cNvSpPr>
          <p:nvPr>
            <p:ph type="title" idx="2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8" name="Google Shape;428;p29"/>
          <p:cNvSpPr txBox="1">
            <a:spLocks noGrp="1"/>
          </p:cNvSpPr>
          <p:nvPr>
            <p:ph type="subTitle" idx="1"/>
          </p:nvPr>
        </p:nvSpPr>
        <p:spPr>
          <a:xfrm>
            <a:off x="713225" y="3728525"/>
            <a:ext cx="44943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ptos Narrow" panose="020B0004020202020204" pitchFamily="34" charset="0"/>
              </a:rPr>
              <a:t>Functionalities of Redemption and Master Admin modules</a:t>
            </a:r>
            <a:endParaRPr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0"/>
          <p:cNvGrpSpPr/>
          <p:nvPr/>
        </p:nvGrpSpPr>
        <p:grpSpPr>
          <a:xfrm>
            <a:off x="822700" y="1252550"/>
            <a:ext cx="2154900" cy="3216600"/>
            <a:chOff x="4278450" y="1257000"/>
            <a:chExt cx="2154900" cy="3216600"/>
          </a:xfrm>
        </p:grpSpPr>
        <p:sp>
          <p:nvSpPr>
            <p:cNvPr id="434" name="Google Shape;434;p30"/>
            <p:cNvSpPr/>
            <p:nvPr/>
          </p:nvSpPr>
          <p:spPr>
            <a:xfrm>
              <a:off x="4278450" y="1257000"/>
              <a:ext cx="2154900" cy="3216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278450" y="1257000"/>
              <a:ext cx="2154900" cy="238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6308350" y="1335050"/>
              <a:ext cx="93600" cy="10140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6172525" y="1335050"/>
              <a:ext cx="93600" cy="101400"/>
            </a:xfrm>
            <a:prstGeom prst="ellipse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6036700" y="1335050"/>
              <a:ext cx="93600" cy="1014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439" name="Google Shape;439;p30"/>
          <p:cNvCxnSpPr/>
          <p:nvPr/>
        </p:nvCxnSpPr>
        <p:spPr>
          <a:xfrm rot="10800000">
            <a:off x="8838225" y="0"/>
            <a:ext cx="0" cy="485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- Redemption Module</a:t>
            </a:r>
            <a:endParaRPr dirty="0"/>
          </a:p>
        </p:txBody>
      </p:sp>
      <p:sp>
        <p:nvSpPr>
          <p:cNvPr id="441" name="Google Shape;441;p30"/>
          <p:cNvSpPr txBox="1">
            <a:spLocks noGrp="1"/>
          </p:cNvSpPr>
          <p:nvPr>
            <p:ph type="title" idx="4294967295"/>
          </p:nvPr>
        </p:nvSpPr>
        <p:spPr>
          <a:xfrm>
            <a:off x="1020400" y="1512150"/>
            <a:ext cx="17595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latin typeface="Aptos Narrow" panose="020B0004020202020204" pitchFamily="34" charset="0"/>
              </a:rPr>
              <a:t>QR Code Scanner</a:t>
            </a:r>
            <a:endParaRPr sz="1550" dirty="0">
              <a:latin typeface="Aptos Narrow" panose="020B0004020202020204" pitchFamily="34" charset="0"/>
            </a:endParaRPr>
          </a:p>
        </p:txBody>
      </p:sp>
      <p:grpSp>
        <p:nvGrpSpPr>
          <p:cNvPr id="442" name="Google Shape;442;p30"/>
          <p:cNvGrpSpPr/>
          <p:nvPr/>
        </p:nvGrpSpPr>
        <p:grpSpPr>
          <a:xfrm>
            <a:off x="3494550" y="1252550"/>
            <a:ext cx="2154900" cy="3216600"/>
            <a:chOff x="4278450" y="1257000"/>
            <a:chExt cx="2154900" cy="3216600"/>
          </a:xfrm>
        </p:grpSpPr>
        <p:sp>
          <p:nvSpPr>
            <p:cNvPr id="443" name="Google Shape;443;p30"/>
            <p:cNvSpPr/>
            <p:nvPr/>
          </p:nvSpPr>
          <p:spPr>
            <a:xfrm>
              <a:off x="4278450" y="1257000"/>
              <a:ext cx="2154900" cy="3216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278450" y="1257000"/>
              <a:ext cx="2154900" cy="238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6308350" y="1335050"/>
              <a:ext cx="93600" cy="10140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6172525" y="1335050"/>
              <a:ext cx="93600" cy="101400"/>
            </a:xfrm>
            <a:prstGeom prst="ellipse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6036700" y="1335050"/>
              <a:ext cx="93600" cy="1014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8" name="Google Shape;448;p30"/>
          <p:cNvGrpSpPr/>
          <p:nvPr/>
        </p:nvGrpSpPr>
        <p:grpSpPr>
          <a:xfrm>
            <a:off x="6166388" y="1252550"/>
            <a:ext cx="2154900" cy="3216600"/>
            <a:chOff x="4278450" y="1257000"/>
            <a:chExt cx="2154900" cy="3216600"/>
          </a:xfrm>
        </p:grpSpPr>
        <p:sp>
          <p:nvSpPr>
            <p:cNvPr id="449" name="Google Shape;449;p30"/>
            <p:cNvSpPr/>
            <p:nvPr/>
          </p:nvSpPr>
          <p:spPr>
            <a:xfrm>
              <a:off x="4278450" y="1257000"/>
              <a:ext cx="2154900" cy="3216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4278450" y="1257000"/>
              <a:ext cx="2154900" cy="238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308350" y="1335050"/>
              <a:ext cx="93600" cy="10140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6172525" y="1335050"/>
              <a:ext cx="93600" cy="101400"/>
            </a:xfrm>
            <a:prstGeom prst="ellipse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6036700" y="1335050"/>
              <a:ext cx="93600" cy="101400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 Narrow" panose="020B0004020202020204" pitchFamily="34" charset="0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54" name="Google Shape;454;p30"/>
          <p:cNvSpPr txBox="1">
            <a:spLocks noGrp="1"/>
          </p:cNvSpPr>
          <p:nvPr>
            <p:ph type="title" idx="4294967295"/>
          </p:nvPr>
        </p:nvSpPr>
        <p:spPr>
          <a:xfrm>
            <a:off x="3494550" y="1512150"/>
            <a:ext cx="21549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latin typeface="Aptos Narrow" panose="020B0004020202020204" pitchFamily="34" charset="0"/>
              </a:rPr>
              <a:t>Eligibility Handling</a:t>
            </a:r>
            <a:endParaRPr sz="1550" dirty="0">
              <a:latin typeface="Aptos Narrow" panose="020B0004020202020204" pitchFamily="34" charset="0"/>
            </a:endParaRPr>
          </a:p>
        </p:txBody>
      </p:sp>
      <p:sp>
        <p:nvSpPr>
          <p:cNvPr id="455" name="Google Shape;455;p30"/>
          <p:cNvSpPr txBox="1">
            <a:spLocks noGrp="1"/>
          </p:cNvSpPr>
          <p:nvPr>
            <p:ph type="title" idx="4294967295"/>
          </p:nvPr>
        </p:nvSpPr>
        <p:spPr>
          <a:xfrm>
            <a:off x="6096938" y="1512150"/>
            <a:ext cx="22938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latin typeface="Aptos Narrow" panose="020B0004020202020204" pitchFamily="34" charset="0"/>
              </a:rPr>
              <a:t>Color Selection Pop-up</a:t>
            </a:r>
            <a:endParaRPr sz="1550" dirty="0">
              <a:latin typeface="Aptos Narrow" panose="020B0004020202020204" pitchFamily="34" charset="0"/>
            </a:endParaRPr>
          </a:p>
        </p:txBody>
      </p:sp>
      <p:sp>
        <p:nvSpPr>
          <p:cNvPr id="456" name="Google Shape;456;p30"/>
          <p:cNvSpPr txBox="1">
            <a:spLocks noGrp="1"/>
          </p:cNvSpPr>
          <p:nvPr>
            <p:ph type="title" idx="4294967295"/>
          </p:nvPr>
        </p:nvSpPr>
        <p:spPr>
          <a:xfrm>
            <a:off x="822700" y="1844850"/>
            <a:ext cx="2154900" cy="2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ptos Narrow" panose="020B0004020202020204" pitchFamily="34" charset="0"/>
              </a:rPr>
              <a:t>Functionalities:</a:t>
            </a:r>
            <a:endParaRPr sz="1000" dirty="0">
              <a:latin typeface="Aptos Narrow" panose="020B0004020202020204" pitchFamily="34" charset="0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QR scanner to scan visitors’ QR code.</a:t>
            </a:r>
            <a:endParaRPr sz="1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QR scanner uses phone camera and includes battery saving measures such as:</a:t>
            </a: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914400" lvl="1" indent="-288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50"/>
              <a:buFont typeface="Kanit Light"/>
              <a:buChar char="○"/>
            </a:pPr>
            <a:r>
              <a:rPr lang="en" sz="95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Stop camera usage on successful scan.</a:t>
            </a:r>
            <a:endParaRPr sz="95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914400" lvl="1" indent="-2889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50"/>
              <a:buFont typeface="Kanit Light"/>
              <a:buChar char="○"/>
            </a:pPr>
            <a:r>
              <a:rPr lang="en" sz="95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1 minute timeout before stopping camera usage</a:t>
            </a:r>
            <a:endParaRPr sz="95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Aptos Narrow" panose="020B00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</p:txBody>
      </p:sp>
      <p:sp>
        <p:nvSpPr>
          <p:cNvPr id="457" name="Google Shape;457;p30"/>
          <p:cNvSpPr txBox="1">
            <a:spLocks noGrp="1"/>
          </p:cNvSpPr>
          <p:nvPr>
            <p:ph type="title" idx="4294967295"/>
          </p:nvPr>
        </p:nvSpPr>
        <p:spPr>
          <a:xfrm>
            <a:off x="3494550" y="1916100"/>
            <a:ext cx="2154900" cy="2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ptos Narrow" panose="020B0004020202020204" pitchFamily="34" charset="0"/>
                <a:ea typeface="Kanit Medium"/>
                <a:cs typeface="Kanit Medium"/>
                <a:sym typeface="Kanit Medium"/>
              </a:rPr>
              <a:t>Functionalities:</a:t>
            </a:r>
            <a:endParaRPr sz="1000" dirty="0">
              <a:latin typeface="Aptos Narrow" panose="020B0004020202020204" pitchFamily="34" charset="0"/>
              <a:ea typeface="Kanit Medium"/>
              <a:cs typeface="Kanit Medium"/>
              <a:sym typeface="Kani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Handles what occurs after a visitor’s QR code is scanned. </a:t>
            </a: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Renders different content based on visitor’s eligibility, possible cases include:</a:t>
            </a: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914400" lvl="1" indent="-288925" algn="l" rtl="0">
              <a:spcBef>
                <a:spcPts val="0"/>
              </a:spcBef>
              <a:spcAft>
                <a:spcPts val="0"/>
              </a:spcAft>
              <a:buSzPts val="950"/>
              <a:buFont typeface="Kanit Light"/>
              <a:buChar char="○"/>
            </a:pPr>
            <a:r>
              <a:rPr lang="en" sz="95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Eligible</a:t>
            </a:r>
            <a:endParaRPr sz="95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914400" lvl="1" indent="-288925" algn="l" rtl="0">
              <a:spcBef>
                <a:spcPts val="0"/>
              </a:spcBef>
              <a:spcAft>
                <a:spcPts val="0"/>
              </a:spcAft>
              <a:buSzPts val="950"/>
              <a:buFont typeface="Kanit Light"/>
              <a:buChar char="○"/>
            </a:pPr>
            <a:r>
              <a:rPr lang="en" sz="95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Already Redeemed</a:t>
            </a:r>
            <a:endParaRPr sz="95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914400" lvl="1" indent="-288925" algn="l" rtl="0">
              <a:spcBef>
                <a:spcPts val="0"/>
              </a:spcBef>
              <a:spcAft>
                <a:spcPts val="0"/>
              </a:spcAft>
              <a:buSzPts val="950"/>
              <a:buFont typeface="Kanit Light"/>
              <a:buChar char="○"/>
            </a:pPr>
            <a:r>
              <a:rPr lang="en" sz="95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Ineligible</a:t>
            </a:r>
            <a:endParaRPr sz="95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914400" lvl="1" indent="-288925" algn="l" rtl="0">
              <a:spcBef>
                <a:spcPts val="0"/>
              </a:spcBef>
              <a:spcAft>
                <a:spcPts val="0"/>
              </a:spcAft>
              <a:buSzPts val="950"/>
              <a:buFont typeface="Kanit Light"/>
              <a:buChar char="○"/>
            </a:pPr>
            <a:r>
              <a:rPr lang="en" sz="95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Invalid QR scanned</a:t>
            </a:r>
            <a:endParaRPr sz="95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 idx="4294967295"/>
          </p:nvPr>
        </p:nvSpPr>
        <p:spPr>
          <a:xfrm>
            <a:off x="6166388" y="1916100"/>
            <a:ext cx="2154900" cy="2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ptos Narrow" panose="020B0004020202020204" pitchFamily="34" charset="0"/>
                <a:ea typeface="Kanit Medium"/>
                <a:cs typeface="Kanit Medium"/>
                <a:sym typeface="Kanit Medium"/>
              </a:rPr>
              <a:t>Functionalities</a:t>
            </a:r>
            <a:r>
              <a:rPr lang="en" sz="1000" dirty="0">
                <a:latin typeface="Aptos Narrow" panose="020B0004020202020204" pitchFamily="34" charset="0"/>
              </a:rPr>
              <a:t>:</a:t>
            </a:r>
            <a:endParaRPr sz="1000" dirty="0">
              <a:latin typeface="Aptos Narrow" panose="020B0004020202020204" pitchFamily="34" charset="0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Display color selection form popup if visitor is eligible / has already redeemed.</a:t>
            </a: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Presents available luggage tag color options for selection. </a:t>
            </a: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"/>
          <p:cNvSpPr/>
          <p:nvPr/>
        </p:nvSpPr>
        <p:spPr>
          <a:xfrm>
            <a:off x="822700" y="1252550"/>
            <a:ext cx="2154900" cy="1473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822700" y="1252550"/>
            <a:ext cx="21549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31"/>
          <p:cNvSpPr/>
          <p:nvPr/>
        </p:nvSpPr>
        <p:spPr>
          <a:xfrm>
            <a:off x="2852600" y="1330600"/>
            <a:ext cx="93600" cy="1014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31"/>
          <p:cNvSpPr/>
          <p:nvPr/>
        </p:nvSpPr>
        <p:spPr>
          <a:xfrm>
            <a:off x="2716775" y="1330600"/>
            <a:ext cx="93600" cy="101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2580950" y="1330600"/>
            <a:ext cx="93600" cy="101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468" name="Google Shape;468;p31"/>
          <p:cNvCxnSpPr/>
          <p:nvPr/>
        </p:nvCxnSpPr>
        <p:spPr>
          <a:xfrm rot="10800000">
            <a:off x="8838225" y="0"/>
            <a:ext cx="0" cy="485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- Master Admin Module</a:t>
            </a:r>
            <a:endParaRPr dirty="0"/>
          </a:p>
        </p:txBody>
      </p:sp>
      <p:sp>
        <p:nvSpPr>
          <p:cNvPr id="470" name="Google Shape;470;p31"/>
          <p:cNvSpPr txBox="1">
            <a:spLocks noGrp="1"/>
          </p:cNvSpPr>
          <p:nvPr>
            <p:ph type="title" idx="4294967295"/>
          </p:nvPr>
        </p:nvSpPr>
        <p:spPr>
          <a:xfrm>
            <a:off x="822700" y="1512150"/>
            <a:ext cx="21549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latin typeface="Aptos Narrow" panose="020B0004020202020204" pitchFamily="34" charset="0"/>
              </a:rPr>
              <a:t>Add Booth Stamps</a:t>
            </a:r>
            <a:endParaRPr sz="1550" dirty="0">
              <a:latin typeface="Aptos Narrow" panose="020B0004020202020204" pitchFamily="34" charset="0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3494550" y="1252550"/>
            <a:ext cx="2154900" cy="1473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3494550" y="1252550"/>
            <a:ext cx="21549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5524450" y="1330600"/>
            <a:ext cx="93600" cy="1014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31"/>
          <p:cNvSpPr/>
          <p:nvPr/>
        </p:nvSpPr>
        <p:spPr>
          <a:xfrm>
            <a:off x="5388625" y="1330600"/>
            <a:ext cx="93600" cy="101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31"/>
          <p:cNvSpPr/>
          <p:nvPr/>
        </p:nvSpPr>
        <p:spPr>
          <a:xfrm>
            <a:off x="5252800" y="1330600"/>
            <a:ext cx="93600" cy="101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31"/>
          <p:cNvSpPr/>
          <p:nvPr/>
        </p:nvSpPr>
        <p:spPr>
          <a:xfrm>
            <a:off x="6166400" y="1252550"/>
            <a:ext cx="2154900" cy="1473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31"/>
          <p:cNvSpPr/>
          <p:nvPr/>
        </p:nvSpPr>
        <p:spPr>
          <a:xfrm>
            <a:off x="6166388" y="1252550"/>
            <a:ext cx="2154900" cy="23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8196288" y="1406800"/>
            <a:ext cx="93600" cy="1014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8060463" y="1330600"/>
            <a:ext cx="93600" cy="101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31"/>
          <p:cNvSpPr/>
          <p:nvPr/>
        </p:nvSpPr>
        <p:spPr>
          <a:xfrm>
            <a:off x="7924638" y="1330600"/>
            <a:ext cx="93600" cy="101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4294967295"/>
          </p:nvPr>
        </p:nvSpPr>
        <p:spPr>
          <a:xfrm>
            <a:off x="3494550" y="1512150"/>
            <a:ext cx="21549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latin typeface="Aptos Narrow" panose="020B0004020202020204" pitchFamily="34" charset="0"/>
              </a:rPr>
              <a:t>Update Redemption Status</a:t>
            </a:r>
            <a:endParaRPr sz="1550" dirty="0">
              <a:latin typeface="Aptos Narrow" panose="020B0004020202020204" pitchFamily="34" charset="0"/>
            </a:endParaRPr>
          </a:p>
        </p:txBody>
      </p:sp>
      <p:sp>
        <p:nvSpPr>
          <p:cNvPr id="482" name="Google Shape;482;p31"/>
          <p:cNvSpPr txBox="1">
            <a:spLocks noGrp="1"/>
          </p:cNvSpPr>
          <p:nvPr>
            <p:ph type="title" idx="4294967295"/>
          </p:nvPr>
        </p:nvSpPr>
        <p:spPr>
          <a:xfrm>
            <a:off x="6096938" y="1512150"/>
            <a:ext cx="22938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latin typeface="Aptos Narrow" panose="020B0004020202020204" pitchFamily="34" charset="0"/>
              </a:rPr>
              <a:t>Remove Visitor’s Profile Photo</a:t>
            </a:r>
            <a:endParaRPr sz="1550" dirty="0">
              <a:latin typeface="Aptos Narrow" panose="020B0004020202020204" pitchFamily="34" charset="0"/>
            </a:endParaRPr>
          </a:p>
        </p:txBody>
      </p:sp>
      <p:sp>
        <p:nvSpPr>
          <p:cNvPr id="483" name="Google Shape;483;p31"/>
          <p:cNvSpPr txBox="1">
            <a:spLocks noGrp="1"/>
          </p:cNvSpPr>
          <p:nvPr>
            <p:ph type="title" idx="4294967295"/>
          </p:nvPr>
        </p:nvSpPr>
        <p:spPr>
          <a:xfrm>
            <a:off x="822725" y="1945375"/>
            <a:ext cx="21549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ptos Narrow" panose="020B0004020202020204" pitchFamily="34" charset="0"/>
                <a:ea typeface="Kanit Medium"/>
                <a:cs typeface="Kanit Medium"/>
                <a:sym typeface="Kanit Medium"/>
              </a:rPr>
              <a:t>Functionalities</a:t>
            </a:r>
            <a:r>
              <a:rPr lang="en" sz="1000" dirty="0">
                <a:latin typeface="Aptos Narrow" panose="020B0004020202020204" pitchFamily="34" charset="0"/>
              </a:rPr>
              <a:t>:</a:t>
            </a:r>
            <a:endParaRPr sz="1000" dirty="0">
              <a:latin typeface="Aptos Narrow" panose="020B0004020202020204" pitchFamily="34" charset="0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Administrator can add booth stamp(s) to visitors ticket.</a:t>
            </a:r>
            <a:endParaRPr sz="95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 dirty="0">
              <a:latin typeface="Aptos Narrow" panose="020B00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</p:txBody>
      </p:sp>
      <p:sp>
        <p:nvSpPr>
          <p:cNvPr id="484" name="Google Shape;484;p31"/>
          <p:cNvSpPr txBox="1">
            <a:spLocks noGrp="1"/>
          </p:cNvSpPr>
          <p:nvPr>
            <p:ph type="title" idx="4294967295"/>
          </p:nvPr>
        </p:nvSpPr>
        <p:spPr>
          <a:xfrm>
            <a:off x="3494550" y="1987350"/>
            <a:ext cx="21549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ptos Narrow" panose="020B0004020202020204" pitchFamily="34" charset="0"/>
                <a:ea typeface="Kanit Medium"/>
                <a:cs typeface="Kanit Medium"/>
                <a:sym typeface="Kanit Medium"/>
              </a:rPr>
              <a:t>Functionalities</a:t>
            </a:r>
            <a:r>
              <a:rPr lang="en" sz="1000" dirty="0">
                <a:latin typeface="Aptos Narrow" panose="020B0004020202020204" pitchFamily="34" charset="0"/>
              </a:rPr>
              <a:t>:</a:t>
            </a:r>
            <a:endParaRPr sz="1000" dirty="0">
              <a:latin typeface="Aptos Narrow" panose="020B0004020202020204" pitchFamily="34" charset="0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Administrator can redeem or update redemption information (tag color).</a:t>
            </a: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</p:txBody>
      </p:sp>
      <p:sp>
        <p:nvSpPr>
          <p:cNvPr id="485" name="Google Shape;485;p31"/>
          <p:cNvSpPr txBox="1">
            <a:spLocks noGrp="1"/>
          </p:cNvSpPr>
          <p:nvPr>
            <p:ph type="title" idx="4294967295"/>
          </p:nvPr>
        </p:nvSpPr>
        <p:spPr>
          <a:xfrm>
            <a:off x="6166375" y="1987350"/>
            <a:ext cx="21549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ptos Narrow" panose="020B0004020202020204" pitchFamily="34" charset="0"/>
                <a:ea typeface="Kanit Medium"/>
                <a:cs typeface="Kanit Medium"/>
                <a:sym typeface="Kanit Medium"/>
              </a:rPr>
              <a:t>Functionalities</a:t>
            </a:r>
            <a:r>
              <a:rPr lang="en" sz="1000" dirty="0">
                <a:latin typeface="Aptos Narrow" panose="020B0004020202020204" pitchFamily="34" charset="0"/>
              </a:rPr>
              <a:t>:</a:t>
            </a:r>
            <a:endParaRPr sz="1000" dirty="0">
              <a:latin typeface="Aptos Narrow" panose="020B0004020202020204" pitchFamily="34" charset="0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Administrator can delete visitor’s profile picture.</a:t>
            </a: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</p:txBody>
      </p:sp>
      <p:sp>
        <p:nvSpPr>
          <p:cNvPr id="486" name="Google Shape;486;p31"/>
          <p:cNvSpPr/>
          <p:nvPr/>
        </p:nvSpPr>
        <p:spPr>
          <a:xfrm>
            <a:off x="2107275" y="2975054"/>
            <a:ext cx="2154900" cy="1473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31"/>
          <p:cNvSpPr/>
          <p:nvPr/>
        </p:nvSpPr>
        <p:spPr>
          <a:xfrm>
            <a:off x="2107275" y="2975057"/>
            <a:ext cx="2154900" cy="24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4137175" y="3055410"/>
            <a:ext cx="93600" cy="1044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4001350" y="3055410"/>
            <a:ext cx="93600" cy="104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31"/>
          <p:cNvSpPr/>
          <p:nvPr/>
        </p:nvSpPr>
        <p:spPr>
          <a:xfrm>
            <a:off x="3865525" y="3055410"/>
            <a:ext cx="93600" cy="104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31"/>
          <p:cNvSpPr txBox="1">
            <a:spLocks noGrp="1"/>
          </p:cNvSpPr>
          <p:nvPr>
            <p:ph type="title" idx="4294967295"/>
          </p:nvPr>
        </p:nvSpPr>
        <p:spPr>
          <a:xfrm>
            <a:off x="2037813" y="3234775"/>
            <a:ext cx="22938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latin typeface="Aptos Narrow" panose="020B0004020202020204" pitchFamily="34" charset="0"/>
              </a:rPr>
              <a:t>Change engraving Text</a:t>
            </a:r>
            <a:endParaRPr sz="1550" dirty="0">
              <a:latin typeface="Aptos Narrow" panose="020B0004020202020204" pitchFamily="34" charset="0"/>
            </a:endParaRPr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4294967295"/>
          </p:nvPr>
        </p:nvSpPr>
        <p:spPr>
          <a:xfrm>
            <a:off x="2107275" y="3498175"/>
            <a:ext cx="21549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ptos Narrow" panose="020B0004020202020204" pitchFamily="34" charset="0"/>
                <a:ea typeface="Kanit Medium"/>
                <a:cs typeface="Kanit Medium"/>
                <a:sym typeface="Kanit Medium"/>
              </a:rPr>
              <a:t>Functionalities</a:t>
            </a:r>
            <a:r>
              <a:rPr lang="en" sz="1000" dirty="0">
                <a:latin typeface="Aptos Narrow" panose="020B0004020202020204" pitchFamily="34" charset="0"/>
              </a:rPr>
              <a:t>:</a:t>
            </a:r>
            <a:endParaRPr sz="1000" dirty="0">
              <a:latin typeface="Aptos Narrow" panose="020B0004020202020204" pitchFamily="34" charset="0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If visitor’s tag has not been engraved already, administrator can change engraving text.</a:t>
            </a: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4881825" y="2971491"/>
            <a:ext cx="2154900" cy="1473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4881825" y="2971495"/>
            <a:ext cx="2154900" cy="24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31"/>
          <p:cNvSpPr/>
          <p:nvPr/>
        </p:nvSpPr>
        <p:spPr>
          <a:xfrm>
            <a:off x="6911725" y="3051847"/>
            <a:ext cx="93600" cy="1044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6775900" y="3051847"/>
            <a:ext cx="93600" cy="104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31"/>
          <p:cNvSpPr/>
          <p:nvPr/>
        </p:nvSpPr>
        <p:spPr>
          <a:xfrm>
            <a:off x="6640075" y="3051847"/>
            <a:ext cx="93600" cy="1044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 Narrow" panose="020B0004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 idx="4294967295"/>
          </p:nvPr>
        </p:nvSpPr>
        <p:spPr>
          <a:xfrm>
            <a:off x="4812363" y="3231213"/>
            <a:ext cx="22938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latin typeface="Aptos Narrow" panose="020B0004020202020204" pitchFamily="34" charset="0"/>
              </a:rPr>
              <a:t>Update Queue Status</a:t>
            </a:r>
            <a:endParaRPr sz="1550" dirty="0">
              <a:latin typeface="Aptos Narrow" panose="020B0004020202020204" pitchFamily="34" charset="0"/>
            </a:endParaRPr>
          </a:p>
        </p:txBody>
      </p:sp>
      <p:sp>
        <p:nvSpPr>
          <p:cNvPr id="499" name="Google Shape;499;p31"/>
          <p:cNvSpPr txBox="1">
            <a:spLocks noGrp="1"/>
          </p:cNvSpPr>
          <p:nvPr>
            <p:ph type="title" idx="4294967295"/>
          </p:nvPr>
        </p:nvSpPr>
        <p:spPr>
          <a:xfrm>
            <a:off x="4881825" y="3494613"/>
            <a:ext cx="21549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ptos Narrow" panose="020B0004020202020204" pitchFamily="34" charset="0"/>
                <a:ea typeface="Kanit Medium"/>
                <a:cs typeface="Kanit Medium"/>
                <a:sym typeface="Kanit Medium"/>
              </a:rPr>
              <a:t>Functionalities</a:t>
            </a:r>
            <a:r>
              <a:rPr lang="en" sz="1000" dirty="0">
                <a:latin typeface="Aptos Narrow" panose="020B0004020202020204" pitchFamily="34" charset="0"/>
              </a:rPr>
              <a:t>:</a:t>
            </a:r>
            <a:endParaRPr sz="1000" dirty="0">
              <a:latin typeface="Aptos Narrow" panose="020B0004020202020204" pitchFamily="34" charset="0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Kanit Light"/>
              <a:buChar char="●"/>
            </a:pPr>
            <a:r>
              <a:rPr lang="en" sz="1000" dirty="0">
                <a:latin typeface="Aptos Narrow" panose="020B0004020202020204" pitchFamily="34" charset="0"/>
                <a:ea typeface="Kanit Light"/>
                <a:cs typeface="Kanit Light"/>
                <a:sym typeface="Kanit Light"/>
              </a:rPr>
              <a:t>If visitor’s tag has not been collected already, administrator can change queue status.</a:t>
            </a: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  <a:ea typeface="Kanit Light"/>
              <a:cs typeface="Kanit Light"/>
              <a:sym typeface="Kanit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 txBox="1">
            <a:spLocks noGrp="1"/>
          </p:cNvSpPr>
          <p:nvPr>
            <p:ph type="title"/>
          </p:nvPr>
        </p:nvSpPr>
        <p:spPr>
          <a:xfrm>
            <a:off x="673875" y="2442713"/>
            <a:ext cx="3712800" cy="12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Improvements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05" name="Google Shape;505;p32"/>
          <p:cNvSpPr txBox="1">
            <a:spLocks noGrp="1"/>
          </p:cNvSpPr>
          <p:nvPr>
            <p:ph type="title" idx="2"/>
          </p:nvPr>
        </p:nvSpPr>
        <p:spPr>
          <a:xfrm>
            <a:off x="820375" y="789488"/>
            <a:ext cx="13353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6" name="Google Shape;506;p32"/>
          <p:cNvSpPr txBox="1">
            <a:spLocks noGrp="1"/>
          </p:cNvSpPr>
          <p:nvPr>
            <p:ph type="subTitle" idx="1"/>
          </p:nvPr>
        </p:nvSpPr>
        <p:spPr>
          <a:xfrm>
            <a:off x="713225" y="3728525"/>
            <a:ext cx="44943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Aptos Narrow" panose="020B0004020202020204" pitchFamily="34" charset="0"/>
              </a:rPr>
              <a:t>Adjustments made to Redemption Module based on mid term feedback</a:t>
            </a:r>
            <a:endParaRPr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al Support Consulting by Slidesgo">
  <a:themeElements>
    <a:clrScheme name="Simple Light">
      <a:dk1>
        <a:srgbClr val="1A2E35"/>
      </a:dk1>
      <a:lt1>
        <a:srgbClr val="F3F3F3"/>
      </a:lt1>
      <a:dk2>
        <a:srgbClr val="FFFFFF"/>
      </a:dk2>
      <a:lt2>
        <a:srgbClr val="DADADA"/>
      </a:lt2>
      <a:accent1>
        <a:srgbClr val="A6A6A6"/>
      </a:accent1>
      <a:accent2>
        <a:srgbClr val="375A64"/>
      </a:accent2>
      <a:accent3>
        <a:srgbClr val="FEC600"/>
      </a:accent3>
      <a:accent4>
        <a:srgbClr val="FFFFFF"/>
      </a:accent4>
      <a:accent5>
        <a:srgbClr val="FFFFFF"/>
      </a:accent5>
      <a:accent6>
        <a:srgbClr val="FFFFFF"/>
      </a:accent6>
      <a:hlink>
        <a:srgbClr val="1A2E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640</Words>
  <Application>Microsoft Office PowerPoint</Application>
  <PresentationFormat>On-screen Show (16:9)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Abadi</vt:lpstr>
      <vt:lpstr>Roboto Condensed Light</vt:lpstr>
      <vt:lpstr>Arial</vt:lpstr>
      <vt:lpstr>Open Sans</vt:lpstr>
      <vt:lpstr>Kanit</vt:lpstr>
      <vt:lpstr>Kanit Light</vt:lpstr>
      <vt:lpstr>Wingdings</vt:lpstr>
      <vt:lpstr>Aptos Narrow</vt:lpstr>
      <vt:lpstr>Technical Support Consulting by Slidesgo</vt:lpstr>
      <vt:lpstr>SIT OPEN HOUSE  Redemption Module</vt:lpstr>
      <vt:lpstr>01</vt:lpstr>
      <vt:lpstr>Recap</vt:lpstr>
      <vt:lpstr>Redemption Module Workflow</vt:lpstr>
      <vt:lpstr>Technologies Used</vt:lpstr>
      <vt:lpstr>Features</vt:lpstr>
      <vt:lpstr>Features - Redemption Module</vt:lpstr>
      <vt:lpstr>Features - Master Admin Module</vt:lpstr>
      <vt:lpstr>Improvements</vt:lpstr>
      <vt:lpstr>Improvements</vt:lpstr>
      <vt:lpstr>Improvements (cont.)</vt:lpstr>
      <vt:lpstr>Design  Principals</vt:lpstr>
      <vt:lpstr>Design Principles</vt:lpstr>
      <vt:lpstr>Learning Outcomes</vt:lpstr>
      <vt:lpstr>Learning Outcomes</vt:lpstr>
      <vt:lpstr>Demonstration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Amilyn Teo</cp:lastModifiedBy>
  <cp:revision>6</cp:revision>
  <dcterms:modified xsi:type="dcterms:W3CDTF">2024-11-19T09:38:21Z</dcterms:modified>
</cp:coreProperties>
</file>