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9FE3-8B7E-58E2-5557-43A8014A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07E49-5557-1312-77A3-12A9879E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2ED9F-B80F-7C34-2D70-76B9DB04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8F63-4CD9-C613-A6DC-37ADD49B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3F89-B879-BCA9-E2FD-6206FD15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87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24DF-C86E-3770-CCC0-11FF3AF9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66573-FC28-151C-7429-A267147E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4F10-1810-0719-541B-D07BAA51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4E0A-3A99-09B6-3019-44CA6E7F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25A-885C-AA69-C8EE-9B813B95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9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EF2DC-94C7-FEF1-638A-E7BFDBBFC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58E4-DF96-2EDF-4A34-0C5E412C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9219-4565-C8D9-D164-90E385C5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6E52-5026-88C9-EEF9-437777E8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B4A6-4FD6-571B-7B73-DDCFBAEF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92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5EDF-F66F-BF40-6B77-D79D31C7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0128-5C9A-F41D-E433-74308000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62E9-0D13-81C2-EF0C-2D234287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654B-56F6-C8F7-4C38-E3E7A027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9E0A-B278-FD3A-3D4C-B98EC0F2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5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EA9C-69DE-8A5F-2FFB-21217192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DAC24-53C9-0621-13A9-15397758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CFD5-1186-4FD1-2949-B4684BDF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1E14-085A-BB44-8E6E-C8B50AD2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AB73-876B-F338-EAA0-33DFA925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27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E56E-226B-A7AC-2DB2-13100F0E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A338-818A-D9D1-BDA4-7263DE407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DF6FE-1B76-FC99-91B9-7553217AF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76D5F-9298-F750-A0CB-E235583F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3CCE-B697-C073-279F-2E18726E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CE78C-AE00-774C-F5DF-0B17C908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31E5-9B6C-F699-63E9-BDC69CD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7429-777B-4078-2534-4BBF621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84C4-AE72-CEAF-4DEB-C22C7A0B1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DE3F1-6BF5-3013-92F9-F6B8BD811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EDFC0-3A0A-EFA9-B249-67D470BDE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9DD27-E001-D441-5EF6-CFD378F4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14655-0F77-09A3-EB61-10188095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A866C-9EC3-95FE-4F80-73640457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A86E-0454-4B7A-BAA6-446BC321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46B5E-5A5C-8554-E7C7-10B46600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502C0-5F0F-9982-E394-F624CDD4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27910-2FFD-DCDB-2A5A-DC94B9B7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5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4933E-0A7D-DAA5-9F8C-248785FA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FD09F-B636-F1A1-7AB2-9A7C0213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3EF63-FACE-6D07-4BAD-69FF56BB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2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5B46-3361-EE8A-2816-7A105D6B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6C9D-2FFE-D933-DBBA-A85BE28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AD732-7B92-4445-9908-AFD99B3E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79E75-045D-2315-4E56-3AC8589C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836A-4892-8FA6-0C4F-97D72476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8082-43E5-2067-A550-B0537827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39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ECC0-139B-3E8B-8621-E54271C6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6DDEE-B075-98A5-51C6-5F74FA85B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4863-1814-9130-1453-A90B48798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F915-C6CD-339A-9483-BFBBEE81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8F6C3-4A02-FD0B-FD7D-7486DC09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0E5E6-91BB-7C1B-8DEA-EA9781C0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5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A30D9-5E6E-B5B1-1EFA-CBCDC0AA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5B15A-1E25-387C-DBF0-FB538047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4A56-F74C-F1C1-7B73-B0FCA883B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3E19C-7E42-4D7D-B2FB-008D8CC952C5}" type="datetimeFigureOut">
              <a:rPr lang="en-SG" smtClean="0"/>
              <a:t>21/10/2024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55CD-484E-C5D8-2692-A050DCBD6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7C41-CA42-15BE-CAF9-5C4720D43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D568E-E10F-401B-84C4-1AD99E2EC2B9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1EE90-C4E8-977B-8020-EDAE0A29513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29392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E25E4-AD90-5B70-B519-EA80A9E659B8}"/>
              </a:ext>
            </a:extLst>
          </p:cNvPr>
          <p:cNvSpPr/>
          <p:nvPr/>
        </p:nvSpPr>
        <p:spPr>
          <a:xfrm>
            <a:off x="822036" y="914400"/>
            <a:ext cx="10741891" cy="54402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94213-AA01-D921-02B3-40A4C3034BAA}"/>
              </a:ext>
            </a:extLst>
          </p:cNvPr>
          <p:cNvSpPr/>
          <p:nvPr/>
        </p:nvSpPr>
        <p:spPr>
          <a:xfrm>
            <a:off x="822036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C6BBB-FFA9-3588-2E39-909F21F1403A}"/>
              </a:ext>
            </a:extLst>
          </p:cNvPr>
          <p:cNvSpPr/>
          <p:nvPr/>
        </p:nvSpPr>
        <p:spPr>
          <a:xfrm>
            <a:off x="4348572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C9F35-C379-3915-71BF-9B5DCBE0EFE8}"/>
              </a:ext>
            </a:extLst>
          </p:cNvPr>
          <p:cNvSpPr/>
          <p:nvPr/>
        </p:nvSpPr>
        <p:spPr>
          <a:xfrm>
            <a:off x="7122067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482EA-EA06-B591-5F1C-A8B844A32AEF}"/>
              </a:ext>
            </a:extLst>
          </p:cNvPr>
          <p:cNvSpPr/>
          <p:nvPr/>
        </p:nvSpPr>
        <p:spPr>
          <a:xfrm>
            <a:off x="10648603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5F92-205D-9E52-E739-24ACF4F930E4}"/>
              </a:ext>
            </a:extLst>
          </p:cNvPr>
          <p:cNvSpPr/>
          <p:nvPr/>
        </p:nvSpPr>
        <p:spPr>
          <a:xfrm>
            <a:off x="822036" y="914400"/>
            <a:ext cx="4441860" cy="9052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 toilet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CC774-DCF9-E28D-128E-30E3BD34C1B2}"/>
              </a:ext>
            </a:extLst>
          </p:cNvPr>
          <p:cNvSpPr/>
          <p:nvPr/>
        </p:nvSpPr>
        <p:spPr>
          <a:xfrm>
            <a:off x="7122067" y="914400"/>
            <a:ext cx="4441860" cy="9052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 toilet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8FF56-9995-3EDA-418B-DFFBF32D1A94}"/>
              </a:ext>
            </a:extLst>
          </p:cNvPr>
          <p:cNvSpPr/>
          <p:nvPr/>
        </p:nvSpPr>
        <p:spPr>
          <a:xfrm>
            <a:off x="8037391" y="2862072"/>
            <a:ext cx="2611212" cy="3492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Museum (LTL3)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32F-0823-27E7-61D7-7E441BC43011}"/>
              </a:ext>
            </a:extLst>
          </p:cNvPr>
          <p:cNvSpPr/>
          <p:nvPr/>
        </p:nvSpPr>
        <p:spPr>
          <a:xfrm>
            <a:off x="1737360" y="2862072"/>
            <a:ext cx="2611212" cy="34925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Museum (LTL3)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A524F-7548-29D3-DCA5-2983B607B44B}"/>
              </a:ext>
            </a:extLst>
          </p:cNvPr>
          <p:cNvSpPr/>
          <p:nvPr/>
        </p:nvSpPr>
        <p:spPr>
          <a:xfrm>
            <a:off x="3042966" y="1819656"/>
            <a:ext cx="1556466" cy="37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/>
              <a:t>Cybersecurity</a:t>
            </a:r>
            <a:endParaRPr lang="en-SG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38F41-A8AE-AD7A-B373-6B39391E9B85}"/>
              </a:ext>
            </a:extLst>
          </p:cNvPr>
          <p:cNvCxnSpPr>
            <a:cxnSpLocks/>
          </p:cNvCxnSpPr>
          <p:nvPr/>
        </p:nvCxnSpPr>
        <p:spPr>
          <a:xfrm>
            <a:off x="166255" y="2359337"/>
            <a:ext cx="822036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4ED3F-014B-7026-E735-F2EC1923C205}"/>
              </a:ext>
            </a:extLst>
          </p:cNvPr>
          <p:cNvSpPr/>
          <p:nvPr/>
        </p:nvSpPr>
        <p:spPr>
          <a:xfrm>
            <a:off x="6611112" y="914400"/>
            <a:ext cx="510955" cy="502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EAA8F-B6CC-F45D-854C-E6F9030A6E24}"/>
              </a:ext>
            </a:extLst>
          </p:cNvPr>
          <p:cNvSpPr txBox="1"/>
          <p:nvPr/>
        </p:nvSpPr>
        <p:spPr>
          <a:xfrm>
            <a:off x="11367249" y="2525513"/>
            <a:ext cx="102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SDM</a:t>
            </a:r>
            <a:endParaRPr lang="en-SG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EE31E5-895E-12A3-7057-CF8785E076DB}"/>
              </a:ext>
            </a:extLst>
          </p:cNvPr>
          <p:cNvCxnSpPr>
            <a:cxnSpLocks/>
          </p:cNvCxnSpPr>
          <p:nvPr/>
        </p:nvCxnSpPr>
        <p:spPr>
          <a:xfrm flipH="1">
            <a:off x="11357956" y="2359337"/>
            <a:ext cx="834044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C5FCB6-23EE-A603-10DD-8488443850F7}"/>
              </a:ext>
            </a:extLst>
          </p:cNvPr>
          <p:cNvSpPr txBox="1"/>
          <p:nvPr/>
        </p:nvSpPr>
        <p:spPr>
          <a:xfrm>
            <a:off x="0" y="2525513"/>
            <a:ext cx="102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NYP Auditorium</a:t>
            </a:r>
            <a:endParaRPr lang="en-SG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AA842F-ACE4-10E8-3489-7DA996D4924F}"/>
              </a:ext>
            </a:extLst>
          </p:cNvPr>
          <p:cNvSpPr/>
          <p:nvPr/>
        </p:nvSpPr>
        <p:spPr>
          <a:xfrm>
            <a:off x="9092137" y="2476560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Drone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48E2A9-AD52-C07E-1DF2-802DC902CA83}"/>
              </a:ext>
            </a:extLst>
          </p:cNvPr>
          <p:cNvSpPr/>
          <p:nvPr/>
        </p:nvSpPr>
        <p:spPr>
          <a:xfrm>
            <a:off x="5263896" y="4420893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Redemption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74273-BF28-A6AC-FDAC-22F334CA6883}"/>
              </a:ext>
            </a:extLst>
          </p:cNvPr>
          <p:cNvSpPr/>
          <p:nvPr/>
        </p:nvSpPr>
        <p:spPr>
          <a:xfrm>
            <a:off x="5565601" y="3003573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FinTech-Blockchain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3BDF0-F983-0C84-99A3-086E2E281D40}"/>
              </a:ext>
            </a:extLst>
          </p:cNvPr>
          <p:cNvSpPr/>
          <p:nvPr/>
        </p:nvSpPr>
        <p:spPr>
          <a:xfrm>
            <a:off x="5263896" y="1450074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AI</a:t>
            </a:r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36FFD4-1BB7-7A2F-92BC-2EF87B562674}"/>
              </a:ext>
            </a:extLst>
          </p:cNvPr>
          <p:cNvSpPr txBox="1"/>
          <p:nvPr/>
        </p:nvSpPr>
        <p:spPr>
          <a:xfrm>
            <a:off x="4986779" y="329938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2 - </a:t>
            </a:r>
            <a:r>
              <a:rPr lang="en-US" dirty="0" err="1"/>
              <a:t>CyberSecurity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91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E25E4-AD90-5B70-B519-EA80A9E659B8}"/>
              </a:ext>
            </a:extLst>
          </p:cNvPr>
          <p:cNvSpPr/>
          <p:nvPr/>
        </p:nvSpPr>
        <p:spPr>
          <a:xfrm>
            <a:off x="822036" y="914400"/>
            <a:ext cx="10741891" cy="54402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94213-AA01-D921-02B3-40A4C3034BAA}"/>
              </a:ext>
            </a:extLst>
          </p:cNvPr>
          <p:cNvSpPr/>
          <p:nvPr/>
        </p:nvSpPr>
        <p:spPr>
          <a:xfrm>
            <a:off x="822036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C6BBB-FFA9-3588-2E39-909F21F1403A}"/>
              </a:ext>
            </a:extLst>
          </p:cNvPr>
          <p:cNvSpPr/>
          <p:nvPr/>
        </p:nvSpPr>
        <p:spPr>
          <a:xfrm>
            <a:off x="4348572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C9F35-C379-3915-71BF-9B5DCBE0EFE8}"/>
              </a:ext>
            </a:extLst>
          </p:cNvPr>
          <p:cNvSpPr/>
          <p:nvPr/>
        </p:nvSpPr>
        <p:spPr>
          <a:xfrm>
            <a:off x="7122067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482EA-EA06-B591-5F1C-A8B844A32AEF}"/>
              </a:ext>
            </a:extLst>
          </p:cNvPr>
          <p:cNvSpPr/>
          <p:nvPr/>
        </p:nvSpPr>
        <p:spPr>
          <a:xfrm>
            <a:off x="10648603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5F92-205D-9E52-E739-24ACF4F930E4}"/>
              </a:ext>
            </a:extLst>
          </p:cNvPr>
          <p:cNvSpPr/>
          <p:nvPr/>
        </p:nvSpPr>
        <p:spPr>
          <a:xfrm>
            <a:off x="822036" y="914400"/>
            <a:ext cx="4441860" cy="9052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 toilet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CC774-DCF9-E28D-128E-30E3BD34C1B2}"/>
              </a:ext>
            </a:extLst>
          </p:cNvPr>
          <p:cNvSpPr/>
          <p:nvPr/>
        </p:nvSpPr>
        <p:spPr>
          <a:xfrm>
            <a:off x="7122067" y="914400"/>
            <a:ext cx="4441860" cy="9052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 toilet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8FF56-9995-3EDA-418B-DFFBF32D1A94}"/>
              </a:ext>
            </a:extLst>
          </p:cNvPr>
          <p:cNvSpPr/>
          <p:nvPr/>
        </p:nvSpPr>
        <p:spPr>
          <a:xfrm>
            <a:off x="8037391" y="2862072"/>
            <a:ext cx="2611212" cy="3492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Museum (LTL3)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32F-0823-27E7-61D7-7E441BC43011}"/>
              </a:ext>
            </a:extLst>
          </p:cNvPr>
          <p:cNvSpPr/>
          <p:nvPr/>
        </p:nvSpPr>
        <p:spPr>
          <a:xfrm>
            <a:off x="1737360" y="2862072"/>
            <a:ext cx="2611212" cy="34925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Museum (LTL3)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A524F-7548-29D3-DCA5-2983B607B44B}"/>
              </a:ext>
            </a:extLst>
          </p:cNvPr>
          <p:cNvSpPr/>
          <p:nvPr/>
        </p:nvSpPr>
        <p:spPr>
          <a:xfrm>
            <a:off x="3042966" y="1819656"/>
            <a:ext cx="1556466" cy="37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/>
              <a:t>Cybersecurity</a:t>
            </a:r>
            <a:endParaRPr lang="en-SG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38F41-A8AE-AD7A-B373-6B39391E9B85}"/>
              </a:ext>
            </a:extLst>
          </p:cNvPr>
          <p:cNvCxnSpPr>
            <a:cxnSpLocks/>
          </p:cNvCxnSpPr>
          <p:nvPr/>
        </p:nvCxnSpPr>
        <p:spPr>
          <a:xfrm>
            <a:off x="166255" y="2359337"/>
            <a:ext cx="822036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4ED3F-014B-7026-E735-F2EC1923C205}"/>
              </a:ext>
            </a:extLst>
          </p:cNvPr>
          <p:cNvSpPr/>
          <p:nvPr/>
        </p:nvSpPr>
        <p:spPr>
          <a:xfrm>
            <a:off x="6611112" y="914400"/>
            <a:ext cx="510955" cy="502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EAA8F-B6CC-F45D-854C-E6F9030A6E24}"/>
              </a:ext>
            </a:extLst>
          </p:cNvPr>
          <p:cNvSpPr txBox="1"/>
          <p:nvPr/>
        </p:nvSpPr>
        <p:spPr>
          <a:xfrm>
            <a:off x="11367249" y="2525513"/>
            <a:ext cx="102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SDM</a:t>
            </a:r>
            <a:endParaRPr lang="en-SG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EE31E5-895E-12A3-7057-CF8785E076DB}"/>
              </a:ext>
            </a:extLst>
          </p:cNvPr>
          <p:cNvCxnSpPr>
            <a:cxnSpLocks/>
          </p:cNvCxnSpPr>
          <p:nvPr/>
        </p:nvCxnSpPr>
        <p:spPr>
          <a:xfrm flipH="1">
            <a:off x="11357956" y="2359337"/>
            <a:ext cx="834044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C5FCB6-23EE-A603-10DD-8488443850F7}"/>
              </a:ext>
            </a:extLst>
          </p:cNvPr>
          <p:cNvSpPr txBox="1"/>
          <p:nvPr/>
        </p:nvSpPr>
        <p:spPr>
          <a:xfrm>
            <a:off x="0" y="2525513"/>
            <a:ext cx="102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NYP Auditorium</a:t>
            </a:r>
            <a:endParaRPr lang="en-SG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AA842F-ACE4-10E8-3489-7DA996D4924F}"/>
              </a:ext>
            </a:extLst>
          </p:cNvPr>
          <p:cNvSpPr/>
          <p:nvPr/>
        </p:nvSpPr>
        <p:spPr>
          <a:xfrm>
            <a:off x="9092137" y="2476560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Drone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48E2A9-AD52-C07E-1DF2-802DC902CA83}"/>
              </a:ext>
            </a:extLst>
          </p:cNvPr>
          <p:cNvSpPr/>
          <p:nvPr/>
        </p:nvSpPr>
        <p:spPr>
          <a:xfrm>
            <a:off x="5263896" y="4420893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Redemption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74273-BF28-A6AC-FDAC-22F334CA6883}"/>
              </a:ext>
            </a:extLst>
          </p:cNvPr>
          <p:cNvSpPr/>
          <p:nvPr/>
        </p:nvSpPr>
        <p:spPr>
          <a:xfrm>
            <a:off x="5565601" y="3003573"/>
            <a:ext cx="1556466" cy="37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FinTech-Blockchain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3BDF0-F983-0C84-99A3-086E2E281D40}"/>
              </a:ext>
            </a:extLst>
          </p:cNvPr>
          <p:cNvSpPr/>
          <p:nvPr/>
        </p:nvSpPr>
        <p:spPr>
          <a:xfrm>
            <a:off x="5263896" y="1450074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AI</a:t>
            </a:r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36FFD4-1BB7-7A2F-92BC-2EF87B562674}"/>
              </a:ext>
            </a:extLst>
          </p:cNvPr>
          <p:cNvSpPr txBox="1"/>
          <p:nvPr/>
        </p:nvSpPr>
        <p:spPr>
          <a:xfrm>
            <a:off x="4986779" y="32993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 – Fintech Blockchain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508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E25E4-AD90-5B70-B519-EA80A9E659B8}"/>
              </a:ext>
            </a:extLst>
          </p:cNvPr>
          <p:cNvSpPr/>
          <p:nvPr/>
        </p:nvSpPr>
        <p:spPr>
          <a:xfrm>
            <a:off x="822036" y="914400"/>
            <a:ext cx="10741891" cy="54402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94213-AA01-D921-02B3-40A4C3034BAA}"/>
              </a:ext>
            </a:extLst>
          </p:cNvPr>
          <p:cNvSpPr/>
          <p:nvPr/>
        </p:nvSpPr>
        <p:spPr>
          <a:xfrm>
            <a:off x="822036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C6BBB-FFA9-3588-2E39-909F21F1403A}"/>
              </a:ext>
            </a:extLst>
          </p:cNvPr>
          <p:cNvSpPr/>
          <p:nvPr/>
        </p:nvSpPr>
        <p:spPr>
          <a:xfrm>
            <a:off x="4348572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C9F35-C379-3915-71BF-9B5DCBE0EFE8}"/>
              </a:ext>
            </a:extLst>
          </p:cNvPr>
          <p:cNvSpPr/>
          <p:nvPr/>
        </p:nvSpPr>
        <p:spPr>
          <a:xfrm>
            <a:off x="7122067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482EA-EA06-B591-5F1C-A8B844A32AEF}"/>
              </a:ext>
            </a:extLst>
          </p:cNvPr>
          <p:cNvSpPr/>
          <p:nvPr/>
        </p:nvSpPr>
        <p:spPr>
          <a:xfrm>
            <a:off x="10648603" y="2862072"/>
            <a:ext cx="915324" cy="3492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Stairs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5F92-205D-9E52-E739-24ACF4F930E4}"/>
              </a:ext>
            </a:extLst>
          </p:cNvPr>
          <p:cNvSpPr/>
          <p:nvPr/>
        </p:nvSpPr>
        <p:spPr>
          <a:xfrm>
            <a:off x="822036" y="914400"/>
            <a:ext cx="4441860" cy="9052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 toilet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CC774-DCF9-E28D-128E-30E3BD34C1B2}"/>
              </a:ext>
            </a:extLst>
          </p:cNvPr>
          <p:cNvSpPr/>
          <p:nvPr/>
        </p:nvSpPr>
        <p:spPr>
          <a:xfrm>
            <a:off x="7122067" y="914400"/>
            <a:ext cx="4441860" cy="9052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 toilet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8FF56-9995-3EDA-418B-DFFBF32D1A94}"/>
              </a:ext>
            </a:extLst>
          </p:cNvPr>
          <p:cNvSpPr/>
          <p:nvPr/>
        </p:nvSpPr>
        <p:spPr>
          <a:xfrm>
            <a:off x="8037391" y="2862072"/>
            <a:ext cx="2611212" cy="3492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Museum (LTL3)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32F-0823-27E7-61D7-7E441BC43011}"/>
              </a:ext>
            </a:extLst>
          </p:cNvPr>
          <p:cNvSpPr/>
          <p:nvPr/>
        </p:nvSpPr>
        <p:spPr>
          <a:xfrm>
            <a:off x="1737360" y="2862072"/>
            <a:ext cx="2611212" cy="34925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Museum (LTL3)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A524F-7548-29D3-DCA5-2983B607B44B}"/>
              </a:ext>
            </a:extLst>
          </p:cNvPr>
          <p:cNvSpPr/>
          <p:nvPr/>
        </p:nvSpPr>
        <p:spPr>
          <a:xfrm>
            <a:off x="3042966" y="1819656"/>
            <a:ext cx="1556466" cy="37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/>
              <a:t>Cybersecurity</a:t>
            </a:r>
            <a:endParaRPr lang="en-SG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38F41-A8AE-AD7A-B373-6B39391E9B85}"/>
              </a:ext>
            </a:extLst>
          </p:cNvPr>
          <p:cNvCxnSpPr>
            <a:cxnSpLocks/>
          </p:cNvCxnSpPr>
          <p:nvPr/>
        </p:nvCxnSpPr>
        <p:spPr>
          <a:xfrm>
            <a:off x="166255" y="2359337"/>
            <a:ext cx="822036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4ED3F-014B-7026-E735-F2EC1923C205}"/>
              </a:ext>
            </a:extLst>
          </p:cNvPr>
          <p:cNvSpPr/>
          <p:nvPr/>
        </p:nvSpPr>
        <p:spPr>
          <a:xfrm>
            <a:off x="6611112" y="914400"/>
            <a:ext cx="510955" cy="502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EAA8F-B6CC-F45D-854C-E6F9030A6E24}"/>
              </a:ext>
            </a:extLst>
          </p:cNvPr>
          <p:cNvSpPr txBox="1"/>
          <p:nvPr/>
        </p:nvSpPr>
        <p:spPr>
          <a:xfrm>
            <a:off x="11367249" y="2525513"/>
            <a:ext cx="102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SDM</a:t>
            </a:r>
            <a:endParaRPr lang="en-SG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EE31E5-895E-12A3-7057-CF8785E076DB}"/>
              </a:ext>
            </a:extLst>
          </p:cNvPr>
          <p:cNvCxnSpPr>
            <a:cxnSpLocks/>
          </p:cNvCxnSpPr>
          <p:nvPr/>
        </p:nvCxnSpPr>
        <p:spPr>
          <a:xfrm flipH="1">
            <a:off x="11357956" y="2359337"/>
            <a:ext cx="834044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C5FCB6-23EE-A603-10DD-8488443850F7}"/>
              </a:ext>
            </a:extLst>
          </p:cNvPr>
          <p:cNvSpPr txBox="1"/>
          <p:nvPr/>
        </p:nvSpPr>
        <p:spPr>
          <a:xfrm>
            <a:off x="0" y="2525513"/>
            <a:ext cx="102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NYP Auditorium</a:t>
            </a:r>
            <a:endParaRPr lang="en-SG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AA842F-ACE4-10E8-3489-7DA996D4924F}"/>
              </a:ext>
            </a:extLst>
          </p:cNvPr>
          <p:cNvSpPr/>
          <p:nvPr/>
        </p:nvSpPr>
        <p:spPr>
          <a:xfrm>
            <a:off x="9092137" y="2476560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Drone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48E2A9-AD52-C07E-1DF2-802DC902CA83}"/>
              </a:ext>
            </a:extLst>
          </p:cNvPr>
          <p:cNvSpPr/>
          <p:nvPr/>
        </p:nvSpPr>
        <p:spPr>
          <a:xfrm>
            <a:off x="5263896" y="4420893"/>
            <a:ext cx="1556466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Redemption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74273-BF28-A6AC-FDAC-22F334CA6883}"/>
              </a:ext>
            </a:extLst>
          </p:cNvPr>
          <p:cNvSpPr/>
          <p:nvPr/>
        </p:nvSpPr>
        <p:spPr>
          <a:xfrm>
            <a:off x="5565601" y="3003573"/>
            <a:ext cx="1556466" cy="37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FinTech-Blockchain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3BDF0-F983-0C84-99A3-086E2E281D40}"/>
              </a:ext>
            </a:extLst>
          </p:cNvPr>
          <p:cNvSpPr/>
          <p:nvPr/>
        </p:nvSpPr>
        <p:spPr>
          <a:xfrm>
            <a:off x="5263896" y="1450074"/>
            <a:ext cx="1556466" cy="37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AI</a:t>
            </a:r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36FFD4-1BB7-7A2F-92BC-2EF87B562674}"/>
              </a:ext>
            </a:extLst>
          </p:cNvPr>
          <p:cNvSpPr txBox="1"/>
          <p:nvPr/>
        </p:nvSpPr>
        <p:spPr>
          <a:xfrm>
            <a:off x="4986779" y="329938"/>
            <a:ext cx="297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 – Artificial Intelligence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5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95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Yuen Loong CHAN (NYP)</dc:creator>
  <cp:lastModifiedBy>SZS05</cp:lastModifiedBy>
  <cp:revision>3</cp:revision>
  <dcterms:created xsi:type="dcterms:W3CDTF">2024-10-21T02:47:07Z</dcterms:created>
  <dcterms:modified xsi:type="dcterms:W3CDTF">2024-10-22T01:15:23Z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be128f-e2ab-4b18-9c62-301caee5e80a_Enabled">
    <vt:lpwstr>true</vt:lpwstr>
  </property>
  <property fmtid="{D5CDD505-2E9C-101B-9397-08002B2CF9AE}" pid="3" name="MSIP_Label_babe128f-e2ab-4b18-9c62-301caee5e80a_SetDate">
    <vt:lpwstr>2024-10-21T02:53:56Z</vt:lpwstr>
  </property>
  <property fmtid="{D5CDD505-2E9C-101B-9397-08002B2CF9AE}" pid="4" name="MSIP_Label_babe128f-e2ab-4b18-9c62-301caee5e80a_Method">
    <vt:lpwstr>Privileged</vt:lpwstr>
  </property>
  <property fmtid="{D5CDD505-2E9C-101B-9397-08002B2CF9AE}" pid="5" name="MSIP_Label_babe128f-e2ab-4b18-9c62-301caee5e80a_Name">
    <vt:lpwstr>OFFICIAL [OPEN]</vt:lpwstr>
  </property>
  <property fmtid="{D5CDD505-2E9C-101B-9397-08002B2CF9AE}" pid="6" name="MSIP_Label_babe128f-e2ab-4b18-9c62-301caee5e80a_SiteId">
    <vt:lpwstr>243ebaed-00d0-4690-a7dc-75893b0d9f98</vt:lpwstr>
  </property>
  <property fmtid="{D5CDD505-2E9C-101B-9397-08002B2CF9AE}" pid="7" name="MSIP_Label_babe128f-e2ab-4b18-9c62-301caee5e80a_ActionId">
    <vt:lpwstr>e4e36c64-5d54-4c0e-b454-93cf957821e0</vt:lpwstr>
  </property>
  <property fmtid="{D5CDD505-2E9C-101B-9397-08002B2CF9AE}" pid="8" name="MSIP_Label_babe128f-e2ab-4b18-9c62-301caee5e80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(Open)</vt:lpwstr>
  </property>
</Properties>
</file>