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T Sans Narrow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7e72c11e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7e72c11e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602aad91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602aad91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7e72c11e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7e72c11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7e72c11e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7e72c11e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602aad91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602aad91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7e72c11e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7e72c11e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602aad91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602aad91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654695d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654695d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7e72c11e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7e72c11e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602aad91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602aad91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7e72c11e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7e72c11e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7e72c11e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7e72c11e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9ae6e31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09ae6e31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654695d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654695d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602aad91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602aad91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7e72c11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7e72c11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a7a8c7a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a7a8c7a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602aad91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602aad91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7e72c11e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7e72c11e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602aad91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602aad91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7e72c11e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7e72c11e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8.jpg"/><Relationship Id="rId6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FYP Open House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features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Teo Yu Cheng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added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266325"/>
            <a:ext cx="4453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Rename of Booths and Workshops for easier identification of booths / workshops.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Examples: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From Data Analysis to IT booth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From Workshop A to Software Engineering </a:t>
            </a:r>
            <a:r>
              <a:rPr lang="en" sz="1600">
                <a:solidFill>
                  <a:srgbClr val="000000"/>
                </a:solidFill>
              </a:rPr>
              <a:t>Workshop etc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After changes shown at the screenshot -&gt;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350" y="353788"/>
            <a:ext cx="2119824" cy="4435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added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266325"/>
            <a:ext cx="571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</a:t>
            </a:r>
            <a:r>
              <a:rPr lang="en">
                <a:solidFill>
                  <a:srgbClr val="000000"/>
                </a:solidFill>
              </a:rPr>
              <a:t> the Qr-code scanner, i had re-coded a portion of the code from Workshops A to D (originally using Booths API temporarily) to </a:t>
            </a:r>
            <a:r>
              <a:rPr lang="en">
                <a:solidFill>
                  <a:srgbClr val="000000"/>
                </a:solidFill>
              </a:rPr>
              <a:t>Software Engineering, FinTech Workshops etc as the workshops uses </a:t>
            </a:r>
            <a:r>
              <a:rPr b="1" lang="en">
                <a:solidFill>
                  <a:srgbClr val="000000"/>
                </a:solidFill>
              </a:rPr>
              <a:t>a separate API</a:t>
            </a:r>
            <a:r>
              <a:rPr lang="en">
                <a:solidFill>
                  <a:srgbClr val="000000"/>
                </a:solidFill>
              </a:rPr>
              <a:t> used  to activate the Visitor’s stamp.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700" y="728600"/>
            <a:ext cx="2028281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added 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266325"/>
            <a:ext cx="2948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Redemption and Engraving links to the Select Booth page to ensure easy accessibility for the booth admins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088" y="353788"/>
            <a:ext cx="2119824" cy="44359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4"/>
          <p:cNvCxnSpPr/>
          <p:nvPr/>
        </p:nvCxnSpPr>
        <p:spPr>
          <a:xfrm flipH="1" rot="10800000">
            <a:off x="5424950" y="1868075"/>
            <a:ext cx="752400" cy="3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4"/>
          <p:cNvCxnSpPr/>
          <p:nvPr/>
        </p:nvCxnSpPr>
        <p:spPr>
          <a:xfrm>
            <a:off x="5286800" y="2697150"/>
            <a:ext cx="905700" cy="5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3050" y="2431575"/>
            <a:ext cx="1291769" cy="269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3050" y="-85000"/>
            <a:ext cx="1291775" cy="2516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3623" y="-42500"/>
            <a:ext cx="1560376" cy="2431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added 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266325"/>
            <a:ext cx="5374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900">
                <a:solidFill>
                  <a:srgbClr val="000000"/>
                </a:solidFill>
              </a:rPr>
              <a:t>At the left-side nav bar, i have added links to:</a:t>
            </a:r>
            <a:endParaRPr sz="1900">
              <a:solidFill>
                <a:srgbClr val="000000"/>
              </a:solidFill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600">
                <a:solidFill>
                  <a:srgbClr val="000000"/>
                </a:solidFill>
              </a:rPr>
              <a:t>Booths (linked to Qr-code scanner)</a:t>
            </a:r>
            <a:endParaRPr sz="1600">
              <a:solidFill>
                <a:srgbClr val="000000"/>
              </a:solidFill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600">
                <a:solidFill>
                  <a:srgbClr val="000000"/>
                </a:solidFill>
              </a:rPr>
              <a:t>Workshops </a:t>
            </a:r>
            <a:r>
              <a:rPr lang="en" sz="1600">
                <a:solidFill>
                  <a:srgbClr val="000000"/>
                </a:solidFill>
              </a:rPr>
              <a:t>(linked to Qr-code scanner)</a:t>
            </a:r>
            <a:endParaRPr sz="1600">
              <a:solidFill>
                <a:srgbClr val="000000"/>
              </a:solidFill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600">
                <a:solidFill>
                  <a:srgbClr val="000000"/>
                </a:solidFill>
              </a:rPr>
              <a:t>Redemption</a:t>
            </a:r>
            <a:endParaRPr sz="1600">
              <a:solidFill>
                <a:srgbClr val="000000"/>
              </a:solidFill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600">
                <a:solidFill>
                  <a:srgbClr val="000000"/>
                </a:solidFill>
              </a:rPr>
              <a:t>Engraving</a:t>
            </a:r>
            <a:endParaRPr sz="1600">
              <a:solidFill>
                <a:srgbClr val="000000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900">
                <a:solidFill>
                  <a:srgbClr val="000000"/>
                </a:solidFill>
              </a:rPr>
              <a:t>Another way for the booth admin to Access the booth </a:t>
            </a:r>
            <a:r>
              <a:rPr lang="en" sz="1900">
                <a:solidFill>
                  <a:srgbClr val="000000"/>
                </a:solidFill>
              </a:rPr>
              <a:t>/ </a:t>
            </a:r>
            <a:r>
              <a:rPr lang="en" sz="1900">
                <a:solidFill>
                  <a:srgbClr val="000000"/>
                </a:solidFill>
              </a:rPr>
              <a:t>Workshop Qr-code scanner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162" y="0"/>
            <a:ext cx="29401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166" name="Google Shape;166;p2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FYP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 during FYP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266325"/>
            <a:ext cx="8520600" cy="37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Uploading the codes to Amazon S3 for deployment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When i had to deploy my codes to Amazon S3, I found it challenging  to deploy the codes to Amazon S3</a:t>
            </a:r>
            <a:endParaRPr sz="1600">
              <a:solidFill>
                <a:srgbClr val="000000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</a:pPr>
            <a:r>
              <a:rPr lang="en" sz="1600">
                <a:solidFill>
                  <a:srgbClr val="000000"/>
                </a:solidFill>
              </a:rPr>
              <a:t>Due to my concerns that i may mess up </a:t>
            </a:r>
            <a:r>
              <a:rPr lang="en" sz="1600">
                <a:solidFill>
                  <a:srgbClr val="000000"/>
                </a:solidFill>
              </a:rPr>
              <a:t>the deployment of codes if i had done it incorrectly.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Fortunately, one of my groupmates guided me through the Amazon S3 deployment process.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I had managed to create my step-by-step guide of deployment process to Amazon S3 for future reference and to deploy the codes to Amazon S3 independently.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 during FYP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266325"/>
            <a:ext cx="8520600" cy="3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Troubleshooting of codes</a:t>
            </a:r>
            <a:endParaRPr sz="16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600">
                <a:solidFill>
                  <a:srgbClr val="000000"/>
                </a:solidFill>
              </a:rPr>
              <a:t>When booth-admin access the qr-code scanner via the left nav-bar, </a:t>
            </a:r>
            <a:endParaRPr sz="1600"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 sz="1600">
                <a:solidFill>
                  <a:srgbClr val="000000"/>
                </a:solidFill>
              </a:rPr>
              <a:t>it works for the first booth, but after that the booth-admin will have to manually refresh the page, which is inconvenient for the booth admins to use.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It took quite a while for me to find out where the problem was in the Custom navbar page in Visual Studio Code, which was at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handleBoothClick</a:t>
            </a: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At times i was desperate to fix the problem as soon as possible.</a:t>
            </a:r>
            <a:endParaRPr sz="1600">
              <a:solidFill>
                <a:srgbClr val="000000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</a:pPr>
            <a:r>
              <a:rPr lang="en" sz="1600">
                <a:solidFill>
                  <a:srgbClr val="000000"/>
                </a:solidFill>
              </a:rPr>
              <a:t>Eventually, i managed to find a workaround in the issue by using </a:t>
            </a:r>
            <a:r>
              <a:rPr b="1" lang="en" sz="1600">
                <a:solidFill>
                  <a:srgbClr val="000000"/>
                </a:solidFill>
              </a:rPr>
              <a:t>window.location.reload(); </a:t>
            </a:r>
            <a:r>
              <a:rPr lang="en" sz="1600">
                <a:solidFill>
                  <a:srgbClr val="000000"/>
                </a:solidFill>
              </a:rPr>
              <a:t>, this forces the qr-code scanner accessed via the left-nav bar to refresh automatically, allowing the booth admin to continuous scans of the visitors qr-code without having to manually refresh.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of the solution to the issue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425" y="1144900"/>
            <a:ext cx="6329149" cy="35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 during FYP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</a:t>
            </a:r>
            <a:r>
              <a:rPr lang="en">
                <a:solidFill>
                  <a:srgbClr val="000000"/>
                </a:solidFill>
              </a:rPr>
              <a:t>uring the FYP integration, i was indecisive in communicating an issue effectively to my groupmate, 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As in messaging the code issue to groupmate, I was overthinking about should i send the message to my groupmate or not? How will he respond etc?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Resulting in me send, unsend and resend the message again, causing my groupmate to be confused on what my intended issue is about.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 decided to overcome the indecisiveness by: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Taking  some time to think and decide what to message before communication with a groupmate (e.g. be topic of discussion, specific about the code issue).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Outcomes</a:t>
            </a:r>
            <a:endParaRPr/>
          </a:p>
        </p:txBody>
      </p:sp>
      <p:sp>
        <p:nvSpPr>
          <p:cNvPr id="197" name="Google Shape;197;p3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FYP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Recap of Mid-Term Presentation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Tools and Technologies Used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Features added (After mid-term presentation on week 6)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Challenges faced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Learning Outcomes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Demonstration of Admin features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I learned during FYP? 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Troubleshoot problems by being patient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When I faced a problem (e.g. code unable to run), i learnt that it takes time to identify the problem and try to implement a fix to the problem works well.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Learn more about: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ReactJS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Qr-code scanner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AWS S3 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Communicate well with </a:t>
            </a:r>
            <a:r>
              <a:rPr lang="en">
                <a:solidFill>
                  <a:srgbClr val="000000"/>
                </a:solidFill>
              </a:rPr>
              <a:t>groupmates to ensure smooth</a:t>
            </a:r>
            <a:r>
              <a:rPr lang="en">
                <a:solidFill>
                  <a:srgbClr val="000000"/>
                </a:solidFill>
              </a:rPr>
              <a:t> Integration of codes into Azure DevOps repo 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Especially voicing out the </a:t>
            </a:r>
            <a:r>
              <a:rPr lang="en" sz="1600">
                <a:solidFill>
                  <a:srgbClr val="000000"/>
                </a:solidFill>
              </a:rPr>
              <a:t>specific</a:t>
            </a:r>
            <a:r>
              <a:rPr lang="en" sz="1600">
                <a:solidFill>
                  <a:srgbClr val="000000"/>
                </a:solidFill>
              </a:rPr>
              <a:t> issue (e.g. code integration) 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of Admin features</a:t>
            </a:r>
            <a:endParaRPr/>
          </a:p>
        </p:txBody>
      </p:sp>
      <p:sp>
        <p:nvSpPr>
          <p:cNvPr id="209" name="Google Shape;209;p3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Login, SelectBooth and Qr-code scanner pages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Presentation</a:t>
            </a:r>
            <a:endParaRPr/>
          </a:p>
        </p:txBody>
      </p:sp>
      <p:sp>
        <p:nvSpPr>
          <p:cNvPr id="215" name="Google Shape;215;p3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of Mid-term Presentation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week 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of Mid-term presentation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Task: Using</a:t>
            </a:r>
            <a:r>
              <a:rPr lang="en">
                <a:solidFill>
                  <a:srgbClr val="000000"/>
                </a:solidFill>
              </a:rPr>
              <a:t> ReactJS to develop the Admin features in Visual Studio Code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Admin Login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Select Booth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QR-code Scanner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Feedback given</a:t>
            </a:r>
            <a:r>
              <a:rPr lang="en"/>
              <a:t>: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Add Redemption and Engraving links to the Select Booth page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In Qr-code scanner, ensure that the booth admin can scan a visitor’s qr-code once per booth.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Qr-code scanner display pop-up message to indicate that the booth admin successfully scan the visitor’s qrcode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 Used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3700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Programming Language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ReactJS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Deployment Platform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AWS S3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IDE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Visual Studio Code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Database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Mysql</a:t>
            </a:r>
            <a:r>
              <a:rPr lang="en" sz="1600">
                <a:solidFill>
                  <a:srgbClr val="000000"/>
                </a:solidFill>
              </a:rPr>
              <a:t> Workbench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Source Control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Azure Devops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GIT for Windows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2800" y="1392768"/>
            <a:ext cx="2178375" cy="14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2338" y="1266325"/>
            <a:ext cx="1431398" cy="1431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4278" y="1330124"/>
            <a:ext cx="1303775" cy="13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9180" y="3119576"/>
            <a:ext cx="1917720" cy="144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76400" y="3064525"/>
            <a:ext cx="1559550" cy="15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0101" y="3064514"/>
            <a:ext cx="1559550" cy="155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Added</a:t>
            </a:r>
            <a:endParaRPr/>
          </a:p>
        </p:txBody>
      </p:sp>
      <p:sp>
        <p:nvSpPr>
          <p:cNvPr id="103" name="Google Shape;103;p18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Week 6 presentation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added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325"/>
            <a:ext cx="4867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Integration between Admin and Visitor side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Booth Admin side Qr-code scanner: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b="1" lang="en" sz="1600">
                <a:solidFill>
                  <a:srgbClr val="000000"/>
                </a:solidFill>
              </a:rPr>
              <a:t>Before</a:t>
            </a:r>
            <a:r>
              <a:rPr lang="en" sz="1600">
                <a:solidFill>
                  <a:srgbClr val="000000"/>
                </a:solidFill>
              </a:rPr>
              <a:t>: It was a typical Qr-code scanner that scans links.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b="1" lang="en" sz="1600">
                <a:solidFill>
                  <a:srgbClr val="000000"/>
                </a:solidFill>
              </a:rPr>
              <a:t>After</a:t>
            </a:r>
            <a:r>
              <a:rPr lang="en" sz="1600">
                <a:solidFill>
                  <a:srgbClr val="000000"/>
                </a:solidFill>
              </a:rPr>
              <a:t>: Qr-code </a:t>
            </a:r>
            <a:r>
              <a:rPr lang="en" sz="1600">
                <a:solidFill>
                  <a:srgbClr val="000000"/>
                </a:solidFill>
              </a:rPr>
              <a:t>scanner will scan the Visitor’s QR code, which will call the booth / workshop API to activate the stamp at the Visitor-side.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125" y="143300"/>
            <a:ext cx="2515801" cy="4856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352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 Before/After at Visitor side’s Cyber-Security Booth 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742075" y="4572000"/>
            <a:ext cx="3676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en" sz="1650">
                <a:solidFill>
                  <a:srgbClr val="000000"/>
                </a:solidFill>
              </a:rPr>
              <a:t>Before </a:t>
            </a:r>
            <a:r>
              <a:rPr lang="en" sz="1650">
                <a:solidFill>
                  <a:srgbClr val="000000"/>
                </a:solidFill>
              </a:rPr>
              <a:t>Visitor stamp is activated </a:t>
            </a:r>
            <a:endParaRPr sz="1650">
              <a:solidFill>
                <a:srgbClr val="000000"/>
              </a:solidFill>
            </a:endParaRPr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5331700" y="4572000"/>
            <a:ext cx="3224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After </a:t>
            </a:r>
            <a:r>
              <a:rPr lang="en">
                <a:solidFill>
                  <a:srgbClr val="000000"/>
                </a:solidFill>
              </a:rPr>
              <a:t>Visitor stamp is activated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852" y="1212700"/>
            <a:ext cx="1918099" cy="32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8550" y="1212700"/>
            <a:ext cx="1983546" cy="32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added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266325"/>
            <a:ext cx="3777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Qr-code scanner display pop-up message to indicate that the booth admin had either </a:t>
            </a:r>
            <a:r>
              <a:rPr b="1" lang="en">
                <a:solidFill>
                  <a:srgbClr val="000000"/>
                </a:solidFill>
              </a:rPr>
              <a:t>successfully, 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unsuccessfully </a:t>
            </a:r>
            <a:r>
              <a:rPr lang="en">
                <a:solidFill>
                  <a:srgbClr val="000000"/>
                </a:solidFill>
              </a:rPr>
              <a:t>or </a:t>
            </a:r>
            <a:r>
              <a:rPr b="1" lang="en">
                <a:solidFill>
                  <a:srgbClr val="000000"/>
                </a:solidFill>
              </a:rPr>
              <a:t>already </a:t>
            </a:r>
            <a:r>
              <a:rPr lang="en">
                <a:solidFill>
                  <a:srgbClr val="000000"/>
                </a:solidFill>
              </a:rPr>
              <a:t>scan the visitor’s qrcode.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Ensure visitors qr-code can only be scanned once per booth to prevent duplicate scans.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750" y="728613"/>
            <a:ext cx="2073530" cy="36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5730" y="728613"/>
            <a:ext cx="1904487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