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90EE3-724E-4375-A9D5-398684745349}" v="299" dt="2022-10-14T06:55:35.822"/>
    <p1510:client id="{A621F62D-112D-5D6C-96C9-ED84186519C2}" v="132" dt="2022-10-25T06:47:48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4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0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4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5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9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FE87-96DF-A4DB-B6FC-E43280DB3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C1DAD-3983-218D-A751-0C331C2F9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Aleksei, Aleksi, Onni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16F6-6C49-F0A5-6C3B-5F2110BB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CFG – Cyborg Fightin' 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12CED-C863-1439-53F4-27D6C98B68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Cyborgs </a:t>
            </a:r>
            <a:r>
              <a:rPr lang="en-US" dirty="0" err="1">
                <a:cs typeface="Calibri"/>
              </a:rPr>
              <a:t>beatin</a:t>
            </a:r>
            <a:r>
              <a:rPr lang="en-US" dirty="0">
                <a:cs typeface="Calibri"/>
              </a:rPr>
              <a:t>' the crap </a:t>
            </a:r>
            <a:r>
              <a:rPr lang="en-US" dirty="0" err="1">
                <a:cs typeface="Calibri"/>
              </a:rPr>
              <a:t>outta</a:t>
            </a:r>
            <a:r>
              <a:rPr lang="en-US" dirty="0">
                <a:cs typeface="Calibri"/>
              </a:rPr>
              <a:t> each other.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7DF88-FE45-BCB4-8DBC-F604D489E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the 23th century, the polluted Earth that you can no longer call home, has it's own underworld fight club.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89E-D302-47A6-3372-8E92B6DC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Core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C1B4-4994-0E2A-D79C-E175FD63F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Movement – Fighting (abilities) - dying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6B876-6595-8843-63BD-6423D14988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Core loop consists of – Choosing character, starting game – fighting, BO3 dying, winning / losing.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98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A80F-FB83-7191-A7C1-F98C52A6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Graphic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75A7-AFF4-E453-289B-B2BD47B5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2D cartoonish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9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ED27-6938-46AE-FDC5-6E048988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9778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Group (division)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E839-A552-9C6A-5A28-AB02E5FA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74" y="1626734"/>
            <a:ext cx="5157787" cy="823912"/>
          </a:xfrm>
        </p:spPr>
        <p:txBody>
          <a:bodyPr/>
          <a:lstStyle/>
          <a:p>
            <a:r>
              <a:rPr lang="en-US" dirty="0">
                <a:cs typeface="Calibri"/>
              </a:rPr>
              <a:t>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1FE76-BB3C-6F06-20BF-C7F8C4C85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74" y="2537732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Main: Onni</a:t>
            </a:r>
          </a:p>
          <a:p>
            <a:r>
              <a:rPr lang="en-US" dirty="0">
                <a:cs typeface="Calibri"/>
              </a:rPr>
              <a:t>Other: 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912B7-6EAC-381A-D88C-6F4AA128F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5286" y="1713820"/>
            <a:ext cx="5183188" cy="823912"/>
          </a:xfrm>
        </p:spPr>
        <p:txBody>
          <a:bodyPr/>
          <a:lstStyle/>
          <a:p>
            <a:r>
              <a:rPr lang="en-US" dirty="0">
                <a:cs typeface="Calibri"/>
              </a:rPr>
              <a:t>Graphic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DDF3C-AE43-57D6-72B0-8B54CFECC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5286" y="2537732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Main: Aleksei</a:t>
            </a:r>
          </a:p>
          <a:p>
            <a:r>
              <a:rPr lang="en-US" dirty="0">
                <a:cs typeface="Calibri"/>
              </a:rPr>
              <a:t>Other: All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298ADE-2AF3-6048-40A1-CB9900937807}"/>
              </a:ext>
            </a:extLst>
          </p:cNvPr>
          <p:cNvSpPr txBox="1">
            <a:spLocks/>
          </p:cNvSpPr>
          <p:nvPr/>
        </p:nvSpPr>
        <p:spPr>
          <a:xfrm>
            <a:off x="8427131" y="162673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Music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89984B6-F77F-FE40-2F1C-CF56526B33EB}"/>
              </a:ext>
            </a:extLst>
          </p:cNvPr>
          <p:cNvSpPr txBox="1">
            <a:spLocks/>
          </p:cNvSpPr>
          <p:nvPr/>
        </p:nvSpPr>
        <p:spPr>
          <a:xfrm>
            <a:off x="8427131" y="2537732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Main: Aleksi</a:t>
            </a:r>
          </a:p>
          <a:p>
            <a:r>
              <a:rPr lang="en-US" dirty="0">
                <a:cs typeface="Calibri"/>
              </a:rPr>
              <a:t>Other:</a:t>
            </a:r>
          </a:p>
        </p:txBody>
      </p:sp>
    </p:spTree>
    <p:extLst>
      <p:ext uri="{BB962C8B-B14F-4D97-AF65-F5344CB8AC3E}">
        <p14:creationId xmlns:p14="http://schemas.microsoft.com/office/powerpoint/2010/main" val="5447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B8EF-5137-7406-5C6B-6B9136A0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Timetable /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7446-E21B-E2A5-467C-5EEAF4C1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trike="sngStrike" dirty="0">
                <a:cs typeface="Calibri"/>
              </a:rPr>
              <a:t>1. </a:t>
            </a:r>
            <a:r>
              <a:rPr lang="en-US" strike="sngStrike" err="1">
                <a:cs typeface="Calibri"/>
              </a:rPr>
              <a:t>vko</a:t>
            </a:r>
            <a:r>
              <a:rPr lang="en-US" strike="sngStrike" dirty="0">
                <a:cs typeface="Calibri"/>
              </a:rPr>
              <a:t> - </a:t>
            </a:r>
            <a:r>
              <a:rPr lang="en-US" strike="sngStrike" err="1">
                <a:cs typeface="Calibri"/>
              </a:rPr>
              <a:t>Suunnittelu</a:t>
            </a:r>
            <a:endParaRPr lang="en-US" strike="sngStrike"/>
          </a:p>
          <a:p>
            <a:r>
              <a:rPr lang="en-US" dirty="0">
                <a:solidFill>
                  <a:schemeClr val="accent6"/>
                </a:solidFill>
                <a:cs typeface="Calibri"/>
              </a:rPr>
              <a:t>2. </a:t>
            </a:r>
            <a:r>
              <a:rPr lang="en-US" dirty="0" err="1">
                <a:solidFill>
                  <a:schemeClr val="accent6"/>
                </a:solidFill>
                <a:cs typeface="Calibri"/>
              </a:rPr>
              <a:t>vko</a:t>
            </a:r>
            <a:r>
              <a:rPr lang="en-US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– </a:t>
            </a:r>
            <a:r>
              <a:rPr lang="en-US" dirty="0" err="1">
                <a:cs typeface="Calibri"/>
              </a:rPr>
              <a:t>Suunnittelu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loppuun</a:t>
            </a:r>
            <a:r>
              <a:rPr lang="en-US" dirty="0">
                <a:cs typeface="Calibri"/>
              </a:rPr>
              <a:t> &amp; Base server </a:t>
            </a:r>
            <a:r>
              <a:rPr lang="en-US" dirty="0" err="1">
                <a:cs typeface="Calibri"/>
              </a:rPr>
              <a:t>aloitus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3. 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vko</a:t>
            </a:r>
            <a:r>
              <a:rPr lang="en-US" dirty="0">
                <a:ea typeface="+mn-lt"/>
                <a:cs typeface="+mn-lt"/>
              </a:rPr>
              <a:t> - Game Jam</a:t>
            </a:r>
          </a:p>
          <a:p>
            <a:r>
              <a:rPr lang="en-US" dirty="0">
                <a:ea typeface="+mn-lt"/>
                <a:cs typeface="+mn-lt"/>
              </a:rPr>
              <a:t>4. </a:t>
            </a:r>
            <a:r>
              <a:rPr lang="en-US" dirty="0" err="1">
                <a:ea typeface="+mn-lt"/>
                <a:cs typeface="+mn-lt"/>
              </a:rPr>
              <a:t>vko</a:t>
            </a:r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Grafiikkaa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tykitetään</a:t>
            </a:r>
            <a:r>
              <a:rPr lang="en-US" dirty="0">
                <a:ea typeface="+mn-lt"/>
                <a:cs typeface="+mn-lt"/>
              </a:rPr>
              <a:t> ja </a:t>
            </a:r>
            <a:r>
              <a:rPr lang="en-US" dirty="0" err="1">
                <a:ea typeface="+mn-lt"/>
                <a:cs typeface="+mn-lt"/>
              </a:rPr>
              <a:t>musiikkia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tuotetaan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unohtamatta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koodia</a:t>
            </a:r>
          </a:p>
          <a:p>
            <a:r>
              <a:rPr lang="en-US" dirty="0">
                <a:ea typeface="+mn-lt"/>
                <a:cs typeface="+mn-lt"/>
              </a:rPr>
              <a:t>5. </a:t>
            </a:r>
            <a:r>
              <a:rPr lang="en-US" dirty="0" err="1">
                <a:ea typeface="+mn-lt"/>
                <a:cs typeface="+mn-lt"/>
              </a:rPr>
              <a:t>vko</a:t>
            </a:r>
            <a:r>
              <a:rPr lang="en-US" dirty="0">
                <a:ea typeface="+mn-lt"/>
                <a:cs typeface="+mn-lt"/>
              </a:rPr>
              <a:t> - Puhdasta </a:t>
            </a:r>
            <a:r>
              <a:rPr lang="en-US" dirty="0" err="1">
                <a:ea typeface="+mn-lt"/>
                <a:cs typeface="+mn-lt"/>
              </a:rPr>
              <a:t>hulluutta</a:t>
            </a:r>
          </a:p>
          <a:p>
            <a:r>
              <a:rPr lang="en-US" dirty="0">
                <a:ea typeface="+mn-lt"/>
                <a:cs typeface="+mn-lt"/>
              </a:rPr>
              <a:t>6. </a:t>
            </a:r>
            <a:r>
              <a:rPr lang="en-US" err="1">
                <a:ea typeface="+mn-lt"/>
                <a:cs typeface="+mn-lt"/>
              </a:rPr>
              <a:t>vko</a:t>
            </a:r>
            <a:r>
              <a:rPr lang="en-US">
                <a:ea typeface="+mn-lt"/>
                <a:cs typeface="+mn-lt"/>
              </a:rPr>
              <a:t> - KAAOSTA</a:t>
            </a:r>
          </a:p>
          <a:p>
            <a:r>
              <a:rPr lang="en-US" dirty="0">
                <a:cs typeface="Calibri"/>
              </a:rPr>
              <a:t>7. </a:t>
            </a:r>
            <a:r>
              <a:rPr lang="en-US" err="1">
                <a:cs typeface="Calibri"/>
              </a:rPr>
              <a:t>vko</a:t>
            </a:r>
            <a:r>
              <a:rPr lang="en-US">
                <a:cs typeface="Calibri"/>
              </a:rPr>
              <a:t> - Jumalanpalvelus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8. </a:t>
            </a:r>
            <a:r>
              <a:rPr lang="en-US" err="1">
                <a:cs typeface="Calibri"/>
              </a:rPr>
              <a:t>vko</a:t>
            </a:r>
            <a:r>
              <a:rPr lang="en-US">
                <a:cs typeface="Calibri"/>
              </a:rPr>
              <a:t> - Epätoivo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9. </a:t>
            </a:r>
            <a:r>
              <a:rPr lang="en-US" dirty="0" err="1">
                <a:cs typeface="Calibri"/>
              </a:rPr>
              <a:t>vko</a:t>
            </a:r>
            <a:r>
              <a:rPr lang="en-US">
                <a:cs typeface="Calibri"/>
              </a:rPr>
              <a:t> - Hyväksyntä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6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Pitch</vt:lpstr>
      <vt:lpstr>CFG – Cyborg Fightin' Game</vt:lpstr>
      <vt:lpstr>Core Mechanics</vt:lpstr>
      <vt:lpstr>Graphic Style</vt:lpstr>
      <vt:lpstr>Group (division)</vt:lpstr>
      <vt:lpstr>Timetable /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133</cp:revision>
  <dcterms:created xsi:type="dcterms:W3CDTF">2022-10-14T06:26:33Z</dcterms:created>
  <dcterms:modified xsi:type="dcterms:W3CDTF">2022-10-25T07:29:55Z</dcterms:modified>
</cp:coreProperties>
</file>