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HAR-SHAN-B/au91762112098sudharshan" TargetMode="External"/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345735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lang="en-IN" sz="2000" b="1" spc="15" dirty="0">
                <a:solidFill>
                  <a:srgbClr val="2E5496"/>
                </a:solidFill>
                <a:latin typeface="Arial"/>
                <a:cs typeface="Arial"/>
              </a:rPr>
              <a:t>MANIKANDAN K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057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990600" y="1905000"/>
            <a:ext cx="1089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SUDHAR-SHAN-B/au91762112098sudharshan (github.com)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640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dc:creator>Sudharshan B</dc:creator>
  <cp:lastModifiedBy>Sudharshan B</cp:lastModifiedBy>
  <cp:revision>5</cp:revision>
  <dcterms:created xsi:type="dcterms:W3CDTF">2024-04-24T12:47:00Z</dcterms:created>
  <dcterms:modified xsi:type="dcterms:W3CDTF">2024-04-25T15:42:35Z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