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4"/>
  </p:sldMasterIdLst>
  <p:notesMasterIdLst>
    <p:notesMasterId r:id="rId18"/>
  </p:notesMasterIdLst>
  <p:handoutMasterIdLst>
    <p:handoutMasterId r:id="rId19"/>
  </p:handoutMasterIdLst>
  <p:sldIdLst>
    <p:sldId id="256" r:id="rId5"/>
    <p:sldId id="265" r:id="rId6"/>
    <p:sldId id="275" r:id="rId7"/>
    <p:sldId id="276" r:id="rId8"/>
    <p:sldId id="277" r:id="rId9"/>
    <p:sldId id="278" r:id="rId10"/>
    <p:sldId id="279" r:id="rId11"/>
    <p:sldId id="280" r:id="rId12"/>
    <p:sldId id="282" r:id="rId13"/>
    <p:sldId id="284" r:id="rId14"/>
    <p:sldId id="286" r:id="rId15"/>
    <p:sldId id="287" r:id="rId16"/>
    <p:sldId id="288" r:id="rId17"/>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orient="horz" pos="1008">
          <p15:clr>
            <a:srgbClr val="A4A3A4"/>
          </p15:clr>
        </p15:guide>
        <p15:guide id="3" orient="horz" pos="3792">
          <p15:clr>
            <a:srgbClr val="A4A3A4"/>
          </p15:clr>
        </p15:guide>
        <p15:guide id="4" orient="horz" pos="336">
          <p15:clr>
            <a:srgbClr val="A4A3A4"/>
          </p15:clr>
        </p15:guide>
        <p15:guide id="5" orient="horz" pos="1920">
          <p15:clr>
            <a:srgbClr val="A4A3A4"/>
          </p15:clr>
        </p15:guide>
        <p15:guide id="6" orient="horz" pos="3984">
          <p15:clr>
            <a:srgbClr val="A4A3A4"/>
          </p15:clr>
        </p15:guide>
        <p15:guide id="7" orient="horz" pos="1152">
          <p15:clr>
            <a:srgbClr val="A4A3A4"/>
          </p15:clr>
        </p15:guide>
        <p15:guide id="8" pos="3839">
          <p15:clr>
            <a:srgbClr val="A4A3A4"/>
          </p15:clr>
        </p15:guide>
        <p15:guide id="9" pos="671">
          <p15:clr>
            <a:srgbClr val="A4A3A4"/>
          </p15:clr>
        </p15:guide>
        <p15:guide id="10" pos="7007">
          <p15:clr>
            <a:srgbClr val="A4A3A4"/>
          </p15:clr>
        </p15:guide>
        <p15:guide id="11" pos="6143">
          <p15:clr>
            <a:srgbClr val="A4A3A4"/>
          </p15:clr>
        </p15:guide>
        <p15:guide id="12" pos="3263">
          <p15:clr>
            <a:srgbClr val="A4A3A4"/>
          </p15:clr>
        </p15:guide>
        <p15:guide id="13" pos="7391">
          <p15:clr>
            <a:srgbClr val="A4A3A4"/>
          </p15:clr>
        </p15:guide>
        <p15:guide id="14" pos="3695">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0000FF"/>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80" d="100"/>
          <a:sy n="80" d="100"/>
        </p:scale>
        <p:origin x="-96" y="-366"/>
      </p:cViewPr>
      <p:guideLst>
        <p:guide orient="horz" pos="2160"/>
        <p:guide orient="horz" pos="1008"/>
        <p:guide orient="horz" pos="3792"/>
        <p:guide orient="horz" pos="336"/>
        <p:guide orient="horz" pos="1920"/>
        <p:guide orient="horz" pos="3984"/>
        <p:guide orient="horz" pos="1152"/>
        <p:guide pos="3839"/>
        <p:guide pos="671"/>
        <p:guide pos="7007"/>
        <p:guide pos="6143"/>
        <p:guide pos="3263"/>
        <p:guide pos="7391"/>
        <p:guide pos="3695"/>
      </p:guideLst>
    </p:cSldViewPr>
  </p:slideViewPr>
  <p:notesTextViewPr>
    <p:cViewPr>
      <p:scale>
        <a:sx n="1" d="1"/>
        <a:sy n="1" d="1"/>
      </p:scale>
      <p:origin x="0" y="0"/>
    </p:cViewPr>
  </p:notesTextViewPr>
  <p:notesViewPr>
    <p:cSldViewPr showGuides="1">
      <p:cViewPr varScale="1">
        <p:scale>
          <a:sx n="66" d="100"/>
          <a:sy n="66" d="100"/>
        </p:scale>
        <p:origin x="2250" y="96"/>
      </p:cViewPr>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latinLnBrk="0">
              <a:defRPr lang="zh-TW" sz="1200"/>
            </a:lvl1pPr>
          </a:lstStyle>
          <a:p>
            <a:endParaRPr lang="zh-TW"/>
          </a:p>
        </p:txBody>
      </p:sp>
      <p:sp>
        <p:nvSpPr>
          <p:cNvPr id="3" name="日期版面配置區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latinLnBrk="0">
              <a:defRPr lang="zh-TW" sz="1200"/>
            </a:lvl1pPr>
          </a:lstStyle>
          <a:p>
            <a:fld id="{24CE221E-83ED-4F6C-BA5F-3F9E6FDB6953}" type="datetimeFigureOut">
              <a:rPr lang="en-US" altLang="zh-TW"/>
              <a:pPr/>
              <a:t>8/2/2017</a:t>
            </a:fld>
            <a:endParaRPr lang="zh-TW"/>
          </a:p>
        </p:txBody>
      </p:sp>
      <p:sp>
        <p:nvSpPr>
          <p:cNvPr id="4" name="頁尾版面配置區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latinLnBrk="0">
              <a:defRPr lang="zh-TW" sz="1200"/>
            </a:lvl1pPr>
          </a:lstStyle>
          <a:p>
            <a:endParaRPr lang="zh-TW"/>
          </a:p>
        </p:txBody>
      </p:sp>
      <p:sp>
        <p:nvSpPr>
          <p:cNvPr id="5" name="投影片編號版面配置區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latinLnBrk="0">
              <a:defRPr lang="zh-TW" sz="1200"/>
            </a:lvl1pPr>
          </a:lstStyle>
          <a:p>
            <a:fld id="{CA4CBEF8-5CDE-472B-839B-B8BB0C881006}" type="slidenum">
              <a:rPr lang="zh-TW"/>
              <a:pPr/>
              <a:t>‹#›</a:t>
            </a:fld>
            <a:endParaRPr lang="zh-TW"/>
          </a:p>
        </p:txBody>
      </p:sp>
    </p:spTree>
    <p:extLst>
      <p:ext uri="{BB962C8B-B14F-4D97-AF65-F5344CB8AC3E}">
        <p14:creationId xmlns:p14="http://schemas.microsoft.com/office/powerpoint/2010/main" xmlns="" val="426328929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latinLnBrk="0">
              <a:defRPr lang="zh-TW" sz="1200"/>
            </a:lvl1pPr>
          </a:lstStyle>
          <a:p>
            <a:endParaRPr lang="zh-TW"/>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latinLnBrk="0">
              <a:defRPr lang="zh-TW" sz="1200"/>
            </a:lvl1pPr>
          </a:lstStyle>
          <a:p>
            <a:fld id="{97853E5F-CE67-483C-A264-F17AC70E9CA2}" type="datetimeFigureOut">
              <a:rPr/>
              <a:pPr/>
              <a:t>2012/8/27</a:t>
            </a:fld>
            <a:endParaRPr lang="zh-TW"/>
          </a:p>
        </p:txBody>
      </p:sp>
      <p:sp>
        <p:nvSpPr>
          <p:cNvPr id="4" name="投影片圖像版面配置區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zh-TW"/>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TW"/>
              <a:t>按一下以編輯母片文字樣式</a:t>
            </a:r>
          </a:p>
          <a:p>
            <a:pPr lvl="1"/>
            <a:r>
              <a:rPr lang="zh-TW"/>
              <a:t>第二層</a:t>
            </a:r>
          </a:p>
          <a:p>
            <a:pPr lvl="2"/>
            <a:r>
              <a:rPr lang="zh-TW"/>
              <a:t>第三層</a:t>
            </a:r>
          </a:p>
          <a:p>
            <a:pPr lvl="3"/>
            <a:r>
              <a:rPr lang="zh-TW"/>
              <a:t>第四層</a:t>
            </a:r>
          </a:p>
          <a:p>
            <a:pPr lvl="4"/>
            <a:r>
              <a:rPr lang="zh-TW"/>
              <a:t>第五層</a:t>
            </a:r>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latinLnBrk="0">
              <a:defRPr lang="zh-TW" sz="1200"/>
            </a:lvl1pPr>
          </a:lstStyle>
          <a:p>
            <a:endParaRPr lang="zh-TW"/>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latinLnBrk="0">
              <a:defRPr lang="zh-TW" sz="1200"/>
            </a:lvl1pPr>
          </a:lstStyle>
          <a:p>
            <a:fld id="{6BB98AFB-CB0D-4DFE-87B9-B4B0D0DE73CD}" type="slidenum">
              <a:rPr/>
              <a:pPr/>
              <a:t>‹#›</a:t>
            </a:fld>
            <a:endParaRPr lang="zh-TW"/>
          </a:p>
        </p:txBody>
      </p:sp>
    </p:spTree>
    <p:extLst>
      <p:ext uri="{BB962C8B-B14F-4D97-AF65-F5344CB8AC3E}">
        <p14:creationId xmlns:p14="http://schemas.microsoft.com/office/powerpoint/2010/main" xmlns="" val="2512805817"/>
      </p:ext>
    </p:extLst>
  </p:cSld>
  <p:clrMap bg1="lt1" tx1="dk1" bg2="lt2" tx2="dk2" accent1="accent1" accent2="accent2" accent3="accent3" accent4="accent4" accent5="accent5" accent6="accent6" hlink="hlink" folHlink="folHlink"/>
  <p:notesStyle>
    <a:lvl1pPr marL="0" algn="l" defTabSz="914400" rtl="0" eaLnBrk="1" latinLnBrk="0" hangingPunct="1">
      <a:defRPr lang="zh-TW" sz="1200" kern="1200">
        <a:solidFill>
          <a:schemeClr val="tx1"/>
        </a:solidFill>
        <a:latin typeface="+mn-lt"/>
        <a:ea typeface="+mn-ea"/>
        <a:cs typeface="+mn-cs"/>
      </a:defRPr>
    </a:lvl1pPr>
    <a:lvl2pPr marL="457200" algn="l" defTabSz="914400" rtl="0" eaLnBrk="1" latinLnBrk="0" hangingPunct="1">
      <a:defRPr lang="zh-TW" sz="1200" kern="1200">
        <a:solidFill>
          <a:schemeClr val="tx1"/>
        </a:solidFill>
        <a:latin typeface="+mn-lt"/>
        <a:ea typeface="+mn-ea"/>
        <a:cs typeface="+mn-cs"/>
      </a:defRPr>
    </a:lvl2pPr>
    <a:lvl3pPr marL="914400" algn="l" defTabSz="914400" rtl="0" eaLnBrk="1" latinLnBrk="0" hangingPunct="1">
      <a:defRPr lang="zh-TW" sz="1200" kern="1200">
        <a:solidFill>
          <a:schemeClr val="tx1"/>
        </a:solidFill>
        <a:latin typeface="+mn-lt"/>
        <a:ea typeface="+mn-ea"/>
        <a:cs typeface="+mn-cs"/>
      </a:defRPr>
    </a:lvl3pPr>
    <a:lvl4pPr marL="1371600" algn="l" defTabSz="914400" rtl="0" eaLnBrk="1" latinLnBrk="0" hangingPunct="1">
      <a:defRPr lang="zh-TW" sz="1200" kern="1200">
        <a:solidFill>
          <a:schemeClr val="tx1"/>
        </a:solidFill>
        <a:latin typeface="+mn-lt"/>
        <a:ea typeface="+mn-ea"/>
        <a:cs typeface="+mn-cs"/>
      </a:defRPr>
    </a:lvl4pPr>
    <a:lvl5pPr marL="1828800" algn="l" defTabSz="914400" rtl="0" eaLnBrk="1" latinLnBrk="0" hangingPunct="1">
      <a:defRPr lang="zh-TW" sz="1200" kern="1200">
        <a:solidFill>
          <a:schemeClr val="tx1"/>
        </a:solidFill>
        <a:latin typeface="+mn-lt"/>
        <a:ea typeface="+mn-ea"/>
        <a:cs typeface="+mn-cs"/>
      </a:defRPr>
    </a:lvl5pPr>
    <a:lvl6pPr marL="2286000" algn="l" defTabSz="914400" rtl="0" eaLnBrk="1" latinLnBrk="0" hangingPunct="1">
      <a:defRPr lang="zh-TW" sz="1200" kern="1200">
        <a:solidFill>
          <a:schemeClr val="tx1"/>
        </a:solidFill>
        <a:latin typeface="+mn-lt"/>
        <a:ea typeface="+mn-ea"/>
        <a:cs typeface="+mn-cs"/>
      </a:defRPr>
    </a:lvl6pPr>
    <a:lvl7pPr marL="2743200" algn="l" defTabSz="914400" rtl="0" eaLnBrk="1" latinLnBrk="0" hangingPunct="1">
      <a:defRPr lang="zh-TW" sz="1200" kern="1200">
        <a:solidFill>
          <a:schemeClr val="tx1"/>
        </a:solidFill>
        <a:latin typeface="+mn-lt"/>
        <a:ea typeface="+mn-ea"/>
        <a:cs typeface="+mn-cs"/>
      </a:defRPr>
    </a:lvl7pPr>
    <a:lvl8pPr marL="3200400" algn="l" defTabSz="914400" rtl="0" eaLnBrk="1" latinLnBrk="0" hangingPunct="1">
      <a:defRPr lang="zh-TW" sz="1200" kern="1200">
        <a:solidFill>
          <a:schemeClr val="tx1"/>
        </a:solidFill>
        <a:latin typeface="+mn-lt"/>
        <a:ea typeface="+mn-ea"/>
        <a:cs typeface="+mn-cs"/>
      </a:defRPr>
    </a:lvl8pPr>
    <a:lvl9pPr marL="3657600" algn="l" defTabSz="914400" rtl="0" eaLnBrk="1" latinLnBrk="0" hangingPunct="1">
      <a:defRPr lang="zh-TW"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標題 1"/>
          <p:cNvSpPr>
            <a:spLocks noGrp="1"/>
          </p:cNvSpPr>
          <p:nvPr>
            <p:ph type="ctrTitle"/>
          </p:nvPr>
        </p:nvSpPr>
        <p:spPr>
          <a:xfrm>
            <a:off x="1065214" y="533400"/>
            <a:ext cx="5029200" cy="2514601"/>
          </a:xfrm>
        </p:spPr>
        <p:txBody>
          <a:bodyPr>
            <a:normAutofit/>
          </a:bodyPr>
          <a:lstStyle>
            <a:lvl1pPr latinLnBrk="0">
              <a:defRPr lang="zh-TW" sz="5400"/>
            </a:lvl1pPr>
          </a:lstStyle>
          <a:p>
            <a:r>
              <a:rPr lang="zh-TW" altLang="en-US" smtClean="0"/>
              <a:t>按一下以編輯母片標題樣式</a:t>
            </a:r>
            <a:endParaRPr lang="zh-TW" dirty="0"/>
          </a:p>
        </p:txBody>
      </p:sp>
      <p:sp>
        <p:nvSpPr>
          <p:cNvPr id="3" name="副標題 2"/>
          <p:cNvSpPr>
            <a:spLocks noGrp="1"/>
          </p:cNvSpPr>
          <p:nvPr>
            <p:ph type="subTitle" idx="1"/>
          </p:nvPr>
        </p:nvSpPr>
        <p:spPr>
          <a:xfrm>
            <a:off x="1065212" y="3403600"/>
            <a:ext cx="5029201" cy="1397000"/>
          </a:xfrm>
        </p:spPr>
        <p:txBody>
          <a:bodyPr>
            <a:normAutofit/>
          </a:bodyPr>
          <a:lstStyle>
            <a:lvl1pPr marL="0" indent="0" algn="l" latinLnBrk="0">
              <a:spcBef>
                <a:spcPts val="600"/>
              </a:spcBef>
              <a:buNone/>
              <a:defRPr lang="zh-TW" sz="2400">
                <a:solidFill>
                  <a:schemeClr val="tx1">
                    <a:lumMod val="65000"/>
                    <a:lumOff val="35000"/>
                  </a:schemeClr>
                </a:solidFill>
              </a:defRPr>
            </a:lvl1pPr>
            <a:lvl2pPr marL="457200" indent="0" algn="ctr" latinLnBrk="0">
              <a:buNone/>
              <a:defRPr lang="zh-TW">
                <a:solidFill>
                  <a:schemeClr val="tx1">
                    <a:tint val="75000"/>
                  </a:schemeClr>
                </a:solidFill>
              </a:defRPr>
            </a:lvl2pPr>
            <a:lvl3pPr marL="914400" indent="0" algn="ctr" latinLnBrk="0">
              <a:buNone/>
              <a:defRPr lang="zh-TW">
                <a:solidFill>
                  <a:schemeClr val="tx1">
                    <a:tint val="75000"/>
                  </a:schemeClr>
                </a:solidFill>
              </a:defRPr>
            </a:lvl3pPr>
            <a:lvl4pPr marL="1371600" indent="0" algn="ctr" latinLnBrk="0">
              <a:buNone/>
              <a:defRPr lang="zh-TW">
                <a:solidFill>
                  <a:schemeClr val="tx1">
                    <a:tint val="75000"/>
                  </a:schemeClr>
                </a:solidFill>
              </a:defRPr>
            </a:lvl4pPr>
            <a:lvl5pPr marL="1828800" indent="0" algn="ctr" latinLnBrk="0">
              <a:buNone/>
              <a:defRPr lang="zh-TW">
                <a:solidFill>
                  <a:schemeClr val="tx1">
                    <a:tint val="75000"/>
                  </a:schemeClr>
                </a:solidFill>
              </a:defRPr>
            </a:lvl5pPr>
            <a:lvl6pPr marL="2286000" indent="0" algn="ctr" latinLnBrk="0">
              <a:buNone/>
              <a:defRPr lang="zh-TW">
                <a:solidFill>
                  <a:schemeClr val="tx1">
                    <a:tint val="75000"/>
                  </a:schemeClr>
                </a:solidFill>
              </a:defRPr>
            </a:lvl6pPr>
            <a:lvl7pPr marL="2743200" indent="0" algn="ctr" latinLnBrk="0">
              <a:buNone/>
              <a:defRPr lang="zh-TW">
                <a:solidFill>
                  <a:schemeClr val="tx1">
                    <a:tint val="75000"/>
                  </a:schemeClr>
                </a:solidFill>
              </a:defRPr>
            </a:lvl7pPr>
            <a:lvl8pPr marL="3200400" indent="0" algn="ctr" latinLnBrk="0">
              <a:buNone/>
              <a:defRPr lang="zh-TW">
                <a:solidFill>
                  <a:schemeClr val="tx1">
                    <a:tint val="75000"/>
                  </a:schemeClr>
                </a:solidFill>
              </a:defRPr>
            </a:lvl8pPr>
            <a:lvl9pPr marL="3657600" indent="0" algn="ctr" latinLnBrk="0">
              <a:buNone/>
              <a:defRPr lang="zh-TW">
                <a:solidFill>
                  <a:schemeClr val="tx1">
                    <a:tint val="75000"/>
                  </a:schemeClr>
                </a:solidFill>
              </a:defRPr>
            </a:lvl9pPr>
          </a:lstStyle>
          <a:p>
            <a:r>
              <a:rPr lang="zh-TW" altLang="en-US" smtClean="0"/>
              <a:t>按一下以編輯母片副標題樣式</a:t>
            </a:r>
            <a:endParaRPr lang="zh-TW" dirty="0"/>
          </a:p>
        </p:txBody>
      </p:sp>
      <p:sp>
        <p:nvSpPr>
          <p:cNvPr id="4" name="日期版面配置區 3"/>
          <p:cNvSpPr>
            <a:spLocks noGrp="1"/>
          </p:cNvSpPr>
          <p:nvPr>
            <p:ph type="dt" sz="half" idx="10"/>
          </p:nvPr>
        </p:nvSpPr>
        <p:spPr/>
        <p:txBody>
          <a:bodyPr/>
          <a:lstStyle/>
          <a:p>
            <a:fld id="{3E0FA9E5-6744-4841-888F-9E7CC0C2B7EC}" type="datetimeFigureOut">
              <a:rPr/>
              <a:pPr/>
              <a:t>2012/8/27</a:t>
            </a:fld>
            <a:endParaRPr lang="zh-TW"/>
          </a:p>
        </p:txBody>
      </p:sp>
      <p:sp>
        <p:nvSpPr>
          <p:cNvPr id="5" name="頁尾版面配置區 4"/>
          <p:cNvSpPr>
            <a:spLocks noGrp="1"/>
          </p:cNvSpPr>
          <p:nvPr>
            <p:ph type="ftr" sz="quarter" idx="11"/>
          </p:nvPr>
        </p:nvSpPr>
        <p:spPr/>
        <p:txBody>
          <a:bodyPr/>
          <a:lstStyle/>
          <a:p>
            <a:endParaRPr lang="zh-TW"/>
          </a:p>
        </p:txBody>
      </p:sp>
      <p:sp>
        <p:nvSpPr>
          <p:cNvPr id="6" name="投影片編號版面配置區 5"/>
          <p:cNvSpPr>
            <a:spLocks noGrp="1"/>
          </p:cNvSpPr>
          <p:nvPr>
            <p:ph type="sldNum" sz="quarter" idx="12"/>
          </p:nvPr>
        </p:nvSpPr>
        <p:spPr/>
        <p:txBody>
          <a:bodyPr/>
          <a:lstStyle/>
          <a:p>
            <a:fld id="{AAEAE4A8-A6E5-453E-B946-FB774B73F48C}" type="slidenum">
              <a:rPr/>
              <a:pPr/>
              <a:t>‹#›</a:t>
            </a:fld>
            <a:endParaRPr lang="zh-TW"/>
          </a:p>
        </p:txBody>
      </p:sp>
    </p:spTree>
    <p:extLst>
      <p:ext uri="{BB962C8B-B14F-4D97-AF65-F5344CB8AC3E}">
        <p14:creationId xmlns:p14="http://schemas.microsoft.com/office/powerpoint/2010/main" xmlns="" val="66475203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垂直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dirty="0"/>
          </a:p>
        </p:txBody>
      </p:sp>
      <p:sp>
        <p:nvSpPr>
          <p:cNvPr id="3" name="垂直文字版面配置區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dirty="0"/>
          </a:p>
        </p:txBody>
      </p:sp>
      <p:sp>
        <p:nvSpPr>
          <p:cNvPr id="4" name="日期版面配置區 3"/>
          <p:cNvSpPr>
            <a:spLocks noGrp="1"/>
          </p:cNvSpPr>
          <p:nvPr>
            <p:ph type="dt" sz="half" idx="10"/>
          </p:nvPr>
        </p:nvSpPr>
        <p:spPr/>
        <p:txBody>
          <a:bodyPr/>
          <a:lstStyle/>
          <a:p>
            <a:fld id="{3E0FA9E5-6744-4841-888F-9E7CC0C2B7EC}" type="datetimeFigureOut">
              <a:rPr/>
              <a:pPr/>
              <a:t>2012/8/27</a:t>
            </a:fld>
            <a:endParaRPr lang="zh-TW"/>
          </a:p>
        </p:txBody>
      </p:sp>
      <p:sp>
        <p:nvSpPr>
          <p:cNvPr id="5" name="頁尾版面配置區 4"/>
          <p:cNvSpPr>
            <a:spLocks noGrp="1"/>
          </p:cNvSpPr>
          <p:nvPr>
            <p:ph type="ftr" sz="quarter" idx="11"/>
          </p:nvPr>
        </p:nvSpPr>
        <p:spPr/>
        <p:txBody>
          <a:bodyPr/>
          <a:lstStyle/>
          <a:p>
            <a:endParaRPr lang="zh-TW"/>
          </a:p>
        </p:txBody>
      </p:sp>
      <p:sp>
        <p:nvSpPr>
          <p:cNvPr id="6" name="投影片編號版面配置區 5"/>
          <p:cNvSpPr>
            <a:spLocks noGrp="1"/>
          </p:cNvSpPr>
          <p:nvPr>
            <p:ph type="sldNum" sz="quarter" idx="12"/>
          </p:nvPr>
        </p:nvSpPr>
        <p:spPr/>
        <p:txBody>
          <a:bodyPr/>
          <a:lstStyle/>
          <a:p>
            <a:fld id="{AAEAE4A8-A6E5-453E-B946-FB774B73F48C}" type="slidenum">
              <a:rPr/>
              <a:pPr/>
              <a:t>‹#›</a:t>
            </a:fld>
            <a:endParaRPr lang="zh-TW"/>
          </a:p>
        </p:txBody>
      </p:sp>
    </p:spTree>
    <p:extLst>
      <p:ext uri="{BB962C8B-B14F-4D97-AF65-F5344CB8AC3E}">
        <p14:creationId xmlns:p14="http://schemas.microsoft.com/office/powerpoint/2010/main" xmlns="" val="266809358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標題及文字">
    <p:spTree>
      <p:nvGrpSpPr>
        <p:cNvPr id="1" name=""/>
        <p:cNvGrpSpPr/>
        <p:nvPr/>
      </p:nvGrpSpPr>
      <p:grpSpPr>
        <a:xfrm>
          <a:off x="0" y="0"/>
          <a:ext cx="0" cy="0"/>
          <a:chOff x="0" y="0"/>
          <a:chExt cx="0" cy="0"/>
        </a:xfrm>
      </p:grpSpPr>
      <p:sp>
        <p:nvSpPr>
          <p:cNvPr id="2" name="垂直標題 1"/>
          <p:cNvSpPr>
            <a:spLocks noGrp="1"/>
          </p:cNvSpPr>
          <p:nvPr>
            <p:ph type="title" orient="vert"/>
          </p:nvPr>
        </p:nvSpPr>
        <p:spPr>
          <a:xfrm>
            <a:off x="8761412" y="533400"/>
            <a:ext cx="2362201" cy="5486400"/>
          </a:xfrm>
        </p:spPr>
        <p:txBody>
          <a:bodyPr vert="eaVert"/>
          <a:lstStyle/>
          <a:p>
            <a:r>
              <a:rPr lang="zh-TW" altLang="en-US" smtClean="0"/>
              <a:t>按一下以編輯母片標題樣式</a:t>
            </a:r>
            <a:endParaRPr lang="zh-TW" dirty="0"/>
          </a:p>
        </p:txBody>
      </p:sp>
      <p:sp>
        <p:nvSpPr>
          <p:cNvPr id="3" name="垂直文字版面配置區 2"/>
          <p:cNvSpPr>
            <a:spLocks noGrp="1"/>
          </p:cNvSpPr>
          <p:nvPr>
            <p:ph type="body" orient="vert" idx="1"/>
          </p:nvPr>
        </p:nvSpPr>
        <p:spPr>
          <a:xfrm>
            <a:off x="1065213" y="533400"/>
            <a:ext cx="7467599" cy="5486400"/>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dirty="0"/>
          </a:p>
        </p:txBody>
      </p:sp>
      <p:sp>
        <p:nvSpPr>
          <p:cNvPr id="4" name="日期版面配置區 3"/>
          <p:cNvSpPr>
            <a:spLocks noGrp="1"/>
          </p:cNvSpPr>
          <p:nvPr>
            <p:ph type="dt" sz="half" idx="10"/>
          </p:nvPr>
        </p:nvSpPr>
        <p:spPr/>
        <p:txBody>
          <a:bodyPr/>
          <a:lstStyle/>
          <a:p>
            <a:fld id="{3E0FA9E5-6744-4841-888F-9E7CC0C2B7EC}" type="datetimeFigureOut">
              <a:rPr/>
              <a:pPr/>
              <a:t>2012/8/27</a:t>
            </a:fld>
            <a:endParaRPr lang="zh-TW"/>
          </a:p>
        </p:txBody>
      </p:sp>
      <p:sp>
        <p:nvSpPr>
          <p:cNvPr id="5" name="頁尾版面配置區 4"/>
          <p:cNvSpPr>
            <a:spLocks noGrp="1"/>
          </p:cNvSpPr>
          <p:nvPr>
            <p:ph type="ftr" sz="quarter" idx="11"/>
          </p:nvPr>
        </p:nvSpPr>
        <p:spPr/>
        <p:txBody>
          <a:bodyPr/>
          <a:lstStyle/>
          <a:p>
            <a:endParaRPr lang="zh-TW"/>
          </a:p>
        </p:txBody>
      </p:sp>
      <p:sp>
        <p:nvSpPr>
          <p:cNvPr id="6" name="投影片編號版面配置區 5"/>
          <p:cNvSpPr>
            <a:spLocks noGrp="1"/>
          </p:cNvSpPr>
          <p:nvPr>
            <p:ph type="sldNum" sz="quarter" idx="12"/>
          </p:nvPr>
        </p:nvSpPr>
        <p:spPr/>
        <p:txBody>
          <a:bodyPr/>
          <a:lstStyle/>
          <a:p>
            <a:fld id="{AAEAE4A8-A6E5-453E-B946-FB774B73F48C}" type="slidenum">
              <a:rPr/>
              <a:pPr/>
              <a:t>‹#›</a:t>
            </a:fld>
            <a:endParaRPr lang="zh-TW"/>
          </a:p>
        </p:txBody>
      </p:sp>
    </p:spTree>
    <p:extLst>
      <p:ext uri="{BB962C8B-B14F-4D97-AF65-F5344CB8AC3E}">
        <p14:creationId xmlns:p14="http://schemas.microsoft.com/office/powerpoint/2010/main" xmlns="" val="188244993"/>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dirty="0"/>
          </a:p>
        </p:txBody>
      </p:sp>
      <p:sp>
        <p:nvSpPr>
          <p:cNvPr id="3" name="內容版面配置區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dirty="0"/>
          </a:p>
        </p:txBody>
      </p:sp>
      <p:sp>
        <p:nvSpPr>
          <p:cNvPr id="4" name="日期版面配置區 3"/>
          <p:cNvSpPr>
            <a:spLocks noGrp="1"/>
          </p:cNvSpPr>
          <p:nvPr>
            <p:ph type="dt" sz="half" idx="10"/>
          </p:nvPr>
        </p:nvSpPr>
        <p:spPr/>
        <p:txBody>
          <a:bodyPr/>
          <a:lstStyle/>
          <a:p>
            <a:fld id="{3E0FA9E5-6744-4841-888F-9E7CC0C2B7EC}" type="datetimeFigureOut">
              <a:rPr/>
              <a:pPr/>
              <a:t>2012/8/27</a:t>
            </a:fld>
            <a:endParaRPr lang="zh-TW"/>
          </a:p>
        </p:txBody>
      </p:sp>
      <p:sp>
        <p:nvSpPr>
          <p:cNvPr id="5" name="頁尾版面配置區 4"/>
          <p:cNvSpPr>
            <a:spLocks noGrp="1"/>
          </p:cNvSpPr>
          <p:nvPr>
            <p:ph type="ftr" sz="quarter" idx="11"/>
          </p:nvPr>
        </p:nvSpPr>
        <p:spPr/>
        <p:txBody>
          <a:bodyPr/>
          <a:lstStyle/>
          <a:p>
            <a:endParaRPr lang="zh-TW"/>
          </a:p>
        </p:txBody>
      </p:sp>
      <p:sp>
        <p:nvSpPr>
          <p:cNvPr id="6" name="投影片編號版面配置區 5"/>
          <p:cNvSpPr>
            <a:spLocks noGrp="1"/>
          </p:cNvSpPr>
          <p:nvPr>
            <p:ph type="sldNum" sz="quarter" idx="12"/>
          </p:nvPr>
        </p:nvSpPr>
        <p:spPr/>
        <p:txBody>
          <a:bodyPr/>
          <a:lstStyle/>
          <a:p>
            <a:fld id="{AAEAE4A8-A6E5-453E-B946-FB774B73F48C}" type="slidenum">
              <a:rPr/>
              <a:pPr/>
              <a:t>‹#›</a:t>
            </a:fld>
            <a:endParaRPr lang="zh-TW"/>
          </a:p>
        </p:txBody>
      </p:sp>
    </p:spTree>
    <p:extLst>
      <p:ext uri="{BB962C8B-B14F-4D97-AF65-F5344CB8AC3E}">
        <p14:creationId xmlns:p14="http://schemas.microsoft.com/office/powerpoint/2010/main" xmlns="" val="242915331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標題 1"/>
          <p:cNvSpPr>
            <a:spLocks noGrp="1"/>
          </p:cNvSpPr>
          <p:nvPr>
            <p:ph type="title"/>
          </p:nvPr>
        </p:nvSpPr>
        <p:spPr>
          <a:xfrm>
            <a:off x="1065214" y="533400"/>
            <a:ext cx="8686800" cy="2286000"/>
          </a:xfrm>
        </p:spPr>
        <p:txBody>
          <a:bodyPr anchor="b">
            <a:normAutofit/>
          </a:bodyPr>
          <a:lstStyle>
            <a:lvl1pPr algn="l" latinLnBrk="0">
              <a:defRPr lang="zh-TW" sz="5400" b="1" cap="none" baseline="0"/>
            </a:lvl1pPr>
          </a:lstStyle>
          <a:p>
            <a:r>
              <a:rPr lang="zh-TW" altLang="en-US" smtClean="0"/>
              <a:t>按一下以編輯母片標題樣式</a:t>
            </a:r>
            <a:endParaRPr lang="zh-TW" dirty="0"/>
          </a:p>
        </p:txBody>
      </p:sp>
      <p:sp>
        <p:nvSpPr>
          <p:cNvPr id="3" name="文字版面配置區 2"/>
          <p:cNvSpPr>
            <a:spLocks noGrp="1"/>
          </p:cNvSpPr>
          <p:nvPr>
            <p:ph type="body" idx="1"/>
          </p:nvPr>
        </p:nvSpPr>
        <p:spPr>
          <a:xfrm>
            <a:off x="1065214" y="3124200"/>
            <a:ext cx="8686800" cy="1371600"/>
          </a:xfrm>
        </p:spPr>
        <p:txBody>
          <a:bodyPr anchor="t">
            <a:normAutofit/>
          </a:bodyPr>
          <a:lstStyle>
            <a:lvl1pPr marL="0" indent="0" latinLnBrk="0">
              <a:spcBef>
                <a:spcPts val="600"/>
              </a:spcBef>
              <a:buNone/>
              <a:defRPr lang="zh-TW" sz="2400">
                <a:solidFill>
                  <a:schemeClr val="tx1">
                    <a:lumMod val="65000"/>
                    <a:lumOff val="35000"/>
                  </a:schemeClr>
                </a:solidFill>
              </a:defRPr>
            </a:lvl1pPr>
            <a:lvl2pPr marL="457200" indent="0" latinLnBrk="0">
              <a:buNone/>
              <a:defRPr lang="zh-TW" sz="1800">
                <a:solidFill>
                  <a:schemeClr val="tx1">
                    <a:tint val="75000"/>
                  </a:schemeClr>
                </a:solidFill>
              </a:defRPr>
            </a:lvl2pPr>
            <a:lvl3pPr marL="914400" indent="0" latinLnBrk="0">
              <a:buNone/>
              <a:defRPr lang="zh-TW" sz="1600">
                <a:solidFill>
                  <a:schemeClr val="tx1">
                    <a:tint val="75000"/>
                  </a:schemeClr>
                </a:solidFill>
              </a:defRPr>
            </a:lvl3pPr>
            <a:lvl4pPr marL="1371600" indent="0" latinLnBrk="0">
              <a:buNone/>
              <a:defRPr lang="zh-TW" sz="1400">
                <a:solidFill>
                  <a:schemeClr val="tx1">
                    <a:tint val="75000"/>
                  </a:schemeClr>
                </a:solidFill>
              </a:defRPr>
            </a:lvl4pPr>
            <a:lvl5pPr marL="1828800" indent="0" latinLnBrk="0">
              <a:buNone/>
              <a:defRPr lang="zh-TW" sz="1400">
                <a:solidFill>
                  <a:schemeClr val="tx1">
                    <a:tint val="75000"/>
                  </a:schemeClr>
                </a:solidFill>
              </a:defRPr>
            </a:lvl5pPr>
            <a:lvl6pPr marL="2286000" indent="0" latinLnBrk="0">
              <a:buNone/>
              <a:defRPr lang="zh-TW" sz="1400">
                <a:solidFill>
                  <a:schemeClr val="tx1">
                    <a:tint val="75000"/>
                  </a:schemeClr>
                </a:solidFill>
              </a:defRPr>
            </a:lvl6pPr>
            <a:lvl7pPr marL="2743200" indent="0" latinLnBrk="0">
              <a:buNone/>
              <a:defRPr lang="zh-TW" sz="1400">
                <a:solidFill>
                  <a:schemeClr val="tx1">
                    <a:tint val="75000"/>
                  </a:schemeClr>
                </a:solidFill>
              </a:defRPr>
            </a:lvl7pPr>
            <a:lvl8pPr marL="3200400" indent="0" latinLnBrk="0">
              <a:buNone/>
              <a:defRPr lang="zh-TW" sz="1400">
                <a:solidFill>
                  <a:schemeClr val="tx1">
                    <a:tint val="75000"/>
                  </a:schemeClr>
                </a:solidFill>
              </a:defRPr>
            </a:lvl8pPr>
            <a:lvl9pPr marL="3657600" indent="0" latinLnBrk="0">
              <a:buNone/>
              <a:defRPr lang="zh-TW" sz="1400">
                <a:solidFill>
                  <a:schemeClr val="tx1">
                    <a:tint val="75000"/>
                  </a:schemeClr>
                </a:solidFill>
              </a:defRPr>
            </a:lvl9pPr>
          </a:lstStyle>
          <a:p>
            <a:pPr lvl="0"/>
            <a:r>
              <a:rPr lang="zh-TW" altLang="en-US" smtClean="0"/>
              <a:t>按一下以編輯母片文字樣式</a:t>
            </a:r>
          </a:p>
        </p:txBody>
      </p:sp>
      <p:sp>
        <p:nvSpPr>
          <p:cNvPr id="4" name="日期版面配置區 3"/>
          <p:cNvSpPr>
            <a:spLocks noGrp="1"/>
          </p:cNvSpPr>
          <p:nvPr>
            <p:ph type="dt" sz="half" idx="10"/>
          </p:nvPr>
        </p:nvSpPr>
        <p:spPr/>
        <p:txBody>
          <a:bodyPr/>
          <a:lstStyle/>
          <a:p>
            <a:fld id="{3E0FA9E5-6744-4841-888F-9E7CC0C2B7EC}" type="datetimeFigureOut">
              <a:rPr/>
              <a:pPr/>
              <a:t>2012/8/27</a:t>
            </a:fld>
            <a:endParaRPr lang="zh-TW"/>
          </a:p>
        </p:txBody>
      </p:sp>
      <p:sp>
        <p:nvSpPr>
          <p:cNvPr id="5" name="頁尾版面配置區 4"/>
          <p:cNvSpPr>
            <a:spLocks noGrp="1"/>
          </p:cNvSpPr>
          <p:nvPr>
            <p:ph type="ftr" sz="quarter" idx="11"/>
          </p:nvPr>
        </p:nvSpPr>
        <p:spPr/>
        <p:txBody>
          <a:bodyPr/>
          <a:lstStyle/>
          <a:p>
            <a:endParaRPr lang="zh-TW"/>
          </a:p>
        </p:txBody>
      </p:sp>
      <p:sp>
        <p:nvSpPr>
          <p:cNvPr id="6" name="投影片編號版面配置區 5"/>
          <p:cNvSpPr>
            <a:spLocks noGrp="1"/>
          </p:cNvSpPr>
          <p:nvPr>
            <p:ph type="sldNum" sz="quarter" idx="12"/>
          </p:nvPr>
        </p:nvSpPr>
        <p:spPr/>
        <p:txBody>
          <a:bodyPr/>
          <a:lstStyle/>
          <a:p>
            <a:fld id="{AAEAE4A8-A6E5-453E-B946-FB774B73F48C}" type="slidenum">
              <a:rPr/>
              <a:pPr/>
              <a:t>‹#›</a:t>
            </a:fld>
            <a:endParaRPr lang="zh-TW"/>
          </a:p>
        </p:txBody>
      </p:sp>
    </p:spTree>
    <p:extLst>
      <p:ext uri="{BB962C8B-B14F-4D97-AF65-F5344CB8AC3E}">
        <p14:creationId xmlns:p14="http://schemas.microsoft.com/office/powerpoint/2010/main" xmlns="" val="3701331266"/>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dirty="0"/>
          </a:p>
        </p:txBody>
      </p:sp>
      <p:sp>
        <p:nvSpPr>
          <p:cNvPr id="3" name="內容版面配置區 2"/>
          <p:cNvSpPr>
            <a:spLocks noGrp="1"/>
          </p:cNvSpPr>
          <p:nvPr>
            <p:ph sz="half" idx="1"/>
          </p:nvPr>
        </p:nvSpPr>
        <p:spPr>
          <a:xfrm>
            <a:off x="1065212" y="1828800"/>
            <a:ext cx="4251960" cy="4191000"/>
          </a:xfrm>
        </p:spPr>
        <p:txBody>
          <a:bodyPr>
            <a:normAutofit/>
          </a:bodyPr>
          <a:lstStyle>
            <a:lvl1pPr latinLnBrk="0">
              <a:defRPr lang="zh-TW" sz="2000"/>
            </a:lvl1pPr>
            <a:lvl2pPr latinLnBrk="0">
              <a:defRPr lang="zh-TW" sz="1800"/>
            </a:lvl2pPr>
            <a:lvl3pPr latinLnBrk="0">
              <a:defRPr lang="zh-TW" sz="1600"/>
            </a:lvl3pPr>
            <a:lvl4pPr latinLnBrk="0">
              <a:defRPr lang="zh-TW" sz="1400"/>
            </a:lvl4pPr>
            <a:lvl5pPr latinLnBrk="0">
              <a:defRPr lang="zh-TW" sz="1400"/>
            </a:lvl5pPr>
            <a:lvl6pPr latinLnBrk="0">
              <a:defRPr lang="zh-TW" sz="1400"/>
            </a:lvl6pPr>
            <a:lvl7pPr latinLnBrk="0">
              <a:defRPr lang="zh-TW" sz="1400"/>
            </a:lvl7pPr>
            <a:lvl8pPr latinLnBrk="0">
              <a:defRPr lang="zh-TW" sz="1400"/>
            </a:lvl8pPr>
            <a:lvl9pPr latinLnBrk="0">
              <a:defRPr lang="zh-TW" sz="14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dirty="0"/>
          </a:p>
        </p:txBody>
      </p:sp>
      <p:sp>
        <p:nvSpPr>
          <p:cNvPr id="4" name="內容版面配置區 3"/>
          <p:cNvSpPr>
            <a:spLocks noGrp="1"/>
          </p:cNvSpPr>
          <p:nvPr>
            <p:ph sz="half" idx="2"/>
          </p:nvPr>
        </p:nvSpPr>
        <p:spPr>
          <a:xfrm>
            <a:off x="5464598" y="1828800"/>
            <a:ext cx="4251960" cy="4191000"/>
          </a:xfrm>
        </p:spPr>
        <p:txBody>
          <a:bodyPr>
            <a:normAutofit/>
          </a:bodyPr>
          <a:lstStyle>
            <a:lvl1pPr latinLnBrk="0">
              <a:defRPr lang="zh-TW" sz="2000"/>
            </a:lvl1pPr>
            <a:lvl2pPr latinLnBrk="0">
              <a:defRPr lang="zh-TW" sz="1800"/>
            </a:lvl2pPr>
            <a:lvl3pPr latinLnBrk="0">
              <a:defRPr lang="zh-TW" sz="1600"/>
            </a:lvl3pPr>
            <a:lvl4pPr latinLnBrk="0">
              <a:defRPr lang="zh-TW" sz="1400"/>
            </a:lvl4pPr>
            <a:lvl5pPr latinLnBrk="0">
              <a:defRPr lang="zh-TW" sz="1400"/>
            </a:lvl5pPr>
            <a:lvl6pPr latinLnBrk="0">
              <a:defRPr lang="zh-TW" sz="1400"/>
            </a:lvl6pPr>
            <a:lvl7pPr latinLnBrk="0">
              <a:defRPr lang="zh-TW" sz="1400"/>
            </a:lvl7pPr>
            <a:lvl8pPr latinLnBrk="0">
              <a:defRPr lang="zh-TW" sz="1400"/>
            </a:lvl8pPr>
            <a:lvl9pPr latinLnBrk="0">
              <a:defRPr lang="zh-TW" sz="14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p>
        </p:txBody>
      </p:sp>
      <p:sp>
        <p:nvSpPr>
          <p:cNvPr id="5" name="日期版面配置區 4"/>
          <p:cNvSpPr>
            <a:spLocks noGrp="1"/>
          </p:cNvSpPr>
          <p:nvPr>
            <p:ph type="dt" sz="half" idx="10"/>
          </p:nvPr>
        </p:nvSpPr>
        <p:spPr/>
        <p:txBody>
          <a:bodyPr/>
          <a:lstStyle/>
          <a:p>
            <a:fld id="{3E0FA9E5-6744-4841-888F-9E7CC0C2B7EC}" type="datetimeFigureOut">
              <a:rPr/>
              <a:pPr/>
              <a:t>2012/8/27</a:t>
            </a:fld>
            <a:endParaRPr lang="zh-TW"/>
          </a:p>
        </p:txBody>
      </p:sp>
      <p:sp>
        <p:nvSpPr>
          <p:cNvPr id="6" name="頁尾版面配置區 5"/>
          <p:cNvSpPr>
            <a:spLocks noGrp="1"/>
          </p:cNvSpPr>
          <p:nvPr>
            <p:ph type="ftr" sz="quarter" idx="11"/>
          </p:nvPr>
        </p:nvSpPr>
        <p:spPr/>
        <p:txBody>
          <a:bodyPr/>
          <a:lstStyle/>
          <a:p>
            <a:endParaRPr lang="zh-TW"/>
          </a:p>
        </p:txBody>
      </p:sp>
      <p:sp>
        <p:nvSpPr>
          <p:cNvPr id="7" name="投影片編號版面配置區 6"/>
          <p:cNvSpPr>
            <a:spLocks noGrp="1"/>
          </p:cNvSpPr>
          <p:nvPr>
            <p:ph type="sldNum" sz="quarter" idx="12"/>
          </p:nvPr>
        </p:nvSpPr>
        <p:spPr/>
        <p:txBody>
          <a:bodyPr/>
          <a:lstStyle/>
          <a:p>
            <a:fld id="{AAEAE4A8-A6E5-453E-B946-FB774B73F48C}" type="slidenum">
              <a:rPr/>
              <a:pPr/>
              <a:t>‹#›</a:t>
            </a:fld>
            <a:endParaRPr lang="zh-TW"/>
          </a:p>
        </p:txBody>
      </p:sp>
    </p:spTree>
    <p:extLst>
      <p:ext uri="{BB962C8B-B14F-4D97-AF65-F5344CB8AC3E}">
        <p14:creationId xmlns:p14="http://schemas.microsoft.com/office/powerpoint/2010/main" xmlns="" val="341370949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1065211" y="533400"/>
            <a:ext cx="8686802" cy="1066800"/>
          </a:xfrm>
        </p:spPr>
        <p:txBody>
          <a:bodyPr/>
          <a:lstStyle>
            <a:lvl1pPr latinLnBrk="0">
              <a:defRPr lang="zh-TW"/>
            </a:lvl1pPr>
          </a:lstStyle>
          <a:p>
            <a:r>
              <a:rPr lang="zh-TW" altLang="en-US" smtClean="0"/>
              <a:t>按一下以編輯母片標題樣式</a:t>
            </a:r>
            <a:endParaRPr lang="zh-TW" dirty="0"/>
          </a:p>
        </p:txBody>
      </p:sp>
      <p:sp>
        <p:nvSpPr>
          <p:cNvPr id="3" name="文字版面配置區 2"/>
          <p:cNvSpPr>
            <a:spLocks noGrp="1"/>
          </p:cNvSpPr>
          <p:nvPr>
            <p:ph type="body" idx="1"/>
          </p:nvPr>
        </p:nvSpPr>
        <p:spPr>
          <a:xfrm>
            <a:off x="1065213" y="1828799"/>
            <a:ext cx="4251960" cy="685801"/>
          </a:xfrm>
        </p:spPr>
        <p:txBody>
          <a:bodyPr anchor="ctr">
            <a:normAutofit/>
          </a:bodyPr>
          <a:lstStyle>
            <a:lvl1pPr marL="0" indent="0" latinLnBrk="0">
              <a:spcBef>
                <a:spcPts val="0"/>
              </a:spcBef>
              <a:buNone/>
              <a:defRPr lang="zh-TW" sz="2000" b="0"/>
            </a:lvl1pPr>
            <a:lvl2pPr marL="457200" indent="0" latinLnBrk="0">
              <a:buNone/>
              <a:defRPr lang="zh-TW" sz="2000" b="1"/>
            </a:lvl2pPr>
            <a:lvl3pPr marL="914400" indent="0" latinLnBrk="0">
              <a:buNone/>
              <a:defRPr lang="zh-TW" sz="1800" b="1"/>
            </a:lvl3pPr>
            <a:lvl4pPr marL="1371600" indent="0" latinLnBrk="0">
              <a:buNone/>
              <a:defRPr lang="zh-TW" sz="1600" b="1"/>
            </a:lvl4pPr>
            <a:lvl5pPr marL="1828800" indent="0" latinLnBrk="0">
              <a:buNone/>
              <a:defRPr lang="zh-TW" sz="1600" b="1"/>
            </a:lvl5pPr>
            <a:lvl6pPr marL="2286000" indent="0" latinLnBrk="0">
              <a:buNone/>
              <a:defRPr lang="zh-TW" sz="1600" b="1"/>
            </a:lvl6pPr>
            <a:lvl7pPr marL="2743200" indent="0" latinLnBrk="0">
              <a:buNone/>
              <a:defRPr lang="zh-TW" sz="1600" b="1"/>
            </a:lvl7pPr>
            <a:lvl8pPr marL="3200400" indent="0" latinLnBrk="0">
              <a:buNone/>
              <a:defRPr lang="zh-TW" sz="1600" b="1"/>
            </a:lvl8pPr>
            <a:lvl9pPr marL="3657600" indent="0" latinLnBrk="0">
              <a:buNone/>
              <a:defRPr lang="zh-TW" sz="1600" b="1"/>
            </a:lvl9pPr>
          </a:lstStyle>
          <a:p>
            <a:pPr lvl="0"/>
            <a:r>
              <a:rPr lang="zh-TW" altLang="en-US" smtClean="0"/>
              <a:t>按一下以編輯母片文字樣式</a:t>
            </a:r>
          </a:p>
        </p:txBody>
      </p:sp>
      <p:sp>
        <p:nvSpPr>
          <p:cNvPr id="4" name="內容版面配置區 3"/>
          <p:cNvSpPr>
            <a:spLocks noGrp="1"/>
          </p:cNvSpPr>
          <p:nvPr>
            <p:ph sz="half" idx="2"/>
          </p:nvPr>
        </p:nvSpPr>
        <p:spPr>
          <a:xfrm>
            <a:off x="1065213" y="2590800"/>
            <a:ext cx="4251960" cy="3429000"/>
          </a:xfrm>
        </p:spPr>
        <p:txBody>
          <a:bodyPr>
            <a:normAutofit/>
          </a:bodyPr>
          <a:lstStyle>
            <a:lvl1pPr latinLnBrk="0">
              <a:defRPr lang="zh-TW" sz="2000"/>
            </a:lvl1pPr>
            <a:lvl2pPr latinLnBrk="0">
              <a:defRPr lang="zh-TW" sz="1800"/>
            </a:lvl2pPr>
            <a:lvl3pPr latinLnBrk="0">
              <a:defRPr lang="zh-TW" sz="1600"/>
            </a:lvl3pPr>
            <a:lvl4pPr latinLnBrk="0">
              <a:defRPr lang="zh-TW" sz="1400"/>
            </a:lvl4pPr>
            <a:lvl5pPr latinLnBrk="0">
              <a:defRPr lang="zh-TW" sz="1400"/>
            </a:lvl5pPr>
            <a:lvl6pPr latinLnBrk="0">
              <a:defRPr lang="zh-TW" sz="1400"/>
            </a:lvl6pPr>
            <a:lvl7pPr latinLnBrk="0">
              <a:defRPr lang="zh-TW" sz="1400"/>
            </a:lvl7pPr>
            <a:lvl8pPr latinLnBrk="0">
              <a:defRPr lang="zh-TW" sz="1400"/>
            </a:lvl8pPr>
            <a:lvl9pPr latinLnBrk="0">
              <a:defRPr lang="zh-TW" sz="14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dirty="0"/>
          </a:p>
        </p:txBody>
      </p:sp>
      <p:sp>
        <p:nvSpPr>
          <p:cNvPr id="5" name="文字版面配置區 4"/>
          <p:cNvSpPr>
            <a:spLocks noGrp="1"/>
          </p:cNvSpPr>
          <p:nvPr>
            <p:ph type="body" sz="quarter" idx="3"/>
          </p:nvPr>
        </p:nvSpPr>
        <p:spPr>
          <a:xfrm>
            <a:off x="5500053" y="1828799"/>
            <a:ext cx="4251960" cy="685801"/>
          </a:xfrm>
        </p:spPr>
        <p:txBody>
          <a:bodyPr anchor="ctr">
            <a:normAutofit/>
          </a:bodyPr>
          <a:lstStyle>
            <a:lvl1pPr marL="0" indent="0" latinLnBrk="0">
              <a:spcBef>
                <a:spcPts val="0"/>
              </a:spcBef>
              <a:buNone/>
              <a:defRPr lang="zh-TW" sz="2000" b="0"/>
            </a:lvl1pPr>
            <a:lvl2pPr marL="457200" indent="0" latinLnBrk="0">
              <a:buNone/>
              <a:defRPr lang="zh-TW" sz="2000" b="1"/>
            </a:lvl2pPr>
            <a:lvl3pPr marL="914400" indent="0" latinLnBrk="0">
              <a:buNone/>
              <a:defRPr lang="zh-TW" sz="1800" b="1"/>
            </a:lvl3pPr>
            <a:lvl4pPr marL="1371600" indent="0" latinLnBrk="0">
              <a:buNone/>
              <a:defRPr lang="zh-TW" sz="1600" b="1"/>
            </a:lvl4pPr>
            <a:lvl5pPr marL="1828800" indent="0" latinLnBrk="0">
              <a:buNone/>
              <a:defRPr lang="zh-TW" sz="1600" b="1"/>
            </a:lvl5pPr>
            <a:lvl6pPr marL="2286000" indent="0" latinLnBrk="0">
              <a:buNone/>
              <a:defRPr lang="zh-TW" sz="1600" b="1"/>
            </a:lvl6pPr>
            <a:lvl7pPr marL="2743200" indent="0" latinLnBrk="0">
              <a:buNone/>
              <a:defRPr lang="zh-TW" sz="1600" b="1"/>
            </a:lvl7pPr>
            <a:lvl8pPr marL="3200400" indent="0" latinLnBrk="0">
              <a:buNone/>
              <a:defRPr lang="zh-TW" sz="1600" b="1"/>
            </a:lvl8pPr>
            <a:lvl9pPr marL="3657600" indent="0" latinLnBrk="0">
              <a:buNone/>
              <a:defRPr lang="zh-TW" sz="1600" b="1"/>
            </a:lvl9pPr>
          </a:lstStyle>
          <a:p>
            <a:pPr lvl="0"/>
            <a:r>
              <a:rPr lang="zh-TW" altLang="en-US" smtClean="0"/>
              <a:t>按一下以編輯母片文字樣式</a:t>
            </a:r>
          </a:p>
        </p:txBody>
      </p:sp>
      <p:sp>
        <p:nvSpPr>
          <p:cNvPr id="6" name="內容版面配置區 5"/>
          <p:cNvSpPr>
            <a:spLocks noGrp="1"/>
          </p:cNvSpPr>
          <p:nvPr>
            <p:ph sz="quarter" idx="4"/>
          </p:nvPr>
        </p:nvSpPr>
        <p:spPr>
          <a:xfrm>
            <a:off x="5500053" y="2590800"/>
            <a:ext cx="4251960" cy="3429000"/>
          </a:xfrm>
        </p:spPr>
        <p:txBody>
          <a:bodyPr>
            <a:normAutofit/>
          </a:bodyPr>
          <a:lstStyle>
            <a:lvl1pPr latinLnBrk="0">
              <a:defRPr lang="zh-TW" sz="2000"/>
            </a:lvl1pPr>
            <a:lvl2pPr latinLnBrk="0">
              <a:defRPr lang="zh-TW" sz="1800"/>
            </a:lvl2pPr>
            <a:lvl3pPr latinLnBrk="0">
              <a:defRPr lang="zh-TW" sz="1600"/>
            </a:lvl3pPr>
            <a:lvl4pPr latinLnBrk="0">
              <a:defRPr lang="zh-TW" sz="1400"/>
            </a:lvl4pPr>
            <a:lvl5pPr latinLnBrk="0">
              <a:defRPr lang="zh-TW" sz="1400"/>
            </a:lvl5pPr>
            <a:lvl6pPr latinLnBrk="0">
              <a:defRPr lang="zh-TW" sz="1400"/>
            </a:lvl6pPr>
            <a:lvl7pPr latinLnBrk="0">
              <a:defRPr lang="zh-TW" sz="1400"/>
            </a:lvl7pPr>
            <a:lvl8pPr latinLnBrk="0">
              <a:defRPr lang="zh-TW" sz="1400"/>
            </a:lvl8pPr>
            <a:lvl9pPr latinLnBrk="0">
              <a:defRPr lang="zh-TW" sz="14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dirty="0"/>
          </a:p>
        </p:txBody>
      </p:sp>
      <p:sp>
        <p:nvSpPr>
          <p:cNvPr id="7" name="日期版面配置區 6"/>
          <p:cNvSpPr>
            <a:spLocks noGrp="1"/>
          </p:cNvSpPr>
          <p:nvPr>
            <p:ph type="dt" sz="half" idx="10"/>
          </p:nvPr>
        </p:nvSpPr>
        <p:spPr/>
        <p:txBody>
          <a:bodyPr/>
          <a:lstStyle/>
          <a:p>
            <a:fld id="{3E0FA9E5-6744-4841-888F-9E7CC0C2B7EC}" type="datetimeFigureOut">
              <a:rPr/>
              <a:pPr/>
              <a:t>2012/8/27</a:t>
            </a:fld>
            <a:endParaRPr lang="zh-TW"/>
          </a:p>
        </p:txBody>
      </p:sp>
      <p:sp>
        <p:nvSpPr>
          <p:cNvPr id="8" name="頁尾版面配置區 7"/>
          <p:cNvSpPr>
            <a:spLocks noGrp="1"/>
          </p:cNvSpPr>
          <p:nvPr>
            <p:ph type="ftr" sz="quarter" idx="11"/>
          </p:nvPr>
        </p:nvSpPr>
        <p:spPr/>
        <p:txBody>
          <a:bodyPr/>
          <a:lstStyle/>
          <a:p>
            <a:endParaRPr lang="zh-TW"/>
          </a:p>
        </p:txBody>
      </p:sp>
      <p:sp>
        <p:nvSpPr>
          <p:cNvPr id="9" name="投影片編號版面配置區 8"/>
          <p:cNvSpPr>
            <a:spLocks noGrp="1"/>
          </p:cNvSpPr>
          <p:nvPr>
            <p:ph type="sldNum" sz="quarter" idx="12"/>
          </p:nvPr>
        </p:nvSpPr>
        <p:spPr/>
        <p:txBody>
          <a:bodyPr/>
          <a:lstStyle/>
          <a:p>
            <a:fld id="{AAEAE4A8-A6E5-453E-B946-FB774B73F48C}" type="slidenum">
              <a:rPr/>
              <a:pPr/>
              <a:t>‹#›</a:t>
            </a:fld>
            <a:endParaRPr lang="zh-TW"/>
          </a:p>
        </p:txBody>
      </p:sp>
    </p:spTree>
    <p:extLst>
      <p:ext uri="{BB962C8B-B14F-4D97-AF65-F5344CB8AC3E}">
        <p14:creationId xmlns:p14="http://schemas.microsoft.com/office/powerpoint/2010/main" xmlns="" val="200078478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dirty="0"/>
          </a:p>
        </p:txBody>
      </p:sp>
      <p:sp>
        <p:nvSpPr>
          <p:cNvPr id="3" name="日期版面配置區 2"/>
          <p:cNvSpPr>
            <a:spLocks noGrp="1"/>
          </p:cNvSpPr>
          <p:nvPr>
            <p:ph type="dt" sz="half" idx="10"/>
          </p:nvPr>
        </p:nvSpPr>
        <p:spPr/>
        <p:txBody>
          <a:bodyPr/>
          <a:lstStyle/>
          <a:p>
            <a:fld id="{3E0FA9E5-6744-4841-888F-9E7CC0C2B7EC}" type="datetimeFigureOut">
              <a:rPr/>
              <a:pPr/>
              <a:t>2012/8/27</a:t>
            </a:fld>
            <a:endParaRPr lang="zh-TW"/>
          </a:p>
        </p:txBody>
      </p:sp>
      <p:sp>
        <p:nvSpPr>
          <p:cNvPr id="4" name="頁尾版面配置區 3"/>
          <p:cNvSpPr>
            <a:spLocks noGrp="1"/>
          </p:cNvSpPr>
          <p:nvPr>
            <p:ph type="ftr" sz="quarter" idx="11"/>
          </p:nvPr>
        </p:nvSpPr>
        <p:spPr/>
        <p:txBody>
          <a:bodyPr/>
          <a:lstStyle/>
          <a:p>
            <a:endParaRPr lang="zh-TW"/>
          </a:p>
        </p:txBody>
      </p:sp>
      <p:sp>
        <p:nvSpPr>
          <p:cNvPr id="5" name="投影片編號版面配置區 4"/>
          <p:cNvSpPr>
            <a:spLocks noGrp="1"/>
          </p:cNvSpPr>
          <p:nvPr>
            <p:ph type="sldNum" sz="quarter" idx="12"/>
          </p:nvPr>
        </p:nvSpPr>
        <p:spPr/>
        <p:txBody>
          <a:bodyPr/>
          <a:lstStyle/>
          <a:p>
            <a:fld id="{AAEAE4A8-A6E5-453E-B946-FB774B73F48C}" type="slidenum">
              <a:rPr/>
              <a:pPr/>
              <a:t>‹#›</a:t>
            </a:fld>
            <a:endParaRPr lang="zh-TW"/>
          </a:p>
        </p:txBody>
      </p:sp>
    </p:spTree>
    <p:extLst>
      <p:ext uri="{BB962C8B-B14F-4D97-AF65-F5344CB8AC3E}">
        <p14:creationId xmlns:p14="http://schemas.microsoft.com/office/powerpoint/2010/main" xmlns="" val="90715860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3E0FA9E5-6744-4841-888F-9E7CC0C2B7EC}" type="datetimeFigureOut">
              <a:rPr/>
              <a:pPr/>
              <a:t>2012/8/27</a:t>
            </a:fld>
            <a:endParaRPr lang="zh-TW"/>
          </a:p>
        </p:txBody>
      </p:sp>
      <p:sp>
        <p:nvSpPr>
          <p:cNvPr id="3" name="頁尾版面配置區 2"/>
          <p:cNvSpPr>
            <a:spLocks noGrp="1"/>
          </p:cNvSpPr>
          <p:nvPr>
            <p:ph type="ftr" sz="quarter" idx="11"/>
          </p:nvPr>
        </p:nvSpPr>
        <p:spPr/>
        <p:txBody>
          <a:bodyPr/>
          <a:lstStyle/>
          <a:p>
            <a:endParaRPr lang="zh-TW"/>
          </a:p>
        </p:txBody>
      </p:sp>
      <p:sp>
        <p:nvSpPr>
          <p:cNvPr id="4" name="投影片編號版面配置區 3"/>
          <p:cNvSpPr>
            <a:spLocks noGrp="1"/>
          </p:cNvSpPr>
          <p:nvPr>
            <p:ph type="sldNum" sz="quarter" idx="12"/>
          </p:nvPr>
        </p:nvSpPr>
        <p:spPr/>
        <p:txBody>
          <a:bodyPr/>
          <a:lstStyle/>
          <a:p>
            <a:fld id="{AAEAE4A8-A6E5-453E-B946-FB774B73F48C}" type="slidenum">
              <a:rPr/>
              <a:pPr/>
              <a:t>‹#›</a:t>
            </a:fld>
            <a:endParaRPr lang="zh-TW"/>
          </a:p>
        </p:txBody>
      </p:sp>
    </p:spTree>
    <p:extLst>
      <p:ext uri="{BB962C8B-B14F-4D97-AF65-F5344CB8AC3E}">
        <p14:creationId xmlns:p14="http://schemas.microsoft.com/office/powerpoint/2010/main" xmlns="" val="244153159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標題 1"/>
          <p:cNvSpPr>
            <a:spLocks noGrp="1"/>
          </p:cNvSpPr>
          <p:nvPr>
            <p:ph type="title"/>
          </p:nvPr>
        </p:nvSpPr>
        <p:spPr>
          <a:xfrm>
            <a:off x="1065213" y="533400"/>
            <a:ext cx="4114800" cy="1524000"/>
          </a:xfrm>
        </p:spPr>
        <p:txBody>
          <a:bodyPr anchor="b">
            <a:normAutofit/>
          </a:bodyPr>
          <a:lstStyle>
            <a:lvl1pPr algn="l" latinLnBrk="0">
              <a:defRPr lang="zh-TW" sz="3600" b="1"/>
            </a:lvl1pPr>
          </a:lstStyle>
          <a:p>
            <a:r>
              <a:rPr lang="zh-TW" altLang="en-US" smtClean="0"/>
              <a:t>按一下以編輯母片標題樣式</a:t>
            </a:r>
            <a:endParaRPr lang="zh-TW" dirty="0"/>
          </a:p>
        </p:txBody>
      </p:sp>
      <p:sp>
        <p:nvSpPr>
          <p:cNvPr id="3" name="內容版面配置區 2"/>
          <p:cNvSpPr>
            <a:spLocks noGrp="1"/>
          </p:cNvSpPr>
          <p:nvPr>
            <p:ph idx="1"/>
          </p:nvPr>
        </p:nvSpPr>
        <p:spPr>
          <a:xfrm>
            <a:off x="5865813" y="533400"/>
            <a:ext cx="5867400" cy="5486400"/>
          </a:xfrm>
        </p:spPr>
        <p:txBody>
          <a:bodyPr>
            <a:normAutofit/>
          </a:bodyPr>
          <a:lstStyle>
            <a:lvl1pPr latinLnBrk="0">
              <a:defRPr lang="zh-TW" sz="2000"/>
            </a:lvl1pPr>
            <a:lvl2pPr latinLnBrk="0">
              <a:defRPr lang="zh-TW" sz="1800"/>
            </a:lvl2pPr>
            <a:lvl3pPr latinLnBrk="0">
              <a:defRPr lang="zh-TW" sz="1600"/>
            </a:lvl3pPr>
            <a:lvl4pPr latinLnBrk="0">
              <a:defRPr lang="zh-TW" sz="1400"/>
            </a:lvl4pPr>
            <a:lvl5pPr latinLnBrk="0">
              <a:defRPr lang="zh-TW" sz="1400"/>
            </a:lvl5pPr>
            <a:lvl6pPr latinLnBrk="0">
              <a:defRPr lang="zh-TW" sz="1400"/>
            </a:lvl6pPr>
            <a:lvl7pPr latinLnBrk="0">
              <a:defRPr lang="zh-TW" sz="1400"/>
            </a:lvl7pPr>
            <a:lvl8pPr latinLnBrk="0">
              <a:defRPr lang="zh-TW" sz="1400"/>
            </a:lvl8pPr>
            <a:lvl9pPr latinLnBrk="0">
              <a:defRPr lang="zh-TW" sz="14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dirty="0"/>
          </a:p>
        </p:txBody>
      </p:sp>
      <p:sp>
        <p:nvSpPr>
          <p:cNvPr id="4" name="文字版面配置區 3"/>
          <p:cNvSpPr>
            <a:spLocks noGrp="1"/>
          </p:cNvSpPr>
          <p:nvPr>
            <p:ph type="body" sz="half" idx="2"/>
          </p:nvPr>
        </p:nvSpPr>
        <p:spPr>
          <a:xfrm>
            <a:off x="1065213" y="2209800"/>
            <a:ext cx="4114800" cy="3810000"/>
          </a:xfrm>
        </p:spPr>
        <p:txBody>
          <a:bodyPr>
            <a:normAutofit/>
          </a:bodyPr>
          <a:lstStyle>
            <a:lvl1pPr marL="0" indent="0" latinLnBrk="0">
              <a:lnSpc>
                <a:spcPct val="110000"/>
              </a:lnSpc>
              <a:spcBef>
                <a:spcPts val="600"/>
              </a:spcBef>
              <a:buNone/>
              <a:defRPr lang="zh-TW" sz="1800">
                <a:solidFill>
                  <a:schemeClr val="tx1">
                    <a:lumMod val="65000"/>
                    <a:lumOff val="35000"/>
                  </a:schemeClr>
                </a:solidFill>
              </a:defRPr>
            </a:lvl1pPr>
            <a:lvl2pPr marL="457200" indent="0" latinLnBrk="0">
              <a:buNone/>
              <a:defRPr lang="zh-TW" sz="1200"/>
            </a:lvl2pPr>
            <a:lvl3pPr marL="914400" indent="0" latinLnBrk="0">
              <a:buNone/>
              <a:defRPr lang="zh-TW" sz="1000"/>
            </a:lvl3pPr>
            <a:lvl4pPr marL="1371600" indent="0" latinLnBrk="0">
              <a:buNone/>
              <a:defRPr lang="zh-TW" sz="900"/>
            </a:lvl4pPr>
            <a:lvl5pPr marL="1828800" indent="0" latinLnBrk="0">
              <a:buNone/>
              <a:defRPr lang="zh-TW" sz="900"/>
            </a:lvl5pPr>
            <a:lvl6pPr marL="2286000" indent="0" latinLnBrk="0">
              <a:buNone/>
              <a:defRPr lang="zh-TW" sz="900"/>
            </a:lvl6pPr>
            <a:lvl7pPr marL="2743200" indent="0" latinLnBrk="0">
              <a:buNone/>
              <a:defRPr lang="zh-TW" sz="900"/>
            </a:lvl7pPr>
            <a:lvl8pPr marL="3200400" indent="0" latinLnBrk="0">
              <a:buNone/>
              <a:defRPr lang="zh-TW" sz="900"/>
            </a:lvl8pPr>
            <a:lvl9pPr marL="3657600" indent="0" latinLnBrk="0">
              <a:buNone/>
              <a:defRPr lang="zh-TW" sz="900"/>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p>
            <a:fld id="{3E0FA9E5-6744-4841-888F-9E7CC0C2B7EC}" type="datetimeFigureOut">
              <a:rPr/>
              <a:pPr/>
              <a:t>2012/8/27</a:t>
            </a:fld>
            <a:endParaRPr lang="zh-TW"/>
          </a:p>
        </p:txBody>
      </p:sp>
      <p:sp>
        <p:nvSpPr>
          <p:cNvPr id="6" name="頁尾版面配置區 5"/>
          <p:cNvSpPr>
            <a:spLocks noGrp="1"/>
          </p:cNvSpPr>
          <p:nvPr>
            <p:ph type="ftr" sz="quarter" idx="11"/>
          </p:nvPr>
        </p:nvSpPr>
        <p:spPr/>
        <p:txBody>
          <a:bodyPr/>
          <a:lstStyle/>
          <a:p>
            <a:endParaRPr lang="zh-TW"/>
          </a:p>
        </p:txBody>
      </p:sp>
      <p:sp>
        <p:nvSpPr>
          <p:cNvPr id="7" name="投影片編號版面配置區 6"/>
          <p:cNvSpPr>
            <a:spLocks noGrp="1"/>
          </p:cNvSpPr>
          <p:nvPr>
            <p:ph type="sldNum" sz="quarter" idx="12"/>
          </p:nvPr>
        </p:nvSpPr>
        <p:spPr/>
        <p:txBody>
          <a:bodyPr/>
          <a:lstStyle/>
          <a:p>
            <a:fld id="{AAEAE4A8-A6E5-453E-B946-FB774B73F48C}" type="slidenum">
              <a:rPr/>
              <a:pPr/>
              <a:t>‹#›</a:t>
            </a:fld>
            <a:endParaRPr lang="zh-TW"/>
          </a:p>
        </p:txBody>
      </p:sp>
    </p:spTree>
    <p:extLst>
      <p:ext uri="{BB962C8B-B14F-4D97-AF65-F5344CB8AC3E}">
        <p14:creationId xmlns:p14="http://schemas.microsoft.com/office/powerpoint/2010/main" xmlns="" val="210171110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標題 1"/>
          <p:cNvSpPr>
            <a:spLocks noGrp="1"/>
          </p:cNvSpPr>
          <p:nvPr>
            <p:ph type="title"/>
          </p:nvPr>
        </p:nvSpPr>
        <p:spPr>
          <a:xfrm>
            <a:off x="1065213" y="533400"/>
            <a:ext cx="4114800" cy="1524000"/>
          </a:xfrm>
        </p:spPr>
        <p:txBody>
          <a:bodyPr anchor="b">
            <a:noAutofit/>
          </a:bodyPr>
          <a:lstStyle>
            <a:lvl1pPr algn="l" latinLnBrk="0">
              <a:defRPr lang="zh-TW" sz="3600" b="1"/>
            </a:lvl1pPr>
          </a:lstStyle>
          <a:p>
            <a:r>
              <a:rPr lang="zh-TW" altLang="en-US" smtClean="0"/>
              <a:t>按一下以編輯母片標題樣式</a:t>
            </a:r>
            <a:endParaRPr lang="zh-TW" dirty="0"/>
          </a:p>
        </p:txBody>
      </p:sp>
      <p:sp>
        <p:nvSpPr>
          <p:cNvPr id="3" name="圖片版面配置區 2"/>
          <p:cNvSpPr>
            <a:spLocks noGrp="1"/>
          </p:cNvSpPr>
          <p:nvPr>
            <p:ph type="pic" idx="1"/>
          </p:nvPr>
        </p:nvSpPr>
        <p:spPr>
          <a:xfrm>
            <a:off x="5865812" y="533400"/>
            <a:ext cx="5780173" cy="5791200"/>
          </a:xfrm>
          <a:ln w="50800">
            <a:solidFill>
              <a:schemeClr val="tx1">
                <a:lumMod val="65000"/>
                <a:lumOff val="35000"/>
              </a:schemeClr>
            </a:solidFill>
            <a:miter lim="800000"/>
          </a:ln>
        </p:spPr>
        <p:txBody>
          <a:bodyPr>
            <a:normAutofit/>
          </a:bodyPr>
          <a:lstStyle>
            <a:lvl1pPr marL="0" indent="0" algn="ctr" latinLnBrk="0">
              <a:buNone/>
              <a:defRPr lang="zh-TW" sz="2400"/>
            </a:lvl1pPr>
            <a:lvl2pPr marL="457200" indent="0" latinLnBrk="0">
              <a:buNone/>
              <a:defRPr lang="zh-TW" sz="2800"/>
            </a:lvl2pPr>
            <a:lvl3pPr marL="914400" indent="0" latinLnBrk="0">
              <a:buNone/>
              <a:defRPr lang="zh-TW" sz="2400"/>
            </a:lvl3pPr>
            <a:lvl4pPr marL="1371600" indent="0" latinLnBrk="0">
              <a:buNone/>
              <a:defRPr lang="zh-TW" sz="2000"/>
            </a:lvl4pPr>
            <a:lvl5pPr marL="1828800" indent="0" latinLnBrk="0">
              <a:buNone/>
              <a:defRPr lang="zh-TW" sz="2000"/>
            </a:lvl5pPr>
            <a:lvl6pPr marL="2286000" indent="0" latinLnBrk="0">
              <a:buNone/>
              <a:defRPr lang="zh-TW" sz="2000"/>
            </a:lvl6pPr>
            <a:lvl7pPr marL="2743200" indent="0" latinLnBrk="0">
              <a:buNone/>
              <a:defRPr lang="zh-TW" sz="2000"/>
            </a:lvl7pPr>
            <a:lvl8pPr marL="3200400" indent="0" latinLnBrk="0">
              <a:buNone/>
              <a:defRPr lang="zh-TW" sz="2000"/>
            </a:lvl8pPr>
            <a:lvl9pPr marL="3657600" indent="0" latinLnBrk="0">
              <a:buNone/>
              <a:defRPr lang="zh-TW" sz="2000"/>
            </a:lvl9pPr>
          </a:lstStyle>
          <a:p>
            <a:r>
              <a:rPr lang="zh-TW" altLang="en-US" smtClean="0"/>
              <a:t>按一下圖示以新增圖片</a:t>
            </a:r>
            <a:endParaRPr lang="zh-TW" dirty="0"/>
          </a:p>
        </p:txBody>
      </p:sp>
      <p:sp>
        <p:nvSpPr>
          <p:cNvPr id="4" name="文字版面配置區 3"/>
          <p:cNvSpPr>
            <a:spLocks noGrp="1"/>
          </p:cNvSpPr>
          <p:nvPr>
            <p:ph type="body" sz="half" idx="2"/>
          </p:nvPr>
        </p:nvSpPr>
        <p:spPr>
          <a:xfrm>
            <a:off x="1065213" y="2209800"/>
            <a:ext cx="4114800" cy="3810000"/>
          </a:xfrm>
        </p:spPr>
        <p:txBody>
          <a:bodyPr>
            <a:normAutofit/>
          </a:bodyPr>
          <a:lstStyle>
            <a:lvl1pPr marL="0" indent="0" latinLnBrk="0">
              <a:lnSpc>
                <a:spcPct val="110000"/>
              </a:lnSpc>
              <a:spcBef>
                <a:spcPts val="600"/>
              </a:spcBef>
              <a:buNone/>
              <a:defRPr lang="zh-TW" sz="1800"/>
            </a:lvl1pPr>
            <a:lvl2pPr marL="457200" indent="0" latinLnBrk="0">
              <a:buNone/>
              <a:defRPr lang="zh-TW" sz="1200"/>
            </a:lvl2pPr>
            <a:lvl3pPr marL="914400" indent="0" latinLnBrk="0">
              <a:buNone/>
              <a:defRPr lang="zh-TW" sz="1000"/>
            </a:lvl3pPr>
            <a:lvl4pPr marL="1371600" indent="0" latinLnBrk="0">
              <a:buNone/>
              <a:defRPr lang="zh-TW" sz="900"/>
            </a:lvl4pPr>
            <a:lvl5pPr marL="1828800" indent="0" latinLnBrk="0">
              <a:buNone/>
              <a:defRPr lang="zh-TW" sz="900"/>
            </a:lvl5pPr>
            <a:lvl6pPr marL="2286000" indent="0" latinLnBrk="0">
              <a:buNone/>
              <a:defRPr lang="zh-TW" sz="900"/>
            </a:lvl6pPr>
            <a:lvl7pPr marL="2743200" indent="0" latinLnBrk="0">
              <a:buNone/>
              <a:defRPr lang="zh-TW" sz="900"/>
            </a:lvl7pPr>
            <a:lvl8pPr marL="3200400" indent="0" latinLnBrk="0">
              <a:buNone/>
              <a:defRPr lang="zh-TW" sz="900"/>
            </a:lvl8pPr>
            <a:lvl9pPr marL="3657600" indent="0" latinLnBrk="0">
              <a:buNone/>
              <a:defRPr lang="zh-TW" sz="900"/>
            </a:lvl9pPr>
          </a:lstStyle>
          <a:p>
            <a:pPr lvl="0"/>
            <a:r>
              <a:rPr lang="zh-TW" altLang="en-US" smtClean="0"/>
              <a:t>按一下以編輯母片文字樣式</a:t>
            </a:r>
          </a:p>
        </p:txBody>
      </p:sp>
    </p:spTree>
    <p:extLst>
      <p:ext uri="{BB962C8B-B14F-4D97-AF65-F5344CB8AC3E}">
        <p14:creationId xmlns:p14="http://schemas.microsoft.com/office/powerpoint/2010/main" xmlns="" val="1419608276"/>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a:stretch>
        </a:blipFill>
        <a:effectLst/>
      </p:bgPr>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1065212" y="533400"/>
            <a:ext cx="8686801" cy="1066800"/>
          </a:xfrm>
          <a:prstGeom prst="rect">
            <a:avLst/>
          </a:prstGeom>
        </p:spPr>
        <p:txBody>
          <a:bodyPr vert="horz" lIns="91440" tIns="45720" rIns="91440" bIns="45720" rtlCol="0" anchor="b">
            <a:normAutofit/>
          </a:bodyPr>
          <a:lstStyle/>
          <a:p>
            <a:r>
              <a:rPr lang="zh-TW" dirty="0"/>
              <a:t>按一下以編輯母片標題樣式</a:t>
            </a:r>
          </a:p>
        </p:txBody>
      </p:sp>
      <p:sp>
        <p:nvSpPr>
          <p:cNvPr id="3" name="文字版面配置區 2"/>
          <p:cNvSpPr>
            <a:spLocks noGrp="1"/>
          </p:cNvSpPr>
          <p:nvPr>
            <p:ph type="body" idx="1"/>
          </p:nvPr>
        </p:nvSpPr>
        <p:spPr>
          <a:xfrm>
            <a:off x="1065212" y="1828800"/>
            <a:ext cx="8686801" cy="4191000"/>
          </a:xfrm>
          <a:prstGeom prst="rect">
            <a:avLst/>
          </a:prstGeom>
        </p:spPr>
        <p:txBody>
          <a:bodyPr vert="horz" lIns="91440" tIns="45720" rIns="91440" bIns="45720" rtlCol="0">
            <a:normAutofit/>
          </a:bodyPr>
          <a:lstStyle/>
          <a:p>
            <a:pPr lvl="0"/>
            <a:r>
              <a:rPr lang="zh-TW" dirty="0"/>
              <a:t>按一下以編輯母片文字樣式</a:t>
            </a:r>
          </a:p>
          <a:p>
            <a:pPr lvl="1"/>
            <a:r>
              <a:rPr lang="zh-TW" dirty="0"/>
              <a:t>第二層</a:t>
            </a:r>
          </a:p>
          <a:p>
            <a:pPr lvl="2"/>
            <a:r>
              <a:rPr lang="zh-TW" dirty="0"/>
              <a:t>第三層</a:t>
            </a:r>
          </a:p>
          <a:p>
            <a:pPr lvl="3"/>
            <a:r>
              <a:rPr lang="zh-TW" dirty="0"/>
              <a:t>第四層</a:t>
            </a:r>
          </a:p>
          <a:p>
            <a:pPr lvl="4"/>
            <a:r>
              <a:rPr lang="zh-TW" dirty="0"/>
              <a:t>第五層</a:t>
            </a:r>
          </a:p>
        </p:txBody>
      </p:sp>
      <p:sp>
        <p:nvSpPr>
          <p:cNvPr id="4" name="日期版面配置區 3"/>
          <p:cNvSpPr>
            <a:spLocks noGrp="1"/>
          </p:cNvSpPr>
          <p:nvPr>
            <p:ph type="dt" sz="half" idx="2"/>
          </p:nvPr>
        </p:nvSpPr>
        <p:spPr>
          <a:xfrm>
            <a:off x="6932612" y="6155267"/>
            <a:ext cx="1371600" cy="273049"/>
          </a:xfrm>
          <a:prstGeom prst="rect">
            <a:avLst/>
          </a:prstGeom>
        </p:spPr>
        <p:txBody>
          <a:bodyPr vert="horz" lIns="91440" tIns="45720" rIns="91440" bIns="45720" rtlCol="0" anchor="ctr"/>
          <a:lstStyle>
            <a:lvl1pPr algn="r" latinLnBrk="0">
              <a:defRPr lang="zh-TW" sz="1000">
                <a:solidFill>
                  <a:schemeClr val="tx1">
                    <a:lumMod val="65000"/>
                    <a:lumOff val="35000"/>
                  </a:schemeClr>
                </a:solidFill>
                <a:latin typeface="微軟正黑體" panose="020B0604030504040204" pitchFamily="34" charset="-120"/>
                <a:ea typeface="微軟正黑體" panose="020B0604030504040204" pitchFamily="34" charset="-120"/>
              </a:defRPr>
            </a:lvl1pPr>
          </a:lstStyle>
          <a:p>
            <a:fld id="{3E0FA9E5-6744-4841-888F-9E7CC0C2B7EC}" type="datetimeFigureOut">
              <a:rPr lang="en-US" altLang="zh-TW" smtClean="0"/>
              <a:pPr/>
              <a:t>8/2/2017</a:t>
            </a:fld>
            <a:endParaRPr lang="en-US" altLang="zh-TW"/>
          </a:p>
        </p:txBody>
      </p:sp>
      <p:sp>
        <p:nvSpPr>
          <p:cNvPr id="5" name="頁尾版面配置區 4"/>
          <p:cNvSpPr>
            <a:spLocks noGrp="1"/>
          </p:cNvSpPr>
          <p:nvPr>
            <p:ph type="ftr" sz="quarter" idx="3"/>
          </p:nvPr>
        </p:nvSpPr>
        <p:spPr>
          <a:xfrm>
            <a:off x="1065213" y="6155267"/>
            <a:ext cx="5653087" cy="273049"/>
          </a:xfrm>
          <a:prstGeom prst="rect">
            <a:avLst/>
          </a:prstGeom>
        </p:spPr>
        <p:txBody>
          <a:bodyPr vert="horz" lIns="91440" tIns="45720" rIns="91440" bIns="45720" rtlCol="0" anchor="ctr"/>
          <a:lstStyle>
            <a:lvl1pPr algn="l" latinLnBrk="0">
              <a:defRPr lang="zh-TW" sz="1000">
                <a:solidFill>
                  <a:schemeClr val="tx1">
                    <a:lumMod val="65000"/>
                    <a:lumOff val="35000"/>
                  </a:schemeClr>
                </a:solidFill>
                <a:latin typeface="微軟正黑體" panose="020B0604030504040204" pitchFamily="34" charset="-120"/>
                <a:ea typeface="微軟正黑體" panose="020B0604030504040204" pitchFamily="34" charset="-120"/>
              </a:defRPr>
            </a:lvl1pPr>
          </a:lstStyle>
          <a:p>
            <a:endParaRPr lang="zh-TW" altLang="en-US"/>
          </a:p>
        </p:txBody>
      </p:sp>
      <p:sp>
        <p:nvSpPr>
          <p:cNvPr id="6" name="投影片編號版面配置區 5"/>
          <p:cNvSpPr>
            <a:spLocks noGrp="1"/>
          </p:cNvSpPr>
          <p:nvPr>
            <p:ph type="sldNum" sz="quarter" idx="4"/>
          </p:nvPr>
        </p:nvSpPr>
        <p:spPr>
          <a:xfrm>
            <a:off x="8532812" y="6155267"/>
            <a:ext cx="1219201" cy="273049"/>
          </a:xfrm>
          <a:prstGeom prst="rect">
            <a:avLst/>
          </a:prstGeom>
        </p:spPr>
        <p:txBody>
          <a:bodyPr vert="horz" lIns="91440" tIns="45720" rIns="91440" bIns="45720" rtlCol="0" anchor="ctr"/>
          <a:lstStyle>
            <a:lvl1pPr algn="r" latinLnBrk="0">
              <a:defRPr lang="zh-TW" sz="1000">
                <a:solidFill>
                  <a:schemeClr val="tx1">
                    <a:lumMod val="65000"/>
                    <a:lumOff val="35000"/>
                  </a:schemeClr>
                </a:solidFill>
                <a:latin typeface="微軟正黑體" panose="020B0604030504040204" pitchFamily="34" charset="-120"/>
                <a:ea typeface="微軟正黑體" panose="020B0604030504040204" pitchFamily="34" charset="-120"/>
              </a:defRPr>
            </a:lvl1pPr>
          </a:lstStyle>
          <a:p>
            <a:fld id="{AAEAE4A8-A6E5-453E-B946-FB774B73F48C}" type="slidenum">
              <a:rPr lang="en-US" altLang="zh-TW" smtClean="0"/>
              <a:pPr/>
              <a:t>‹#›</a:t>
            </a:fld>
            <a:endParaRPr lang="en-US" altLang="zh-TW"/>
          </a:p>
        </p:txBody>
      </p:sp>
    </p:spTree>
    <p:extLst>
      <p:ext uri="{BB962C8B-B14F-4D97-AF65-F5344CB8AC3E}">
        <p14:creationId xmlns:p14="http://schemas.microsoft.com/office/powerpoint/2010/main" xmlns="" val="15970541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txStyles>
    <p:titleStyle>
      <a:lvl1pPr algn="l" defTabSz="914400" rtl="0" eaLnBrk="1" latinLnBrk="0" hangingPunct="1">
        <a:lnSpc>
          <a:spcPct val="80000"/>
        </a:lnSpc>
        <a:spcBef>
          <a:spcPct val="0"/>
        </a:spcBef>
        <a:buNone/>
        <a:defRPr lang="zh-TW" sz="3600" b="1" kern="1200">
          <a:solidFill>
            <a:schemeClr val="accent1"/>
          </a:solidFill>
          <a:latin typeface="微軟正黑體" panose="020B0604030504040204" pitchFamily="34" charset="-120"/>
          <a:ea typeface="微軟正黑體" panose="020B0604030504040204" pitchFamily="34" charset="-120"/>
          <a:cs typeface="+mj-cs"/>
        </a:defRPr>
      </a:lvl1pPr>
    </p:titleStyle>
    <p:bodyStyle>
      <a:lvl1pPr marL="274320" indent="-228600" algn="l" defTabSz="914400" rtl="0" eaLnBrk="1" latinLnBrk="0" hangingPunct="1">
        <a:lnSpc>
          <a:spcPct val="90000"/>
        </a:lnSpc>
        <a:spcBef>
          <a:spcPts val="1800"/>
        </a:spcBef>
        <a:buClr>
          <a:schemeClr val="tx1">
            <a:lumMod val="65000"/>
            <a:lumOff val="35000"/>
          </a:schemeClr>
        </a:buClr>
        <a:buSzPct val="80000"/>
        <a:buFont typeface="Arial" pitchFamily="34" charset="0"/>
        <a:buChar char="•"/>
        <a:defRPr lang="zh-TW" sz="2000" kern="1200">
          <a:solidFill>
            <a:schemeClr val="tx1">
              <a:lumMod val="65000"/>
              <a:lumOff val="35000"/>
            </a:schemeClr>
          </a:solidFill>
          <a:latin typeface="微軟正黑體" panose="020B0604030504040204" pitchFamily="34" charset="-120"/>
          <a:ea typeface="微軟正黑體" panose="020B0604030504040204" pitchFamily="34" charset="-120"/>
          <a:cs typeface="+mn-cs"/>
        </a:defRPr>
      </a:lvl1pPr>
      <a:lvl2pPr marL="594360" indent="-228600" algn="l" defTabSz="914400" rtl="0" eaLnBrk="1" latinLnBrk="0" hangingPunct="1">
        <a:lnSpc>
          <a:spcPct val="90000"/>
        </a:lnSpc>
        <a:spcBef>
          <a:spcPts val="1000"/>
        </a:spcBef>
        <a:buClr>
          <a:schemeClr val="tx1">
            <a:lumMod val="65000"/>
            <a:lumOff val="35000"/>
          </a:schemeClr>
        </a:buClr>
        <a:buSzPct val="80000"/>
        <a:buFont typeface="Arial" pitchFamily="34" charset="0"/>
        <a:buChar char="•"/>
        <a:defRPr lang="zh-TW" sz="1800" kern="1200">
          <a:solidFill>
            <a:schemeClr val="tx1">
              <a:lumMod val="65000"/>
              <a:lumOff val="35000"/>
            </a:schemeClr>
          </a:solidFill>
          <a:latin typeface="微軟正黑體" panose="020B0604030504040204" pitchFamily="34" charset="-120"/>
          <a:ea typeface="微軟正黑體" panose="020B0604030504040204" pitchFamily="34" charset="-120"/>
          <a:cs typeface="+mn-cs"/>
        </a:defRPr>
      </a:lvl2pPr>
      <a:lvl3pPr marL="777240" indent="-18288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lang="zh-TW" sz="1600" kern="1200">
          <a:solidFill>
            <a:schemeClr val="tx1">
              <a:lumMod val="65000"/>
              <a:lumOff val="35000"/>
            </a:schemeClr>
          </a:solidFill>
          <a:latin typeface="微軟正黑體" panose="020B0604030504040204" pitchFamily="34" charset="-120"/>
          <a:ea typeface="微軟正黑體" panose="020B0604030504040204" pitchFamily="34" charset="-120"/>
          <a:cs typeface="+mn-cs"/>
        </a:defRPr>
      </a:lvl3pPr>
      <a:lvl4pPr marL="960120" indent="-18288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lang="zh-TW" sz="1400" kern="1200">
          <a:solidFill>
            <a:schemeClr val="tx1">
              <a:lumMod val="65000"/>
              <a:lumOff val="35000"/>
            </a:schemeClr>
          </a:solidFill>
          <a:latin typeface="微軟正黑體" panose="020B0604030504040204" pitchFamily="34" charset="-120"/>
          <a:ea typeface="微軟正黑體" panose="020B0604030504040204" pitchFamily="34" charset="-120"/>
          <a:cs typeface="+mn-cs"/>
        </a:defRPr>
      </a:lvl4pPr>
      <a:lvl5pPr marL="1097280" indent="-13716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lang="zh-TW" sz="1400" kern="1200">
          <a:solidFill>
            <a:schemeClr val="tx1">
              <a:lumMod val="65000"/>
              <a:lumOff val="35000"/>
            </a:schemeClr>
          </a:solidFill>
          <a:latin typeface="微軟正黑體" panose="020B0604030504040204" pitchFamily="34" charset="-120"/>
          <a:ea typeface="微軟正黑體" panose="020B0604030504040204" pitchFamily="34" charset="-120"/>
          <a:cs typeface="+mn-cs"/>
        </a:defRPr>
      </a:lvl5pPr>
      <a:lvl6pPr marL="1234440" indent="-137160" algn="l" defTabSz="914400" rtl="0" eaLnBrk="1" latinLnBrk="0" hangingPunct="1">
        <a:spcBef>
          <a:spcPts val="600"/>
        </a:spcBef>
        <a:buSzPct val="80000"/>
        <a:buFont typeface="Arial" pitchFamily="34" charset="0"/>
        <a:buChar char="•"/>
        <a:defRPr lang="zh-TW" sz="1400" kern="1200">
          <a:solidFill>
            <a:schemeClr val="tx1">
              <a:lumMod val="65000"/>
              <a:lumOff val="35000"/>
            </a:schemeClr>
          </a:solidFill>
          <a:latin typeface="+mn-lt"/>
          <a:ea typeface="+mn-ea"/>
          <a:cs typeface="+mn-cs"/>
        </a:defRPr>
      </a:lvl6pPr>
      <a:lvl7pPr marL="1371600" indent="-137160" algn="l" defTabSz="914400" rtl="0" eaLnBrk="1" latinLnBrk="0" hangingPunct="1">
        <a:spcBef>
          <a:spcPts val="600"/>
        </a:spcBef>
        <a:buSzPct val="80000"/>
        <a:buFont typeface="Arial" pitchFamily="34" charset="0"/>
        <a:buChar char="•"/>
        <a:defRPr lang="zh-TW" sz="1400" kern="1200">
          <a:solidFill>
            <a:schemeClr val="tx1">
              <a:lumMod val="65000"/>
              <a:lumOff val="35000"/>
            </a:schemeClr>
          </a:solidFill>
          <a:latin typeface="+mn-lt"/>
          <a:ea typeface="+mn-ea"/>
          <a:cs typeface="+mn-cs"/>
        </a:defRPr>
      </a:lvl7pPr>
      <a:lvl8pPr marL="1508760" indent="-137160" algn="l" defTabSz="914400" rtl="0" eaLnBrk="1" latinLnBrk="0" hangingPunct="1">
        <a:spcBef>
          <a:spcPts val="600"/>
        </a:spcBef>
        <a:buSzPct val="80000"/>
        <a:buFont typeface="Arial" pitchFamily="34" charset="0"/>
        <a:buChar char="•"/>
        <a:defRPr lang="zh-TW" sz="1400" kern="1200">
          <a:solidFill>
            <a:schemeClr val="tx1">
              <a:lumMod val="65000"/>
              <a:lumOff val="35000"/>
            </a:schemeClr>
          </a:solidFill>
          <a:latin typeface="+mn-lt"/>
          <a:ea typeface="+mn-ea"/>
          <a:cs typeface="+mn-cs"/>
        </a:defRPr>
      </a:lvl8pPr>
      <a:lvl9pPr marL="1645920" indent="-137160" algn="l" defTabSz="914400" rtl="0" eaLnBrk="1" latinLnBrk="0" hangingPunct="1">
        <a:spcBef>
          <a:spcPts val="600"/>
        </a:spcBef>
        <a:buSzPct val="80000"/>
        <a:buFont typeface="Arial" pitchFamily="34" charset="0"/>
        <a:buChar char="•"/>
        <a:defRPr lang="zh-TW" sz="1400" kern="1200">
          <a:solidFill>
            <a:schemeClr val="tx1">
              <a:lumMod val="65000"/>
              <a:lumOff val="35000"/>
            </a:schemeClr>
          </a:solidFill>
          <a:latin typeface="+mn-lt"/>
          <a:ea typeface="+mn-ea"/>
          <a:cs typeface="+mn-cs"/>
        </a:defRPr>
      </a:lvl9pPr>
    </p:bodyStyle>
    <p:otherStyle>
      <a:defPPr>
        <a:defRPr lang="zh-TW"/>
      </a:defPPr>
      <a:lvl1pPr marL="0" algn="l" defTabSz="914400" rtl="0" eaLnBrk="1" latinLnBrk="0" hangingPunct="1">
        <a:defRPr lang="zh-TW" sz="1800" kern="1200">
          <a:solidFill>
            <a:schemeClr val="tx1"/>
          </a:solidFill>
          <a:latin typeface="+mn-lt"/>
          <a:ea typeface="+mn-ea"/>
          <a:cs typeface="+mn-cs"/>
        </a:defRPr>
      </a:lvl1pPr>
      <a:lvl2pPr marL="457200" algn="l" defTabSz="914400" rtl="0" eaLnBrk="1" latinLnBrk="0" hangingPunct="1">
        <a:defRPr lang="zh-TW" sz="1800" kern="1200">
          <a:solidFill>
            <a:schemeClr val="tx1"/>
          </a:solidFill>
          <a:latin typeface="+mn-lt"/>
          <a:ea typeface="+mn-ea"/>
          <a:cs typeface="+mn-cs"/>
        </a:defRPr>
      </a:lvl2pPr>
      <a:lvl3pPr marL="914400" algn="l" defTabSz="914400" rtl="0" eaLnBrk="1" latinLnBrk="0" hangingPunct="1">
        <a:defRPr lang="zh-TW" sz="1800" kern="1200">
          <a:solidFill>
            <a:schemeClr val="tx1"/>
          </a:solidFill>
          <a:latin typeface="+mn-lt"/>
          <a:ea typeface="+mn-ea"/>
          <a:cs typeface="+mn-cs"/>
        </a:defRPr>
      </a:lvl3pPr>
      <a:lvl4pPr marL="1371600" algn="l" defTabSz="914400" rtl="0" eaLnBrk="1" latinLnBrk="0" hangingPunct="1">
        <a:defRPr lang="zh-TW" sz="1800" kern="1200">
          <a:solidFill>
            <a:schemeClr val="tx1"/>
          </a:solidFill>
          <a:latin typeface="+mn-lt"/>
          <a:ea typeface="+mn-ea"/>
          <a:cs typeface="+mn-cs"/>
        </a:defRPr>
      </a:lvl4pPr>
      <a:lvl5pPr marL="1828800" algn="l" defTabSz="914400" rtl="0" eaLnBrk="1" latinLnBrk="0" hangingPunct="1">
        <a:defRPr lang="zh-TW" sz="1800" kern="1200">
          <a:solidFill>
            <a:schemeClr val="tx1"/>
          </a:solidFill>
          <a:latin typeface="+mn-lt"/>
          <a:ea typeface="+mn-ea"/>
          <a:cs typeface="+mn-cs"/>
        </a:defRPr>
      </a:lvl5pPr>
      <a:lvl6pPr marL="2286000" algn="l" defTabSz="914400" rtl="0" eaLnBrk="1" latinLnBrk="0" hangingPunct="1">
        <a:defRPr lang="zh-TW" sz="1800" kern="1200">
          <a:solidFill>
            <a:schemeClr val="tx1"/>
          </a:solidFill>
          <a:latin typeface="+mn-lt"/>
          <a:ea typeface="+mn-ea"/>
          <a:cs typeface="+mn-cs"/>
        </a:defRPr>
      </a:lvl6pPr>
      <a:lvl7pPr marL="2743200" algn="l" defTabSz="914400" rtl="0" eaLnBrk="1" latinLnBrk="0" hangingPunct="1">
        <a:defRPr lang="zh-TW" sz="1800" kern="1200">
          <a:solidFill>
            <a:schemeClr val="tx1"/>
          </a:solidFill>
          <a:latin typeface="+mn-lt"/>
          <a:ea typeface="+mn-ea"/>
          <a:cs typeface="+mn-cs"/>
        </a:defRPr>
      </a:lvl7pPr>
      <a:lvl8pPr marL="3200400" algn="l" defTabSz="914400" rtl="0" eaLnBrk="1" latinLnBrk="0" hangingPunct="1">
        <a:defRPr lang="zh-TW" sz="1800" kern="1200">
          <a:solidFill>
            <a:schemeClr val="tx1"/>
          </a:solidFill>
          <a:latin typeface="+mn-lt"/>
          <a:ea typeface="+mn-ea"/>
          <a:cs typeface="+mn-cs"/>
        </a:defRPr>
      </a:lvl8pPr>
      <a:lvl9pPr marL="3657600" algn="l" defTabSz="914400" rtl="0" eaLnBrk="1" latinLnBrk="0" hangingPunct="1">
        <a:defRPr lang="zh-TW"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450810" y="-1285908"/>
            <a:ext cx="5029200" cy="2514601"/>
          </a:xfrm>
        </p:spPr>
        <p:txBody>
          <a:bodyPr/>
          <a:lstStyle/>
          <a:p>
            <a:r>
              <a:rPr lang="zh-TW" altLang="en-US" dirty="0" smtClean="0"/>
              <a:t>個人簡歷</a:t>
            </a:r>
            <a:endParaRPr lang="zh-TW" dirty="0"/>
          </a:p>
        </p:txBody>
      </p:sp>
      <p:sp>
        <p:nvSpPr>
          <p:cNvPr id="3" name="副標題 2"/>
          <p:cNvSpPr>
            <a:spLocks noGrp="1"/>
          </p:cNvSpPr>
          <p:nvPr>
            <p:ph type="subTitle" idx="1"/>
          </p:nvPr>
        </p:nvSpPr>
        <p:spPr>
          <a:xfrm>
            <a:off x="422269" y="1571612"/>
            <a:ext cx="5886457" cy="3357586"/>
          </a:xfrm>
        </p:spPr>
        <p:txBody>
          <a:bodyPr>
            <a:normAutofit fontScale="77500" lnSpcReduction="20000"/>
          </a:bodyPr>
          <a:lstStyle/>
          <a:p>
            <a:r>
              <a:rPr lang="zh-TW" altLang="en-US" sz="4800" dirty="0" smtClean="0"/>
              <a:t>彭旭成</a:t>
            </a:r>
            <a:endParaRPr lang="en-US" altLang="zh-TW" sz="4800" dirty="0" smtClean="0"/>
          </a:p>
          <a:p>
            <a:endParaRPr lang="en-US" altLang="zh-TW" sz="4800" dirty="0" smtClean="0"/>
          </a:p>
          <a:p>
            <a:r>
              <a:rPr lang="zh-TW" altLang="en-US" sz="4800" dirty="0" smtClean="0"/>
              <a:t>清雲科技大學  土木工程系</a:t>
            </a:r>
            <a:endParaRPr lang="en-US" altLang="zh-TW" sz="4800" dirty="0" smtClean="0"/>
          </a:p>
          <a:p>
            <a:endParaRPr lang="en-US" altLang="zh-TW" sz="4800" dirty="0" smtClean="0"/>
          </a:p>
          <a:p>
            <a:r>
              <a:rPr lang="en-US" altLang="zh-TW" sz="4800" dirty="0" smtClean="0"/>
              <a:t>72</a:t>
            </a:r>
            <a:r>
              <a:rPr lang="zh-TW" altLang="en-US" sz="4800" dirty="0" smtClean="0"/>
              <a:t>年</a:t>
            </a:r>
            <a:r>
              <a:rPr lang="en-US" altLang="zh-TW" sz="4800" dirty="0" smtClean="0"/>
              <a:t>6</a:t>
            </a:r>
            <a:r>
              <a:rPr lang="zh-TW" altLang="en-US" sz="4800" dirty="0" smtClean="0"/>
              <a:t>月</a:t>
            </a:r>
            <a:r>
              <a:rPr lang="en-US" altLang="zh-TW" sz="4800" dirty="0" smtClean="0"/>
              <a:t>11</a:t>
            </a:r>
            <a:r>
              <a:rPr lang="zh-TW" altLang="en-US" sz="4800" dirty="0" smtClean="0"/>
              <a:t>日</a:t>
            </a:r>
            <a:endParaRPr lang="en-US" altLang="zh-TW" sz="4800" dirty="0" smtClean="0"/>
          </a:p>
          <a:p>
            <a:endParaRPr lang="en-US" altLang="zh-TW" sz="4800" dirty="0" smtClean="0"/>
          </a:p>
          <a:p>
            <a:r>
              <a:rPr lang="zh-TW" altLang="en-US" sz="4800" dirty="0" smtClean="0"/>
              <a:t>桌球</a:t>
            </a:r>
            <a:r>
              <a:rPr lang="en-US" altLang="zh-TW" sz="4800" dirty="0" smtClean="0"/>
              <a:t>.</a:t>
            </a:r>
            <a:r>
              <a:rPr lang="zh-TW" altLang="en-US" sz="4800" dirty="0" smtClean="0"/>
              <a:t>閱讀</a:t>
            </a:r>
            <a:r>
              <a:rPr lang="en-US" altLang="zh-TW" sz="4800" dirty="0" smtClean="0"/>
              <a:t>.</a:t>
            </a:r>
            <a:r>
              <a:rPr lang="zh-TW" altLang="en-US" sz="4800" dirty="0" smtClean="0"/>
              <a:t>看電影</a:t>
            </a:r>
            <a:r>
              <a:rPr lang="en-US" altLang="zh-TW" sz="4800" dirty="0" smtClean="0"/>
              <a:t>.</a:t>
            </a:r>
            <a:r>
              <a:rPr lang="zh-TW" altLang="en-US" sz="4800" dirty="0" smtClean="0"/>
              <a:t>運動</a:t>
            </a:r>
            <a:endParaRPr lang="en-US" altLang="zh-TW" sz="4800" dirty="0" smtClean="0"/>
          </a:p>
          <a:p>
            <a:endParaRPr lang="en-US" altLang="zh-TW" sz="4800" dirty="0" smtClean="0"/>
          </a:p>
          <a:p>
            <a:endParaRPr lang="en-US" altLang="zh-TW" sz="4800" dirty="0" smtClean="0"/>
          </a:p>
          <a:p>
            <a:endParaRPr lang="en-US" altLang="zh-TW" sz="4800" dirty="0" smtClean="0"/>
          </a:p>
          <a:p>
            <a:endParaRPr lang="en-US" altLang="zh-TW" sz="4800" dirty="0" smtClean="0"/>
          </a:p>
          <a:p>
            <a:endParaRPr lang="zh-TW" sz="4800" dirty="0"/>
          </a:p>
        </p:txBody>
      </p:sp>
      <p:pic>
        <p:nvPicPr>
          <p:cNvPr id="1026" name="Picture 2"/>
          <p:cNvPicPr>
            <a:picLocks noChangeAspect="1" noChangeArrowheads="1"/>
          </p:cNvPicPr>
          <p:nvPr/>
        </p:nvPicPr>
        <p:blipFill>
          <a:blip r:embed="rId2" cstate="print"/>
          <a:srcRect/>
          <a:stretch>
            <a:fillRect/>
          </a:stretch>
        </p:blipFill>
        <p:spPr bwMode="auto">
          <a:xfrm>
            <a:off x="6022974" y="142852"/>
            <a:ext cx="2928958" cy="3500462"/>
          </a:xfrm>
          <a:prstGeom prst="rect">
            <a:avLst/>
          </a:prstGeom>
          <a:noFill/>
          <a:ln w="9525">
            <a:noFill/>
            <a:miter lim="800000"/>
            <a:headEnd/>
            <a:tailEnd/>
          </a:ln>
          <a:effectLst/>
        </p:spPr>
      </p:pic>
      <p:pic>
        <p:nvPicPr>
          <p:cNvPr id="6" name="圖片 5" descr="IMG_3434.JPG"/>
          <p:cNvPicPr>
            <a:picLocks noChangeAspect="1"/>
          </p:cNvPicPr>
          <p:nvPr/>
        </p:nvPicPr>
        <p:blipFill>
          <a:blip r:embed="rId3" cstate="print"/>
          <a:stretch>
            <a:fillRect/>
          </a:stretch>
        </p:blipFill>
        <p:spPr>
          <a:xfrm rot="5400000">
            <a:off x="8603671" y="3152178"/>
            <a:ext cx="4071967" cy="3053975"/>
          </a:xfrm>
          <a:prstGeom prst="rect">
            <a:avLst/>
          </a:prstGeom>
        </p:spPr>
      </p:pic>
    </p:spTree>
    <p:extLst>
      <p:ext uri="{BB962C8B-B14F-4D97-AF65-F5344CB8AC3E}">
        <p14:creationId xmlns:p14="http://schemas.microsoft.com/office/powerpoint/2010/main" xmlns="" val="149325980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標題 12"/>
          <p:cNvSpPr>
            <a:spLocks noGrp="1"/>
          </p:cNvSpPr>
          <p:nvPr>
            <p:ph type="title"/>
          </p:nvPr>
        </p:nvSpPr>
        <p:spPr>
          <a:xfrm>
            <a:off x="1065212" y="71414"/>
            <a:ext cx="8686801" cy="1066800"/>
          </a:xfrm>
        </p:spPr>
        <p:txBody>
          <a:bodyPr/>
          <a:lstStyle/>
          <a:p>
            <a:r>
              <a:rPr lang="zh-TW" altLang="en-US" dirty="0" smtClean="0"/>
              <a:t>其他訓練</a:t>
            </a:r>
            <a:endParaRPr lang="zh-TW" dirty="0"/>
          </a:p>
        </p:txBody>
      </p:sp>
      <p:sp>
        <p:nvSpPr>
          <p:cNvPr id="14" name="內容版面配置區 13"/>
          <p:cNvSpPr>
            <a:spLocks noGrp="1"/>
          </p:cNvSpPr>
          <p:nvPr>
            <p:ph idx="1"/>
          </p:nvPr>
        </p:nvSpPr>
        <p:spPr>
          <a:xfrm>
            <a:off x="1008051" y="1142984"/>
            <a:ext cx="5086361" cy="5500702"/>
          </a:xfrm>
        </p:spPr>
        <p:txBody>
          <a:bodyPr>
            <a:normAutofit fontScale="92500" lnSpcReduction="20000"/>
          </a:bodyPr>
          <a:lstStyle/>
          <a:p>
            <a:pPr>
              <a:buNone/>
            </a:pPr>
            <a:r>
              <a:rPr lang="en-US" altLang="zh-TW" dirty="0" smtClean="0"/>
              <a:t>1.</a:t>
            </a:r>
            <a:r>
              <a:rPr lang="zh-TW" altLang="en-US" dirty="0" smtClean="0"/>
              <a:t>勞工安全衛生管理員</a:t>
            </a:r>
            <a:r>
              <a:rPr altLang="en-US" dirty="0" smtClean="0"/>
              <a:t>班 </a:t>
            </a:r>
            <a:r>
              <a:rPr lang="zh-TW" altLang="en-US" dirty="0" smtClean="0"/>
              <a:t>結業證書</a:t>
            </a:r>
            <a:endParaRPr lang="en-US" altLang="zh-TW" dirty="0" smtClean="0"/>
          </a:p>
          <a:p>
            <a:pPr>
              <a:buNone/>
            </a:pPr>
            <a:r>
              <a:rPr lang="en-US" altLang="zh-TW" dirty="0" smtClean="0"/>
              <a:t>2.</a:t>
            </a:r>
            <a:r>
              <a:rPr lang="zh-TW" altLang="en-US" dirty="0" smtClean="0"/>
              <a:t>電腦輔助立體製圖班</a:t>
            </a:r>
            <a:r>
              <a:rPr lang="en-US" altLang="zh-TW" dirty="0" smtClean="0"/>
              <a:t>(</a:t>
            </a:r>
            <a:r>
              <a:rPr lang="en-US" altLang="zh-TW" dirty="0" err="1" smtClean="0"/>
              <a:t>solidworls</a:t>
            </a:r>
            <a:r>
              <a:rPr lang="en-US" altLang="zh-TW" dirty="0" smtClean="0"/>
              <a:t>)</a:t>
            </a:r>
            <a:r>
              <a:rPr lang="zh-TW" altLang="en-US" dirty="0" smtClean="0"/>
              <a:t>訓練</a:t>
            </a:r>
            <a:r>
              <a:rPr altLang="en-US" dirty="0" smtClean="0"/>
              <a:t>班</a:t>
            </a:r>
            <a:endParaRPr lang="en-US" altLang="zh-TW" dirty="0" smtClean="0"/>
          </a:p>
          <a:p>
            <a:pPr>
              <a:buNone/>
            </a:pPr>
            <a:r>
              <a:rPr lang="zh-TW" altLang="en-US" dirty="0" smtClean="0"/>
              <a:t>    結訓證書</a:t>
            </a:r>
            <a:endParaRPr lang="en-US" altLang="zh-TW" dirty="0" smtClean="0"/>
          </a:p>
          <a:p>
            <a:pPr>
              <a:buNone/>
            </a:pPr>
            <a:r>
              <a:rPr lang="en-US" altLang="zh-TW" dirty="0" smtClean="0"/>
              <a:t>3.solidworls </a:t>
            </a:r>
            <a:r>
              <a:rPr lang="zh-TW" altLang="en-US" dirty="0" smtClean="0"/>
              <a:t>模具設計地</a:t>
            </a:r>
            <a:r>
              <a:rPr lang="en-US" altLang="zh-TW" dirty="0" smtClean="0"/>
              <a:t>91</a:t>
            </a:r>
            <a:r>
              <a:rPr lang="zh-TW" altLang="en-US" dirty="0" smtClean="0"/>
              <a:t>期</a:t>
            </a:r>
            <a:r>
              <a:rPr altLang="en-US" dirty="0" smtClean="0"/>
              <a:t>班</a:t>
            </a:r>
            <a:r>
              <a:rPr lang="zh-TW" altLang="en-US" dirty="0" smtClean="0"/>
              <a:t> 結業證書</a:t>
            </a:r>
            <a:endParaRPr lang="en-US" altLang="zh-TW" dirty="0" smtClean="0"/>
          </a:p>
          <a:p>
            <a:pPr>
              <a:buNone/>
            </a:pPr>
            <a:r>
              <a:rPr lang="en-US" altLang="zh-TW" dirty="0" smtClean="0"/>
              <a:t>4.CFP</a:t>
            </a:r>
            <a:r>
              <a:rPr lang="zh-TW" altLang="en-US" dirty="0" smtClean="0"/>
              <a:t>理財規劃顧問訓練</a:t>
            </a:r>
            <a:r>
              <a:rPr altLang="en-US" dirty="0" smtClean="0"/>
              <a:t>班</a:t>
            </a:r>
            <a:r>
              <a:rPr lang="zh-TW" altLang="en-US" dirty="0" smtClean="0"/>
              <a:t> 結訓證書</a:t>
            </a:r>
            <a:endParaRPr lang="en-US" altLang="zh-TW" dirty="0" smtClean="0"/>
          </a:p>
          <a:p>
            <a:pPr>
              <a:buNone/>
            </a:pPr>
            <a:r>
              <a:rPr lang="en-US" altLang="zh-TW" dirty="0" smtClean="0"/>
              <a:t>5.</a:t>
            </a:r>
            <a:r>
              <a:rPr lang="zh-TW" altLang="en-US" dirty="0" smtClean="0"/>
              <a:t>證卷商高級業務員進階訓練班 結訓證書</a:t>
            </a:r>
            <a:endParaRPr lang="en-US" altLang="zh-TW" dirty="0" smtClean="0"/>
          </a:p>
          <a:p>
            <a:pPr>
              <a:buNone/>
            </a:pPr>
            <a:r>
              <a:rPr lang="en-US" altLang="zh-TW" dirty="0" smtClean="0"/>
              <a:t>6.PMP</a:t>
            </a:r>
            <a:r>
              <a:rPr lang="zh-TW" altLang="en-US" dirty="0" smtClean="0"/>
              <a:t>國際專案管理實務應用班 結訓證書</a:t>
            </a:r>
            <a:endParaRPr lang="en-US" altLang="zh-TW" dirty="0" smtClean="0"/>
          </a:p>
          <a:p>
            <a:pPr>
              <a:buNone/>
            </a:pPr>
            <a:r>
              <a:rPr lang="en-US" altLang="zh-TW" dirty="0" smtClean="0"/>
              <a:t>7.Unity 3D</a:t>
            </a:r>
            <a:r>
              <a:rPr lang="zh-TW" altLang="en-US" dirty="0" smtClean="0"/>
              <a:t>數位遊戲創作實務班 結訓證書</a:t>
            </a:r>
            <a:endParaRPr lang="en-US" altLang="zh-TW" dirty="0" smtClean="0"/>
          </a:p>
          <a:p>
            <a:pPr>
              <a:buNone/>
            </a:pPr>
            <a:r>
              <a:rPr lang="en-US" altLang="zh-TW" dirty="0" smtClean="0"/>
              <a:t>8.</a:t>
            </a:r>
            <a:r>
              <a:rPr lang="zh-TW" altLang="en-US" dirty="0" smtClean="0"/>
              <a:t>外匯市場投資訓練班 結訓證書</a:t>
            </a:r>
            <a:endParaRPr lang="en-US" altLang="zh-TW" dirty="0" smtClean="0"/>
          </a:p>
          <a:p>
            <a:pPr>
              <a:buNone/>
            </a:pPr>
            <a:r>
              <a:rPr lang="en-US" altLang="zh-TW" dirty="0" smtClean="0"/>
              <a:t>9.</a:t>
            </a:r>
            <a:r>
              <a:rPr lang="zh-TW" altLang="en-US" dirty="0" smtClean="0"/>
              <a:t>期貨操盤人員訓練班 結訓證書</a:t>
            </a:r>
            <a:endParaRPr lang="en-US" altLang="zh-TW" dirty="0" smtClean="0"/>
          </a:p>
          <a:p>
            <a:pPr>
              <a:buNone/>
            </a:pPr>
            <a:r>
              <a:rPr lang="en-US" altLang="zh-TW" dirty="0" smtClean="0"/>
              <a:t>10.</a:t>
            </a:r>
            <a:r>
              <a:rPr lang="zh-TW" altLang="en-US" dirty="0" smtClean="0"/>
              <a:t>不動產實務 修業證書</a:t>
            </a:r>
            <a:endParaRPr lang="en-US" altLang="zh-TW" dirty="0" smtClean="0"/>
          </a:p>
          <a:p>
            <a:pPr>
              <a:buNone/>
            </a:pPr>
            <a:endParaRPr lang="en-US" altLang="zh-TW" dirty="0" smtClean="0"/>
          </a:p>
          <a:p>
            <a:pPr>
              <a:buNone/>
            </a:pPr>
            <a:r>
              <a:rPr lang="zh-TW" altLang="en-US" sz="1600" dirty="0" smtClean="0"/>
              <a:t>    </a:t>
            </a:r>
            <a:endParaRPr lang="zh-TW" sz="1600" dirty="0"/>
          </a:p>
        </p:txBody>
      </p:sp>
      <p:sp>
        <p:nvSpPr>
          <p:cNvPr id="4" name="內容版面配置區 13"/>
          <p:cNvSpPr txBox="1">
            <a:spLocks/>
          </p:cNvSpPr>
          <p:nvPr/>
        </p:nvSpPr>
        <p:spPr>
          <a:xfrm>
            <a:off x="6022974" y="1071546"/>
            <a:ext cx="6000792" cy="5786454"/>
          </a:xfrm>
          <a:prstGeom prst="rect">
            <a:avLst/>
          </a:prstGeom>
        </p:spPr>
        <p:txBody>
          <a:bodyPr vert="horz" lIns="91440" tIns="45720" rIns="91440" bIns="45720" rtlCol="0">
            <a:normAutofit/>
          </a:bodyPr>
          <a:lstStyle/>
          <a:p>
            <a:pPr marL="274320" marR="0" lvl="0" indent="-228600" algn="l" defTabSz="914400" rtl="0" eaLnBrk="1" fontAlgn="auto" latinLnBrk="0" hangingPunct="1">
              <a:lnSpc>
                <a:spcPct val="90000"/>
              </a:lnSpc>
              <a:spcBef>
                <a:spcPts val="1800"/>
              </a:spcBef>
              <a:spcAft>
                <a:spcPts val="0"/>
              </a:spcAft>
              <a:buClr>
                <a:schemeClr val="tx1">
                  <a:lumMod val="65000"/>
                  <a:lumOff val="35000"/>
                </a:schemeClr>
              </a:buClr>
              <a:buSzPct val="80000"/>
              <a:buFont typeface="Arial" pitchFamily="34" charset="0"/>
              <a:buNone/>
              <a:tabLst/>
              <a:defRPr/>
            </a:pPr>
            <a:r>
              <a:rPr kumimoji="0" lang="en-US" altLang="zh-TW" sz="1900" b="0" i="0" u="none" strike="noStrike" kern="1200" cap="none" spc="0" normalizeH="0" baseline="0" noProof="0" dirty="0" smtClean="0">
                <a:ln>
                  <a:noFill/>
                </a:ln>
                <a:solidFill>
                  <a:schemeClr val="tx1">
                    <a:lumMod val="65000"/>
                    <a:lumOff val="35000"/>
                  </a:schemeClr>
                </a:solidFill>
                <a:effectLst/>
                <a:uLnTx/>
                <a:uFillTx/>
                <a:latin typeface="微軟正黑體" panose="020B0604030504040204" pitchFamily="34" charset="-120"/>
                <a:ea typeface="微軟正黑體" panose="020B0604030504040204" pitchFamily="34" charset="-120"/>
                <a:cs typeface="+mn-cs"/>
              </a:rPr>
              <a:t>11.</a:t>
            </a:r>
            <a:r>
              <a:rPr kumimoji="0" lang="zh-TW" altLang="en-US" sz="1900" b="0" i="0" u="none" strike="noStrike" kern="1200" cap="none" spc="0" normalizeH="0" baseline="0" noProof="0" dirty="0" smtClean="0">
                <a:ln>
                  <a:noFill/>
                </a:ln>
                <a:solidFill>
                  <a:schemeClr val="tx1">
                    <a:lumMod val="65000"/>
                    <a:lumOff val="35000"/>
                  </a:schemeClr>
                </a:solidFill>
                <a:effectLst/>
                <a:uLnTx/>
                <a:uFillTx/>
                <a:latin typeface="微軟正黑體" panose="020B0604030504040204" pitchFamily="34" charset="-120"/>
                <a:ea typeface="微軟正黑體" panose="020B0604030504040204" pitchFamily="34" charset="-120"/>
                <a:cs typeface="+mn-cs"/>
              </a:rPr>
              <a:t>不動產經紀人專業訓練班 結訓證書</a:t>
            </a:r>
            <a:endParaRPr kumimoji="0" lang="en-US" altLang="zh-TW" sz="1900" b="0" i="0" u="none" strike="noStrike" kern="1200" cap="none" spc="0" normalizeH="0" baseline="0" noProof="0" dirty="0" smtClean="0">
              <a:ln>
                <a:noFill/>
              </a:ln>
              <a:solidFill>
                <a:schemeClr val="tx1">
                  <a:lumMod val="65000"/>
                  <a:lumOff val="35000"/>
                </a:schemeClr>
              </a:solidFill>
              <a:effectLst/>
              <a:uLnTx/>
              <a:uFillTx/>
              <a:latin typeface="微軟正黑體" panose="020B0604030504040204" pitchFamily="34" charset="-120"/>
              <a:ea typeface="微軟正黑體" panose="020B0604030504040204" pitchFamily="34" charset="-120"/>
              <a:cs typeface="+mn-cs"/>
            </a:endParaRPr>
          </a:p>
          <a:p>
            <a:pPr marL="274320" lvl="0" indent="-228600">
              <a:lnSpc>
                <a:spcPct val="90000"/>
              </a:lnSpc>
              <a:spcBef>
                <a:spcPts val="1800"/>
              </a:spcBef>
              <a:buClr>
                <a:schemeClr val="tx1">
                  <a:lumMod val="65000"/>
                  <a:lumOff val="35000"/>
                </a:schemeClr>
              </a:buClr>
              <a:buSzPct val="80000"/>
              <a:defRPr/>
            </a:pPr>
            <a:r>
              <a:rPr kumimoji="0" lang="en-US" altLang="zh-TW" sz="1900" b="0" i="0" u="none" strike="noStrike" kern="1200" cap="none" spc="0" normalizeH="0" baseline="0" noProof="0" dirty="0" smtClean="0">
                <a:ln>
                  <a:noFill/>
                </a:ln>
                <a:solidFill>
                  <a:schemeClr val="tx1">
                    <a:lumMod val="65000"/>
                    <a:lumOff val="35000"/>
                  </a:schemeClr>
                </a:solidFill>
                <a:effectLst/>
                <a:uLnTx/>
                <a:uFillTx/>
                <a:latin typeface="微軟正黑體" panose="020B0604030504040204" pitchFamily="34" charset="-120"/>
                <a:ea typeface="微軟正黑體" panose="020B0604030504040204" pitchFamily="34" charset="-120"/>
                <a:cs typeface="+mn-cs"/>
              </a:rPr>
              <a:t>12.Java-SCJP</a:t>
            </a:r>
            <a:r>
              <a:rPr kumimoji="0" lang="zh-TW" altLang="en-US" sz="1900" b="0" i="0" u="none" strike="noStrike" kern="1200" cap="none" spc="0" normalizeH="0" baseline="0" noProof="0" dirty="0" smtClean="0">
                <a:ln>
                  <a:noFill/>
                </a:ln>
                <a:solidFill>
                  <a:schemeClr val="tx1">
                    <a:lumMod val="65000"/>
                    <a:lumOff val="35000"/>
                  </a:schemeClr>
                </a:solidFill>
                <a:effectLst/>
                <a:uLnTx/>
                <a:uFillTx/>
                <a:latin typeface="微軟正黑體" panose="020B0604030504040204" pitchFamily="34" charset="-120"/>
                <a:ea typeface="微軟正黑體" panose="020B0604030504040204" pitchFamily="34" charset="-120"/>
                <a:cs typeface="+mn-cs"/>
              </a:rPr>
              <a:t>程式設計</a:t>
            </a:r>
            <a:r>
              <a:rPr lang="zh-TW" altLang="en-US" sz="1900" dirty="0" smtClean="0">
                <a:solidFill>
                  <a:schemeClr val="tx1">
                    <a:lumMod val="65000"/>
                    <a:lumOff val="35000"/>
                  </a:schemeClr>
                </a:solidFill>
                <a:latin typeface="微軟正黑體" panose="020B0604030504040204" pitchFamily="34" charset="-120"/>
                <a:ea typeface="微軟正黑體" panose="020B0604030504040204" pitchFamily="34" charset="-120"/>
              </a:rPr>
              <a:t>課程結訓證書</a:t>
            </a:r>
            <a:endParaRPr kumimoji="0" lang="en-US" altLang="zh-TW" sz="1900" b="0" i="0" u="none" strike="noStrike" kern="1200" cap="none" spc="0" normalizeH="0" baseline="0" noProof="0" dirty="0" smtClean="0">
              <a:ln>
                <a:noFill/>
              </a:ln>
              <a:solidFill>
                <a:schemeClr val="tx1">
                  <a:lumMod val="65000"/>
                  <a:lumOff val="35000"/>
                </a:schemeClr>
              </a:solidFill>
              <a:effectLst/>
              <a:uLnTx/>
              <a:uFillTx/>
              <a:latin typeface="微軟正黑體" panose="020B0604030504040204" pitchFamily="34" charset="-120"/>
              <a:ea typeface="微軟正黑體" panose="020B0604030504040204" pitchFamily="34" charset="-120"/>
              <a:cs typeface="+mn-cs"/>
            </a:endParaRPr>
          </a:p>
          <a:p>
            <a:pPr marL="274320" marR="0" lvl="0" indent="-228600" algn="l" defTabSz="914400" rtl="0" eaLnBrk="1" fontAlgn="auto" latinLnBrk="0" hangingPunct="1">
              <a:lnSpc>
                <a:spcPct val="90000"/>
              </a:lnSpc>
              <a:spcBef>
                <a:spcPts val="1800"/>
              </a:spcBef>
              <a:spcAft>
                <a:spcPts val="0"/>
              </a:spcAft>
              <a:buClr>
                <a:schemeClr val="tx1">
                  <a:lumMod val="65000"/>
                  <a:lumOff val="35000"/>
                </a:schemeClr>
              </a:buClr>
              <a:buSzPct val="80000"/>
              <a:buFont typeface="Arial" pitchFamily="34" charset="0"/>
              <a:buNone/>
              <a:tabLst/>
              <a:defRPr/>
            </a:pPr>
            <a:r>
              <a:rPr kumimoji="0" lang="en-US" altLang="zh-TW" sz="1900" b="0" i="0" u="none" strike="noStrike" kern="1200" cap="none" spc="0" normalizeH="0" baseline="0" noProof="0" dirty="0" smtClean="0">
                <a:ln>
                  <a:noFill/>
                </a:ln>
                <a:solidFill>
                  <a:schemeClr val="tx1">
                    <a:lumMod val="65000"/>
                    <a:lumOff val="35000"/>
                  </a:schemeClr>
                </a:solidFill>
                <a:effectLst/>
                <a:uLnTx/>
                <a:uFillTx/>
                <a:latin typeface="微軟正黑體" panose="020B0604030504040204" pitchFamily="34" charset="-120"/>
                <a:ea typeface="微軟正黑體" panose="020B0604030504040204" pitchFamily="34" charset="-120"/>
                <a:cs typeface="+mn-cs"/>
              </a:rPr>
              <a:t>13.</a:t>
            </a:r>
            <a:r>
              <a:rPr kumimoji="0" lang="zh-TW" altLang="en-US" sz="1900" b="0" i="0" u="none" strike="noStrike" kern="1200" cap="none" spc="0" normalizeH="0" baseline="0" noProof="0" dirty="0" smtClean="0">
                <a:ln>
                  <a:noFill/>
                </a:ln>
                <a:solidFill>
                  <a:schemeClr val="tx1">
                    <a:lumMod val="65000"/>
                    <a:lumOff val="35000"/>
                  </a:schemeClr>
                </a:solidFill>
                <a:effectLst/>
                <a:uLnTx/>
                <a:uFillTx/>
                <a:latin typeface="微軟正黑體" panose="020B0604030504040204" pitchFamily="34" charset="-120"/>
                <a:ea typeface="微軟正黑體" panose="020B0604030504040204" pitchFamily="34" charset="-120"/>
                <a:cs typeface="+mn-cs"/>
              </a:rPr>
              <a:t>網站經營及維護班 結訓證書</a:t>
            </a:r>
            <a:endParaRPr kumimoji="0" lang="en-US" altLang="zh-TW" sz="1900" b="0" i="0" u="none" strike="noStrike" kern="1200" cap="none" spc="0" normalizeH="0" baseline="0" noProof="0" dirty="0" smtClean="0">
              <a:ln>
                <a:noFill/>
              </a:ln>
              <a:solidFill>
                <a:schemeClr val="tx1">
                  <a:lumMod val="65000"/>
                  <a:lumOff val="35000"/>
                </a:schemeClr>
              </a:solidFill>
              <a:effectLst/>
              <a:uLnTx/>
              <a:uFillTx/>
              <a:latin typeface="微軟正黑體" panose="020B0604030504040204" pitchFamily="34" charset="-120"/>
              <a:ea typeface="微軟正黑體" panose="020B0604030504040204" pitchFamily="34" charset="-120"/>
              <a:cs typeface="+mn-cs"/>
            </a:endParaRPr>
          </a:p>
          <a:p>
            <a:pPr marL="274320" marR="0" lvl="0" indent="-228600" algn="l" defTabSz="914400" rtl="0" eaLnBrk="1" fontAlgn="auto" latinLnBrk="0" hangingPunct="1">
              <a:lnSpc>
                <a:spcPct val="90000"/>
              </a:lnSpc>
              <a:spcBef>
                <a:spcPts val="1800"/>
              </a:spcBef>
              <a:spcAft>
                <a:spcPts val="0"/>
              </a:spcAft>
              <a:buClr>
                <a:schemeClr val="tx1">
                  <a:lumMod val="65000"/>
                  <a:lumOff val="35000"/>
                </a:schemeClr>
              </a:buClr>
              <a:buSzPct val="80000"/>
              <a:buFont typeface="Arial" pitchFamily="34" charset="0"/>
              <a:buNone/>
              <a:tabLst/>
              <a:defRPr/>
            </a:pPr>
            <a:r>
              <a:rPr kumimoji="0" lang="en-US" altLang="zh-TW" sz="1900" b="0" i="0" u="none" strike="noStrike" kern="1200" cap="none" spc="0" normalizeH="0" baseline="0" noProof="0" dirty="0" smtClean="0">
                <a:ln>
                  <a:noFill/>
                </a:ln>
                <a:solidFill>
                  <a:schemeClr val="tx1">
                    <a:lumMod val="65000"/>
                    <a:lumOff val="35000"/>
                  </a:schemeClr>
                </a:solidFill>
                <a:effectLst/>
                <a:uLnTx/>
                <a:uFillTx/>
                <a:latin typeface="微軟正黑體" panose="020B0604030504040204" pitchFamily="34" charset="-120"/>
                <a:ea typeface="微軟正黑體" panose="020B0604030504040204" pitchFamily="34" charset="-120"/>
                <a:cs typeface="+mn-cs"/>
              </a:rPr>
              <a:t>14.</a:t>
            </a:r>
            <a:r>
              <a:rPr kumimoji="0" lang="zh-TW" altLang="en-US" sz="1900" b="0" i="0" u="none" strike="noStrike" kern="1200" cap="none" spc="0" normalizeH="0" baseline="0" noProof="0" dirty="0" smtClean="0">
                <a:ln>
                  <a:noFill/>
                </a:ln>
                <a:solidFill>
                  <a:schemeClr val="tx1">
                    <a:lumMod val="65000"/>
                    <a:lumOff val="35000"/>
                  </a:schemeClr>
                </a:solidFill>
                <a:effectLst/>
                <a:uLnTx/>
                <a:uFillTx/>
                <a:latin typeface="微軟正黑體" panose="020B0604030504040204" pitchFamily="34" charset="-120"/>
                <a:ea typeface="微軟正黑體" panose="020B0604030504040204" pitchFamily="34" charset="-120"/>
                <a:cs typeface="+mn-cs"/>
              </a:rPr>
              <a:t>智慧型機器人</a:t>
            </a:r>
            <a:r>
              <a:rPr kumimoji="0" lang="en-US" altLang="zh-TW" sz="1900" b="0" i="0" u="none" strike="noStrike" kern="1200" cap="none" spc="0" normalizeH="0" baseline="0" noProof="0" dirty="0" smtClean="0">
                <a:ln>
                  <a:noFill/>
                </a:ln>
                <a:solidFill>
                  <a:schemeClr val="tx1">
                    <a:lumMod val="65000"/>
                    <a:lumOff val="35000"/>
                  </a:schemeClr>
                </a:solidFill>
                <a:effectLst/>
                <a:uLnTx/>
                <a:uFillTx/>
                <a:latin typeface="微軟正黑體" panose="020B0604030504040204" pitchFamily="34" charset="-120"/>
                <a:ea typeface="微軟正黑體" panose="020B0604030504040204" pitchFamily="34" charset="-120"/>
                <a:cs typeface="+mn-cs"/>
              </a:rPr>
              <a:t>FPGA </a:t>
            </a:r>
            <a:r>
              <a:rPr kumimoji="0" lang="zh-TW" altLang="en-US" sz="1900" b="0" i="0" u="none" strike="noStrike" kern="1200" cap="none" spc="0" normalizeH="0" baseline="0" noProof="0" dirty="0" smtClean="0">
                <a:ln>
                  <a:noFill/>
                </a:ln>
                <a:solidFill>
                  <a:schemeClr val="tx1">
                    <a:lumMod val="65000"/>
                    <a:lumOff val="35000"/>
                  </a:schemeClr>
                </a:solidFill>
                <a:effectLst/>
                <a:uLnTx/>
                <a:uFillTx/>
                <a:latin typeface="微軟正黑體" panose="020B0604030504040204" pitchFamily="34" charset="-120"/>
                <a:ea typeface="微軟正黑體" panose="020B0604030504040204" pitchFamily="34" charset="-120"/>
                <a:cs typeface="+mn-cs"/>
              </a:rPr>
              <a:t>班結訓證書</a:t>
            </a:r>
            <a:endParaRPr kumimoji="0" lang="en-US" altLang="zh-TW" sz="1900" b="0" i="0" u="none" strike="noStrike" kern="1200" cap="none" spc="0" normalizeH="0" baseline="0" noProof="0" dirty="0" smtClean="0">
              <a:ln>
                <a:noFill/>
              </a:ln>
              <a:solidFill>
                <a:schemeClr val="tx1">
                  <a:lumMod val="65000"/>
                  <a:lumOff val="35000"/>
                </a:schemeClr>
              </a:solidFill>
              <a:effectLst/>
              <a:uLnTx/>
              <a:uFillTx/>
              <a:latin typeface="微軟正黑體" panose="020B0604030504040204" pitchFamily="34" charset="-120"/>
              <a:ea typeface="微軟正黑體" panose="020B0604030504040204" pitchFamily="34" charset="-120"/>
              <a:cs typeface="+mn-cs"/>
            </a:endParaRPr>
          </a:p>
          <a:p>
            <a:pPr marL="274320" marR="0" lvl="0" indent="-228600" algn="l" defTabSz="914400" rtl="0" eaLnBrk="1" fontAlgn="auto" latinLnBrk="0" hangingPunct="1">
              <a:lnSpc>
                <a:spcPct val="90000"/>
              </a:lnSpc>
              <a:spcBef>
                <a:spcPts val="1800"/>
              </a:spcBef>
              <a:spcAft>
                <a:spcPts val="0"/>
              </a:spcAft>
              <a:buClr>
                <a:schemeClr val="tx1">
                  <a:lumMod val="65000"/>
                  <a:lumOff val="35000"/>
                </a:schemeClr>
              </a:buClr>
              <a:buSzPct val="80000"/>
              <a:buFont typeface="Arial" pitchFamily="34" charset="0"/>
              <a:buNone/>
              <a:tabLst/>
              <a:defRPr/>
            </a:pPr>
            <a:r>
              <a:rPr kumimoji="0" lang="en-US" altLang="zh-TW" sz="1900" b="0" i="0" u="none" strike="noStrike" kern="1200" cap="none" spc="0" normalizeH="0" baseline="0" noProof="0" dirty="0" smtClean="0">
                <a:ln>
                  <a:noFill/>
                </a:ln>
                <a:solidFill>
                  <a:schemeClr val="tx1">
                    <a:lumMod val="65000"/>
                    <a:lumOff val="35000"/>
                  </a:schemeClr>
                </a:solidFill>
                <a:effectLst/>
                <a:uLnTx/>
                <a:uFillTx/>
                <a:latin typeface="微軟正黑體" panose="020B0604030504040204" pitchFamily="34" charset="-120"/>
                <a:ea typeface="微軟正黑體" panose="020B0604030504040204" pitchFamily="34" charset="-120"/>
                <a:cs typeface="+mn-cs"/>
              </a:rPr>
              <a:t>15.</a:t>
            </a:r>
            <a:r>
              <a:rPr kumimoji="0" lang="zh-TW" altLang="en-US" sz="1900" b="0" i="0" u="none" strike="noStrike" kern="1200" cap="none" spc="0" normalizeH="0" baseline="0" noProof="0" dirty="0" smtClean="0">
                <a:ln>
                  <a:noFill/>
                </a:ln>
                <a:solidFill>
                  <a:schemeClr val="tx1">
                    <a:lumMod val="65000"/>
                    <a:lumOff val="35000"/>
                  </a:schemeClr>
                </a:solidFill>
                <a:effectLst/>
                <a:uLnTx/>
                <a:uFillTx/>
                <a:latin typeface="微軟正黑體" panose="020B0604030504040204" pitchFamily="34" charset="-120"/>
                <a:ea typeface="微軟正黑體" panose="020B0604030504040204" pitchFamily="34" charset="-120"/>
                <a:cs typeface="+mn-cs"/>
              </a:rPr>
              <a:t>工業電子技術</a:t>
            </a:r>
            <a:r>
              <a:rPr lang="zh-TW" altLang="en-US" sz="1900" dirty="0" smtClean="0">
                <a:solidFill>
                  <a:schemeClr val="tx1">
                    <a:lumMod val="65000"/>
                    <a:lumOff val="35000"/>
                  </a:schemeClr>
                </a:solidFill>
                <a:latin typeface="微軟正黑體" panose="020B0604030504040204" pitchFamily="34" charset="-120"/>
                <a:ea typeface="微軟正黑體" panose="020B0604030504040204" pitchFamily="34" charset="-120"/>
              </a:rPr>
              <a:t>班</a:t>
            </a:r>
            <a:r>
              <a:rPr kumimoji="0" lang="zh-TW" altLang="en-US" sz="1900" b="0" i="0" u="none" strike="noStrike" kern="1200" cap="none" spc="0" normalizeH="0" baseline="0" noProof="0" dirty="0" smtClean="0">
                <a:ln>
                  <a:noFill/>
                </a:ln>
                <a:solidFill>
                  <a:schemeClr val="tx1">
                    <a:lumMod val="65000"/>
                    <a:lumOff val="35000"/>
                  </a:schemeClr>
                </a:solidFill>
                <a:effectLst/>
                <a:uLnTx/>
                <a:uFillTx/>
                <a:latin typeface="微軟正黑體" panose="020B0604030504040204" pitchFamily="34" charset="-120"/>
                <a:ea typeface="微軟正黑體" panose="020B0604030504040204" pitchFamily="34" charset="-120"/>
                <a:cs typeface="+mn-cs"/>
              </a:rPr>
              <a:t> 結訓證書</a:t>
            </a:r>
            <a:endParaRPr lang="en-US" altLang="zh-TW" sz="1900" dirty="0" smtClean="0">
              <a:solidFill>
                <a:schemeClr val="tx1">
                  <a:lumMod val="65000"/>
                  <a:lumOff val="35000"/>
                </a:schemeClr>
              </a:solidFill>
              <a:latin typeface="微軟正黑體" panose="020B0604030504040204" pitchFamily="34" charset="-120"/>
              <a:ea typeface="微軟正黑體" panose="020B0604030504040204" pitchFamily="34" charset="-120"/>
            </a:endParaRPr>
          </a:p>
          <a:p>
            <a:pPr marL="274320" marR="0" lvl="0" indent="-228600" algn="l" defTabSz="914400" rtl="0" eaLnBrk="1" fontAlgn="auto" latinLnBrk="0" hangingPunct="1">
              <a:lnSpc>
                <a:spcPct val="90000"/>
              </a:lnSpc>
              <a:spcBef>
                <a:spcPts val="1800"/>
              </a:spcBef>
              <a:spcAft>
                <a:spcPts val="0"/>
              </a:spcAft>
              <a:buClr>
                <a:schemeClr val="tx1">
                  <a:lumMod val="65000"/>
                  <a:lumOff val="35000"/>
                </a:schemeClr>
              </a:buClr>
              <a:buSzPct val="80000"/>
              <a:buFont typeface="Arial" pitchFamily="34" charset="0"/>
              <a:buNone/>
              <a:tabLst/>
              <a:defRPr/>
            </a:pPr>
            <a:r>
              <a:rPr kumimoji="0" lang="en-US" altLang="zh-TW" sz="1900" b="0" i="0" u="none" strike="noStrike" kern="1200" cap="none" spc="0" normalizeH="0" baseline="0" noProof="0" dirty="0" smtClean="0">
                <a:ln>
                  <a:noFill/>
                </a:ln>
                <a:solidFill>
                  <a:schemeClr val="tx1">
                    <a:lumMod val="65000"/>
                    <a:lumOff val="35000"/>
                  </a:schemeClr>
                </a:solidFill>
                <a:effectLst/>
                <a:uLnTx/>
                <a:uFillTx/>
                <a:latin typeface="微軟正黑體" panose="020B0604030504040204" pitchFamily="34" charset="-120"/>
                <a:ea typeface="微軟正黑體" panose="020B0604030504040204" pitchFamily="34" charset="-120"/>
                <a:cs typeface="+mn-cs"/>
              </a:rPr>
              <a:t>16.</a:t>
            </a:r>
            <a:r>
              <a:rPr kumimoji="0" lang="zh-TW" altLang="en-US" sz="1900" b="0" i="0" u="none" strike="noStrike" kern="1200" cap="none" spc="0" normalizeH="0" baseline="0" noProof="0" dirty="0" smtClean="0">
                <a:ln>
                  <a:noFill/>
                </a:ln>
                <a:solidFill>
                  <a:schemeClr val="tx1">
                    <a:lumMod val="65000"/>
                    <a:lumOff val="35000"/>
                  </a:schemeClr>
                </a:solidFill>
                <a:effectLst/>
                <a:uLnTx/>
                <a:uFillTx/>
                <a:latin typeface="微軟正黑體" panose="020B0604030504040204" pitchFamily="34" charset="-120"/>
                <a:ea typeface="微軟正黑體" panose="020B0604030504040204" pitchFamily="34" charset="-120"/>
                <a:cs typeface="+mn-cs"/>
              </a:rPr>
              <a:t>無線通訊技術與實例應用班 結訓證書</a:t>
            </a:r>
            <a:endParaRPr kumimoji="0" lang="en-US" altLang="zh-TW" sz="1900" b="0" i="0" u="none" strike="noStrike" kern="1200" cap="none" spc="0" normalizeH="0" baseline="0" noProof="0" dirty="0" smtClean="0">
              <a:ln>
                <a:noFill/>
              </a:ln>
              <a:solidFill>
                <a:schemeClr val="tx1">
                  <a:lumMod val="65000"/>
                  <a:lumOff val="35000"/>
                </a:schemeClr>
              </a:solidFill>
              <a:effectLst/>
              <a:uLnTx/>
              <a:uFillTx/>
              <a:latin typeface="微軟正黑體" panose="020B0604030504040204" pitchFamily="34" charset="-120"/>
              <a:ea typeface="微軟正黑體" panose="020B0604030504040204" pitchFamily="34" charset="-120"/>
              <a:cs typeface="+mn-cs"/>
            </a:endParaRPr>
          </a:p>
          <a:p>
            <a:pPr marL="274320" marR="0" lvl="0" indent="-228600" algn="l" defTabSz="914400" rtl="0" eaLnBrk="1" fontAlgn="auto" latinLnBrk="0" hangingPunct="1">
              <a:lnSpc>
                <a:spcPct val="90000"/>
              </a:lnSpc>
              <a:spcBef>
                <a:spcPts val="1800"/>
              </a:spcBef>
              <a:spcAft>
                <a:spcPts val="0"/>
              </a:spcAft>
              <a:buClr>
                <a:schemeClr val="tx1">
                  <a:lumMod val="65000"/>
                  <a:lumOff val="35000"/>
                </a:schemeClr>
              </a:buClr>
              <a:buSzPct val="80000"/>
              <a:buFont typeface="Arial" pitchFamily="34" charset="0"/>
              <a:buNone/>
              <a:tabLst/>
              <a:defRPr/>
            </a:pPr>
            <a:r>
              <a:rPr kumimoji="0" lang="en-US" altLang="zh-TW" sz="1900" b="0" i="0" u="none" strike="noStrike" kern="1200" cap="none" spc="0" normalizeH="0" baseline="0" noProof="0" dirty="0" smtClean="0">
                <a:ln>
                  <a:noFill/>
                </a:ln>
                <a:solidFill>
                  <a:schemeClr val="tx1">
                    <a:lumMod val="65000"/>
                    <a:lumOff val="35000"/>
                  </a:schemeClr>
                </a:solidFill>
                <a:effectLst/>
                <a:uLnTx/>
                <a:uFillTx/>
                <a:latin typeface="微軟正黑體" panose="020B0604030504040204" pitchFamily="34" charset="-120"/>
                <a:ea typeface="微軟正黑體" panose="020B0604030504040204" pitchFamily="34" charset="-120"/>
                <a:cs typeface="+mn-cs"/>
              </a:rPr>
              <a:t>17.jQuery</a:t>
            </a:r>
            <a:r>
              <a:rPr kumimoji="0" lang="zh-TW" altLang="en-US" sz="1900" b="0" i="0" u="none" strike="noStrike" kern="1200" cap="none" spc="0" normalizeH="0" baseline="0" noProof="0" dirty="0" smtClean="0">
                <a:ln>
                  <a:noFill/>
                </a:ln>
                <a:solidFill>
                  <a:schemeClr val="tx1">
                    <a:lumMod val="65000"/>
                    <a:lumOff val="35000"/>
                  </a:schemeClr>
                </a:solidFill>
                <a:effectLst/>
                <a:uLnTx/>
                <a:uFillTx/>
                <a:latin typeface="微軟正黑體" panose="020B0604030504040204" pitchFamily="34" charset="-120"/>
                <a:ea typeface="微軟正黑體" panose="020B0604030504040204" pitchFamily="34" charset="-120"/>
                <a:cs typeface="+mn-cs"/>
              </a:rPr>
              <a:t>新世代網站前端開發設計班 結訓證書</a:t>
            </a:r>
            <a:endParaRPr kumimoji="0" lang="en-US" altLang="zh-TW" sz="1900" b="0" i="0" u="none" strike="noStrike" kern="1200" cap="none" spc="0" normalizeH="0" baseline="0" noProof="0" dirty="0" smtClean="0">
              <a:ln>
                <a:noFill/>
              </a:ln>
              <a:solidFill>
                <a:schemeClr val="tx1">
                  <a:lumMod val="65000"/>
                  <a:lumOff val="35000"/>
                </a:schemeClr>
              </a:solidFill>
              <a:effectLst/>
              <a:uLnTx/>
              <a:uFillTx/>
              <a:latin typeface="微軟正黑體" panose="020B0604030504040204" pitchFamily="34" charset="-120"/>
              <a:ea typeface="微軟正黑體" panose="020B0604030504040204" pitchFamily="34" charset="-120"/>
              <a:cs typeface="+mn-cs"/>
            </a:endParaRPr>
          </a:p>
          <a:p>
            <a:pPr marL="274320" lvl="0" indent="-228600">
              <a:lnSpc>
                <a:spcPct val="90000"/>
              </a:lnSpc>
              <a:spcBef>
                <a:spcPts val="1800"/>
              </a:spcBef>
              <a:buClr>
                <a:schemeClr val="tx1">
                  <a:lumMod val="65000"/>
                  <a:lumOff val="35000"/>
                </a:schemeClr>
              </a:buClr>
              <a:buSzPct val="80000"/>
            </a:pPr>
            <a:r>
              <a:rPr lang="en-US" altLang="zh-TW" sz="1900" dirty="0" smtClean="0">
                <a:solidFill>
                  <a:schemeClr val="tx1">
                    <a:lumMod val="65000"/>
                    <a:lumOff val="35000"/>
                  </a:schemeClr>
                </a:solidFill>
                <a:latin typeface="微軟正黑體" panose="020B0604030504040204" pitchFamily="34" charset="-120"/>
                <a:ea typeface="微軟正黑體" panose="020B0604030504040204" pitchFamily="34" charset="-120"/>
              </a:rPr>
              <a:t>18.</a:t>
            </a:r>
            <a:r>
              <a:rPr lang="zh-TW" altLang="en-US" sz="1900" dirty="0" smtClean="0">
                <a:solidFill>
                  <a:schemeClr val="tx1">
                    <a:lumMod val="65000"/>
                    <a:lumOff val="35000"/>
                  </a:schemeClr>
                </a:solidFill>
                <a:latin typeface="微軟正黑體" panose="020B0604030504040204" pitchFamily="34" charset="-120"/>
                <a:ea typeface="微軟正黑體" panose="020B0604030504040204" pitchFamily="34" charset="-120"/>
              </a:rPr>
              <a:t>大數據系統分析實務班 結訓證書</a:t>
            </a:r>
            <a:endParaRPr lang="en-US" altLang="zh-TW" sz="1900" dirty="0" smtClean="0">
              <a:solidFill>
                <a:schemeClr val="tx1">
                  <a:lumMod val="65000"/>
                  <a:lumOff val="35000"/>
                </a:schemeClr>
              </a:solidFill>
              <a:latin typeface="微軟正黑體" panose="020B0604030504040204" pitchFamily="34" charset="-120"/>
              <a:ea typeface="微軟正黑體" panose="020B0604030504040204" pitchFamily="34" charset="-120"/>
            </a:endParaRPr>
          </a:p>
          <a:p>
            <a:pPr marL="274320" indent="-228600">
              <a:lnSpc>
                <a:spcPct val="90000"/>
              </a:lnSpc>
              <a:spcBef>
                <a:spcPts val="1800"/>
              </a:spcBef>
              <a:buClr>
                <a:schemeClr val="tx1">
                  <a:lumMod val="65000"/>
                  <a:lumOff val="35000"/>
                </a:schemeClr>
              </a:buClr>
              <a:buSzPct val="80000"/>
            </a:pPr>
            <a:r>
              <a:rPr lang="en-US" altLang="zh-TW" sz="1900" dirty="0" smtClean="0">
                <a:solidFill>
                  <a:schemeClr val="tx1">
                    <a:lumMod val="65000"/>
                    <a:lumOff val="35000"/>
                  </a:schemeClr>
                </a:solidFill>
                <a:latin typeface="微軟正黑體" panose="020B0604030504040204" pitchFamily="34" charset="-120"/>
                <a:ea typeface="微軟正黑體" panose="020B0604030504040204" pitchFamily="34" charset="-120"/>
              </a:rPr>
              <a:t>19.Android App</a:t>
            </a:r>
            <a:r>
              <a:rPr lang="zh-TW" altLang="en-US" sz="1900" dirty="0" smtClean="0">
                <a:solidFill>
                  <a:schemeClr val="tx1">
                    <a:lumMod val="65000"/>
                    <a:lumOff val="35000"/>
                  </a:schemeClr>
                </a:solidFill>
                <a:latin typeface="微軟正黑體" panose="020B0604030504040204" pitchFamily="34" charset="-120"/>
                <a:ea typeface="微軟正黑體" panose="020B0604030504040204" pitchFamily="34" charset="-120"/>
              </a:rPr>
              <a:t>物聯網健康照護班 結訓證書</a:t>
            </a:r>
          </a:p>
          <a:p>
            <a:pPr marL="274320" lvl="0" indent="-228600">
              <a:lnSpc>
                <a:spcPct val="90000"/>
              </a:lnSpc>
              <a:spcBef>
                <a:spcPts val="1800"/>
              </a:spcBef>
              <a:buClr>
                <a:schemeClr val="tx1">
                  <a:lumMod val="65000"/>
                  <a:lumOff val="35000"/>
                </a:schemeClr>
              </a:buClr>
              <a:buSzPct val="80000"/>
            </a:pPr>
            <a:endParaRPr lang="en-US" altLang="zh-TW" sz="1900" dirty="0" smtClean="0">
              <a:solidFill>
                <a:schemeClr val="tx1">
                  <a:lumMod val="65000"/>
                  <a:lumOff val="35000"/>
                </a:schemeClr>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xmlns="" val="143723139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標題 12"/>
          <p:cNvSpPr>
            <a:spLocks noGrp="1"/>
          </p:cNvSpPr>
          <p:nvPr>
            <p:ph type="title"/>
          </p:nvPr>
        </p:nvSpPr>
        <p:spPr>
          <a:xfrm>
            <a:off x="1065212" y="-142900"/>
            <a:ext cx="8686801" cy="1066800"/>
          </a:xfrm>
        </p:spPr>
        <p:txBody>
          <a:bodyPr/>
          <a:lstStyle/>
          <a:p>
            <a:r>
              <a:rPr lang="zh-TW" altLang="en-US" dirty="0" smtClean="0"/>
              <a:t>證照資格</a:t>
            </a:r>
            <a:endParaRPr lang="zh-TW" dirty="0"/>
          </a:p>
        </p:txBody>
      </p:sp>
      <p:sp>
        <p:nvSpPr>
          <p:cNvPr id="14" name="內容版面配置區 13"/>
          <p:cNvSpPr>
            <a:spLocks noGrp="1"/>
          </p:cNvSpPr>
          <p:nvPr>
            <p:ph idx="1"/>
          </p:nvPr>
        </p:nvSpPr>
        <p:spPr>
          <a:xfrm>
            <a:off x="950877" y="1071546"/>
            <a:ext cx="4000528" cy="5500702"/>
          </a:xfrm>
        </p:spPr>
        <p:txBody>
          <a:bodyPr>
            <a:normAutofit/>
          </a:bodyPr>
          <a:lstStyle/>
          <a:p>
            <a:pPr>
              <a:buNone/>
            </a:pPr>
            <a:r>
              <a:rPr lang="en-US" altLang="zh-TW" dirty="0" smtClean="0"/>
              <a:t>1.</a:t>
            </a:r>
            <a:r>
              <a:rPr lang="zh-TW" altLang="en-US" dirty="0" smtClean="0"/>
              <a:t>甲種勞工安全衛生業務主管</a:t>
            </a:r>
            <a:endParaRPr lang="en-US" altLang="zh-TW" dirty="0" smtClean="0"/>
          </a:p>
          <a:p>
            <a:pPr>
              <a:buNone/>
            </a:pPr>
            <a:r>
              <a:rPr lang="en-US" altLang="zh-TW" dirty="0" smtClean="0"/>
              <a:t>2. TQC-CA-AutoCAD 2D</a:t>
            </a:r>
          </a:p>
          <a:p>
            <a:pPr>
              <a:buNone/>
            </a:pPr>
            <a:r>
              <a:rPr lang="en-US" altLang="zh-TW" dirty="0" smtClean="0"/>
              <a:t>3.</a:t>
            </a:r>
            <a:r>
              <a:rPr lang="zh-TW" altLang="en-US" dirty="0" smtClean="0"/>
              <a:t>堆高機操作技術士</a:t>
            </a:r>
            <a:endParaRPr lang="en-US" altLang="zh-TW" dirty="0" smtClean="0"/>
          </a:p>
          <a:p>
            <a:pPr>
              <a:buNone/>
            </a:pPr>
            <a:r>
              <a:rPr lang="en-US" altLang="zh-TW" dirty="0" smtClean="0"/>
              <a:t>4.</a:t>
            </a:r>
            <a:r>
              <a:rPr lang="zh-TW" altLang="en-US" dirty="0" smtClean="0"/>
              <a:t>固定式起重機操作技術士</a:t>
            </a:r>
            <a:endParaRPr lang="en-US" altLang="zh-TW" dirty="0" smtClean="0"/>
          </a:p>
          <a:p>
            <a:pPr>
              <a:buNone/>
            </a:pPr>
            <a:r>
              <a:rPr lang="en-US" altLang="zh-TW" dirty="0" smtClean="0"/>
              <a:t>5.</a:t>
            </a:r>
            <a:r>
              <a:rPr lang="zh-TW" altLang="en-US" dirty="0" smtClean="0"/>
              <a:t>丙級工業電子技術士</a:t>
            </a:r>
            <a:endParaRPr lang="en-US" altLang="zh-TW" dirty="0" smtClean="0"/>
          </a:p>
          <a:p>
            <a:pPr>
              <a:buNone/>
            </a:pPr>
            <a:r>
              <a:rPr lang="en-US" altLang="zh-TW" dirty="0" smtClean="0"/>
              <a:t>6.</a:t>
            </a:r>
            <a:r>
              <a:rPr lang="zh-TW" altLang="en-US" dirty="0" smtClean="0"/>
              <a:t>丙級自來水管配管技術士</a:t>
            </a:r>
            <a:endParaRPr lang="en-US" altLang="zh-TW" dirty="0" smtClean="0"/>
          </a:p>
          <a:p>
            <a:pPr>
              <a:buNone/>
            </a:pPr>
            <a:r>
              <a:rPr lang="en-US" altLang="zh-TW" dirty="0" smtClean="0"/>
              <a:t>7.</a:t>
            </a:r>
            <a:r>
              <a:rPr lang="zh-TW" altLang="en-US" dirty="0" smtClean="0"/>
              <a:t>丙級建築製圖技術士</a:t>
            </a:r>
            <a:endParaRPr lang="en-US" altLang="zh-TW" dirty="0" smtClean="0"/>
          </a:p>
          <a:p>
            <a:pPr>
              <a:buNone/>
            </a:pPr>
            <a:r>
              <a:rPr lang="en-US" altLang="zh-TW" dirty="0" smtClean="0"/>
              <a:t>8.</a:t>
            </a:r>
            <a:r>
              <a:rPr lang="zh-TW" altLang="en-US" dirty="0" smtClean="0"/>
              <a:t>證券商業務人員</a:t>
            </a:r>
            <a:endParaRPr lang="en-US" altLang="zh-TW" dirty="0" smtClean="0"/>
          </a:p>
          <a:p>
            <a:pPr>
              <a:buNone/>
            </a:pPr>
            <a:r>
              <a:rPr lang="en-US" altLang="zh-TW" dirty="0" smtClean="0"/>
              <a:t>9.</a:t>
            </a:r>
            <a:r>
              <a:rPr lang="zh-TW" altLang="en-US" dirty="0" smtClean="0"/>
              <a:t>期貨商業務人員</a:t>
            </a:r>
            <a:endParaRPr lang="en-US" altLang="zh-TW" dirty="0" smtClean="0"/>
          </a:p>
          <a:p>
            <a:pPr>
              <a:buNone/>
            </a:pPr>
            <a:r>
              <a:rPr lang="en-US" altLang="zh-TW" dirty="0" smtClean="0"/>
              <a:t>10.</a:t>
            </a:r>
            <a:r>
              <a:rPr lang="zh-TW" altLang="en-US" dirty="0" smtClean="0"/>
              <a:t>財富管理業務人員</a:t>
            </a:r>
            <a:endParaRPr lang="en-US" altLang="zh-TW" b="1" dirty="0" smtClean="0"/>
          </a:p>
          <a:p>
            <a:pPr>
              <a:buNone/>
            </a:pPr>
            <a:r>
              <a:rPr lang="zh-TW" altLang="en-US" sz="1600" dirty="0" smtClean="0"/>
              <a:t>    </a:t>
            </a:r>
            <a:endParaRPr lang="zh-TW" sz="1600" dirty="0"/>
          </a:p>
        </p:txBody>
      </p:sp>
      <p:sp>
        <p:nvSpPr>
          <p:cNvPr id="4" name="內容版面配置區 13"/>
          <p:cNvSpPr txBox="1">
            <a:spLocks/>
          </p:cNvSpPr>
          <p:nvPr/>
        </p:nvSpPr>
        <p:spPr>
          <a:xfrm>
            <a:off x="5665784" y="1000108"/>
            <a:ext cx="4076705" cy="5500702"/>
          </a:xfrm>
          <a:prstGeom prst="rect">
            <a:avLst/>
          </a:prstGeom>
        </p:spPr>
        <p:txBody>
          <a:bodyPr vert="horz" lIns="91440" tIns="45720" rIns="91440" bIns="45720" rtlCol="0">
            <a:normAutofit/>
          </a:bodyPr>
          <a:lstStyle/>
          <a:p>
            <a:pPr marL="274320" lvl="0" indent="-228600">
              <a:lnSpc>
                <a:spcPct val="90000"/>
              </a:lnSpc>
              <a:spcBef>
                <a:spcPts val="1800"/>
              </a:spcBef>
              <a:buClr>
                <a:schemeClr val="tx1">
                  <a:lumMod val="65000"/>
                  <a:lumOff val="35000"/>
                </a:schemeClr>
              </a:buClr>
              <a:buSzPct val="80000"/>
            </a:pPr>
            <a:r>
              <a:rPr kumimoji="0" lang="en-US" altLang="zh-TW" sz="2000" b="0" i="0" u="none" strike="noStrike" kern="1200" cap="none" spc="0" normalizeH="0" baseline="0" noProof="0" dirty="0" smtClean="0">
                <a:ln>
                  <a:noFill/>
                </a:ln>
                <a:solidFill>
                  <a:schemeClr val="tx1">
                    <a:lumMod val="65000"/>
                    <a:lumOff val="35000"/>
                  </a:schemeClr>
                </a:solidFill>
                <a:effectLst/>
                <a:uLnTx/>
                <a:uFillTx/>
                <a:latin typeface="微軟正黑體" panose="020B0604030504040204" pitchFamily="34" charset="-120"/>
                <a:ea typeface="微軟正黑體" panose="020B0604030504040204" pitchFamily="34" charset="-120"/>
                <a:cs typeface="+mn-cs"/>
              </a:rPr>
              <a:t>11.</a:t>
            </a:r>
            <a:r>
              <a:rPr lang="zh-TW" altLang="en-US" sz="2000" dirty="0" smtClean="0">
                <a:solidFill>
                  <a:schemeClr val="tx1">
                    <a:lumMod val="65000"/>
                    <a:lumOff val="35000"/>
                  </a:schemeClr>
                </a:solidFill>
              </a:rPr>
              <a:t>投資型保險商品業務人員</a:t>
            </a:r>
            <a:endParaRPr lang="en-US" altLang="zh-TW" sz="2000" dirty="0" smtClean="0">
              <a:solidFill>
                <a:schemeClr val="tx1">
                  <a:lumMod val="65000"/>
                  <a:lumOff val="35000"/>
                </a:schemeClr>
              </a:solidFill>
            </a:endParaRPr>
          </a:p>
          <a:p>
            <a:pPr marL="274320" lvl="0" indent="-228600">
              <a:lnSpc>
                <a:spcPct val="90000"/>
              </a:lnSpc>
              <a:spcBef>
                <a:spcPts val="1800"/>
              </a:spcBef>
              <a:buClr>
                <a:schemeClr val="tx1">
                  <a:lumMod val="65000"/>
                  <a:lumOff val="35000"/>
                </a:schemeClr>
              </a:buClr>
              <a:buSzPct val="80000"/>
            </a:pPr>
            <a:r>
              <a:rPr kumimoji="0" lang="en-US" altLang="zh-TW" sz="2000" b="0" i="0" u="none" strike="noStrike" kern="1200" cap="none" spc="0" normalizeH="0" baseline="0" noProof="0" dirty="0" smtClean="0">
                <a:ln>
                  <a:noFill/>
                </a:ln>
                <a:solidFill>
                  <a:schemeClr val="tx1">
                    <a:lumMod val="65000"/>
                    <a:lumOff val="35000"/>
                  </a:schemeClr>
                </a:solidFill>
                <a:effectLst/>
                <a:uLnTx/>
                <a:uFillTx/>
                <a:latin typeface="微軟正黑體" panose="020B0604030504040204" pitchFamily="34" charset="-120"/>
                <a:ea typeface="微軟正黑體" panose="020B0604030504040204" pitchFamily="34" charset="-120"/>
                <a:cs typeface="+mn-cs"/>
              </a:rPr>
              <a:t>12.</a:t>
            </a:r>
            <a:r>
              <a:rPr lang="zh-TW" altLang="en-US" sz="2000" dirty="0" smtClean="0">
                <a:solidFill>
                  <a:schemeClr val="tx1">
                    <a:lumMod val="65000"/>
                    <a:lumOff val="35000"/>
                  </a:schemeClr>
                </a:solidFill>
              </a:rPr>
              <a:t>人身保險業務人員</a:t>
            </a:r>
            <a:endParaRPr lang="en-US" altLang="zh-TW" sz="2000" dirty="0" smtClean="0">
              <a:solidFill>
                <a:schemeClr val="tx1">
                  <a:lumMod val="65000"/>
                  <a:lumOff val="35000"/>
                </a:schemeClr>
              </a:solidFill>
            </a:endParaRPr>
          </a:p>
          <a:p>
            <a:pPr marL="274320" lvl="0" indent="-228600">
              <a:lnSpc>
                <a:spcPct val="90000"/>
              </a:lnSpc>
              <a:spcBef>
                <a:spcPts val="1800"/>
              </a:spcBef>
              <a:buClr>
                <a:schemeClr val="tx1">
                  <a:lumMod val="65000"/>
                  <a:lumOff val="35000"/>
                </a:schemeClr>
              </a:buClr>
              <a:buSzPct val="80000"/>
            </a:pPr>
            <a:r>
              <a:rPr kumimoji="0" lang="en-US" altLang="zh-TW" sz="2000" b="0" i="0" u="none" strike="noStrike" kern="1200" cap="none" spc="0" normalizeH="0" baseline="0" noProof="0" dirty="0" smtClean="0">
                <a:ln>
                  <a:noFill/>
                </a:ln>
                <a:solidFill>
                  <a:schemeClr val="tx1">
                    <a:lumMod val="65000"/>
                    <a:lumOff val="35000"/>
                  </a:schemeClr>
                </a:solidFill>
                <a:effectLst/>
                <a:uLnTx/>
                <a:uFillTx/>
                <a:latin typeface="微軟正黑體" panose="020B0604030504040204" pitchFamily="34" charset="-120"/>
                <a:ea typeface="微軟正黑體" panose="020B0604030504040204" pitchFamily="34" charset="-120"/>
                <a:cs typeface="+mn-cs"/>
              </a:rPr>
              <a:t>13.</a:t>
            </a:r>
            <a:r>
              <a:rPr lang="zh-TW" altLang="en-US" sz="2000" dirty="0" smtClean="0">
                <a:solidFill>
                  <a:schemeClr val="tx1">
                    <a:lumMod val="65000"/>
                    <a:lumOff val="35000"/>
                  </a:schemeClr>
                </a:solidFill>
              </a:rPr>
              <a:t>產物保險業務人員</a:t>
            </a:r>
            <a:endParaRPr kumimoji="0" lang="en-US" altLang="zh-TW" sz="2000" b="0" i="0" u="none" strike="noStrike" kern="1200" cap="none" spc="0" normalizeH="0" baseline="0" noProof="0" dirty="0" smtClean="0">
              <a:ln>
                <a:noFill/>
              </a:ln>
              <a:solidFill>
                <a:schemeClr val="tx1">
                  <a:lumMod val="65000"/>
                  <a:lumOff val="35000"/>
                </a:schemeClr>
              </a:solidFill>
              <a:effectLst/>
              <a:uLnTx/>
              <a:uFillTx/>
              <a:latin typeface="微軟正黑體" panose="020B0604030504040204" pitchFamily="34" charset="-120"/>
              <a:ea typeface="微軟正黑體" panose="020B0604030504040204" pitchFamily="34" charset="-120"/>
              <a:cs typeface="+mn-cs"/>
            </a:endParaRPr>
          </a:p>
          <a:p>
            <a:pPr marL="274320" lvl="0" indent="-228600">
              <a:lnSpc>
                <a:spcPct val="90000"/>
              </a:lnSpc>
              <a:spcBef>
                <a:spcPts val="1800"/>
              </a:spcBef>
              <a:buClr>
                <a:schemeClr val="tx1">
                  <a:lumMod val="65000"/>
                  <a:lumOff val="35000"/>
                </a:schemeClr>
              </a:buClr>
              <a:buSzPct val="80000"/>
            </a:pPr>
            <a:r>
              <a:rPr kumimoji="0" lang="en-US" altLang="zh-TW" sz="2000" b="0" i="0" u="none" strike="noStrike" kern="1200" cap="none" spc="0" normalizeH="0" baseline="0" noProof="0" dirty="0" smtClean="0">
                <a:ln>
                  <a:noFill/>
                </a:ln>
                <a:solidFill>
                  <a:schemeClr val="tx1">
                    <a:lumMod val="65000"/>
                    <a:lumOff val="35000"/>
                  </a:schemeClr>
                </a:solidFill>
                <a:effectLst/>
                <a:uLnTx/>
                <a:uFillTx/>
                <a:latin typeface="微軟正黑體" panose="020B0604030504040204" pitchFamily="34" charset="-120"/>
                <a:ea typeface="微軟正黑體" panose="020B0604030504040204" pitchFamily="34" charset="-120"/>
                <a:cs typeface="+mn-cs"/>
              </a:rPr>
              <a:t>14.</a:t>
            </a:r>
            <a:r>
              <a:rPr lang="zh-TW" altLang="en-US" sz="2000" dirty="0" smtClean="0">
                <a:solidFill>
                  <a:schemeClr val="tx1">
                    <a:lumMod val="65000"/>
                    <a:lumOff val="35000"/>
                  </a:schemeClr>
                </a:solidFill>
              </a:rPr>
              <a:t>不動產經紀營業員</a:t>
            </a:r>
            <a:endParaRPr kumimoji="0" lang="en-US" altLang="zh-TW" sz="2000" b="0" i="0" u="none" strike="noStrike" kern="1200" cap="none" spc="0" normalizeH="0" baseline="0" noProof="0" dirty="0" smtClean="0">
              <a:ln>
                <a:noFill/>
              </a:ln>
              <a:solidFill>
                <a:schemeClr val="tx1">
                  <a:lumMod val="65000"/>
                  <a:lumOff val="35000"/>
                </a:schemeClr>
              </a:solidFill>
              <a:effectLst/>
              <a:uLnTx/>
              <a:uFillTx/>
              <a:latin typeface="微軟正黑體" panose="020B0604030504040204" pitchFamily="34" charset="-120"/>
              <a:ea typeface="微軟正黑體" panose="020B0604030504040204" pitchFamily="34" charset="-120"/>
              <a:cs typeface="+mn-cs"/>
            </a:endParaRPr>
          </a:p>
          <a:p>
            <a:pPr marL="274320" marR="0" lvl="0" indent="-228600" algn="l" defTabSz="914400" rtl="0" eaLnBrk="1" fontAlgn="auto" latinLnBrk="0" hangingPunct="1">
              <a:lnSpc>
                <a:spcPct val="90000"/>
              </a:lnSpc>
              <a:spcBef>
                <a:spcPts val="1800"/>
              </a:spcBef>
              <a:spcAft>
                <a:spcPts val="0"/>
              </a:spcAft>
              <a:buClr>
                <a:schemeClr val="tx1">
                  <a:lumMod val="65000"/>
                  <a:lumOff val="35000"/>
                </a:schemeClr>
              </a:buClr>
              <a:buSzPct val="80000"/>
              <a:buFont typeface="Arial" pitchFamily="34" charset="0"/>
              <a:buNone/>
              <a:tabLst/>
              <a:defRPr/>
            </a:pPr>
            <a:r>
              <a:rPr kumimoji="0" lang="en-US" altLang="zh-TW" sz="2000" b="0" i="0" u="none" strike="noStrike" kern="1200" cap="none" spc="0" normalizeH="0" baseline="0" noProof="0" dirty="0" smtClean="0">
                <a:ln>
                  <a:noFill/>
                </a:ln>
                <a:solidFill>
                  <a:schemeClr val="tx1">
                    <a:lumMod val="65000"/>
                    <a:lumOff val="35000"/>
                  </a:schemeClr>
                </a:solidFill>
                <a:effectLst/>
                <a:uLnTx/>
                <a:uFillTx/>
                <a:latin typeface="微軟正黑體" panose="020B0604030504040204" pitchFamily="34" charset="-120"/>
                <a:ea typeface="微軟正黑體" panose="020B0604030504040204" pitchFamily="34" charset="-120"/>
                <a:cs typeface="+mn-cs"/>
              </a:rPr>
              <a:t>15.</a:t>
            </a:r>
            <a:r>
              <a:rPr kumimoji="0" lang="zh-TW" altLang="en-US" sz="2000" b="0" i="0" u="none" strike="noStrike" kern="1200" cap="none" spc="0" normalizeH="0" baseline="0" noProof="0" dirty="0" smtClean="0">
                <a:ln>
                  <a:noFill/>
                </a:ln>
                <a:solidFill>
                  <a:schemeClr val="tx1">
                    <a:lumMod val="65000"/>
                    <a:lumOff val="35000"/>
                  </a:schemeClr>
                </a:solidFill>
                <a:effectLst/>
                <a:uLnTx/>
                <a:uFillTx/>
                <a:latin typeface="微軟正黑體" panose="020B0604030504040204" pitchFamily="34" charset="-120"/>
                <a:ea typeface="微軟正黑體" panose="020B0604030504040204" pitchFamily="34" charset="-120"/>
                <a:cs typeface="+mn-cs"/>
              </a:rPr>
              <a:t>跆拳道一段</a:t>
            </a:r>
            <a:br>
              <a:rPr kumimoji="0" lang="zh-TW" altLang="en-US" sz="2000" b="0" i="0" u="none" strike="noStrike" kern="1200" cap="none" spc="0" normalizeH="0" baseline="0" noProof="0" dirty="0" smtClean="0">
                <a:ln>
                  <a:noFill/>
                </a:ln>
                <a:solidFill>
                  <a:schemeClr val="tx1">
                    <a:lumMod val="65000"/>
                    <a:lumOff val="35000"/>
                  </a:schemeClr>
                </a:solidFill>
                <a:effectLst/>
                <a:uLnTx/>
                <a:uFillTx/>
                <a:latin typeface="微軟正黑體" panose="020B0604030504040204" pitchFamily="34" charset="-120"/>
                <a:ea typeface="微軟正黑體" panose="020B0604030504040204" pitchFamily="34" charset="-120"/>
                <a:cs typeface="+mn-cs"/>
              </a:rPr>
            </a:br>
            <a:endParaRPr kumimoji="0" lang="en-US" altLang="zh-TW" sz="2000" b="1" i="0" u="none" strike="noStrike" kern="1200" cap="none" spc="0" normalizeH="0" baseline="0" noProof="0" dirty="0" smtClean="0">
              <a:ln>
                <a:noFill/>
              </a:ln>
              <a:solidFill>
                <a:schemeClr val="tx1">
                  <a:lumMod val="65000"/>
                  <a:lumOff val="35000"/>
                </a:schemeClr>
              </a:solidFill>
              <a:effectLst/>
              <a:uLnTx/>
              <a:uFillTx/>
              <a:latin typeface="微軟正黑體" panose="020B0604030504040204" pitchFamily="34" charset="-120"/>
              <a:ea typeface="微軟正黑體" panose="020B0604030504040204" pitchFamily="34" charset="-120"/>
              <a:cs typeface="+mn-cs"/>
            </a:endParaRPr>
          </a:p>
          <a:p>
            <a:pPr marL="274320" marR="0" lvl="0" indent="-228600" algn="l" defTabSz="914400" rtl="0" eaLnBrk="1" fontAlgn="auto" latinLnBrk="0" hangingPunct="1">
              <a:lnSpc>
                <a:spcPct val="90000"/>
              </a:lnSpc>
              <a:spcBef>
                <a:spcPts val="1800"/>
              </a:spcBef>
              <a:spcAft>
                <a:spcPts val="0"/>
              </a:spcAft>
              <a:buClr>
                <a:schemeClr val="tx1">
                  <a:lumMod val="65000"/>
                  <a:lumOff val="35000"/>
                </a:schemeClr>
              </a:buClr>
              <a:buSzPct val="80000"/>
              <a:buFont typeface="Arial" pitchFamily="34" charset="0"/>
              <a:buNone/>
              <a:tabLst/>
              <a:defRPr/>
            </a:pPr>
            <a:r>
              <a:rPr kumimoji="0" lang="zh-TW" altLang="en-US" sz="1600" b="0" i="0" u="none" strike="noStrike" kern="1200" cap="none" spc="0" normalizeH="0" baseline="0" noProof="0" dirty="0" smtClean="0">
                <a:ln>
                  <a:noFill/>
                </a:ln>
                <a:solidFill>
                  <a:schemeClr val="tx1">
                    <a:lumMod val="65000"/>
                    <a:lumOff val="35000"/>
                  </a:schemeClr>
                </a:solidFill>
                <a:effectLst/>
                <a:uLnTx/>
                <a:uFillTx/>
                <a:latin typeface="微軟正黑體" panose="020B0604030504040204" pitchFamily="34" charset="-120"/>
                <a:ea typeface="微軟正黑體" panose="020B0604030504040204" pitchFamily="34" charset="-120"/>
                <a:cs typeface="+mn-cs"/>
              </a:rPr>
              <a:t>    </a:t>
            </a:r>
            <a:endParaRPr kumimoji="0" lang="zh-TW" sz="1600" b="0" i="0" u="none" strike="noStrike" kern="1200" cap="none" spc="0" normalizeH="0" baseline="0" noProof="0" dirty="0">
              <a:ln>
                <a:noFill/>
              </a:ln>
              <a:solidFill>
                <a:schemeClr val="tx1">
                  <a:lumMod val="65000"/>
                  <a:lumOff val="35000"/>
                </a:schemeClr>
              </a:solidFill>
              <a:effectLst/>
              <a:uLnTx/>
              <a:uFillTx/>
              <a:latin typeface="微軟正黑體" panose="020B0604030504040204" pitchFamily="34" charset="-120"/>
              <a:ea typeface="微軟正黑體" panose="020B0604030504040204" pitchFamily="34" charset="-120"/>
              <a:cs typeface="+mn-cs"/>
            </a:endParaRPr>
          </a:p>
        </p:txBody>
      </p:sp>
    </p:spTree>
    <p:extLst>
      <p:ext uri="{BB962C8B-B14F-4D97-AF65-F5344CB8AC3E}">
        <p14:creationId xmlns:p14="http://schemas.microsoft.com/office/powerpoint/2010/main" xmlns="" val="143723139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標題 12"/>
          <p:cNvSpPr>
            <a:spLocks noGrp="1"/>
          </p:cNvSpPr>
          <p:nvPr>
            <p:ph type="title"/>
          </p:nvPr>
        </p:nvSpPr>
        <p:spPr>
          <a:xfrm>
            <a:off x="1065212" y="71414"/>
            <a:ext cx="8686801" cy="1066800"/>
          </a:xfrm>
        </p:spPr>
        <p:txBody>
          <a:bodyPr/>
          <a:lstStyle/>
          <a:p>
            <a:r>
              <a:rPr lang="zh-TW" altLang="en-US" dirty="0" smtClean="0"/>
              <a:t>自我期許</a:t>
            </a:r>
            <a:endParaRPr lang="zh-TW" dirty="0"/>
          </a:p>
        </p:txBody>
      </p:sp>
      <p:sp>
        <p:nvSpPr>
          <p:cNvPr id="14" name="內容版面配置區 13"/>
          <p:cNvSpPr>
            <a:spLocks noGrp="1"/>
          </p:cNvSpPr>
          <p:nvPr>
            <p:ph idx="1"/>
          </p:nvPr>
        </p:nvSpPr>
        <p:spPr>
          <a:xfrm>
            <a:off x="1008051" y="1357298"/>
            <a:ext cx="9015451" cy="5500702"/>
          </a:xfrm>
        </p:spPr>
        <p:txBody>
          <a:bodyPr>
            <a:normAutofit/>
          </a:bodyPr>
          <a:lstStyle/>
          <a:p>
            <a:pPr>
              <a:buNone/>
            </a:pPr>
            <a:r>
              <a:rPr altLang="en-US" b="1" dirty="0" smtClean="0"/>
              <a:t>將公司內部本職學好，用過去之工作經驗，應用在現在工作上，讓自己與公</a:t>
            </a:r>
            <a:endParaRPr lang="en-US" altLang="en-US" b="1" dirty="0" smtClean="0"/>
          </a:p>
          <a:p>
            <a:pPr>
              <a:buNone/>
            </a:pPr>
            <a:r>
              <a:rPr altLang="en-US" b="1" dirty="0" smtClean="0"/>
              <a:t>司作業上更加事半功倍，增進公司效益，而並非一個人打拼就好，我覺得三</a:t>
            </a:r>
            <a:endParaRPr lang="en-US" altLang="en-US" b="1" dirty="0" smtClean="0"/>
          </a:p>
          <a:p>
            <a:pPr>
              <a:buNone/>
            </a:pPr>
            <a:r>
              <a:rPr altLang="en-US" b="1" dirty="0" smtClean="0"/>
              <a:t>人行必有我師，不論職位高低，都一定有我學習的目標，我也會虛心學習，</a:t>
            </a:r>
            <a:endParaRPr lang="en-US" altLang="en-US" b="1" dirty="0" smtClean="0"/>
          </a:p>
          <a:p>
            <a:pPr>
              <a:buNone/>
            </a:pPr>
            <a:r>
              <a:rPr altLang="en-US" b="1" dirty="0" err="1" smtClean="0"/>
              <a:t>多磨練，充實自我，彌補自己所不足的地方</a:t>
            </a:r>
            <a:r>
              <a:rPr altLang="en-US" b="1" dirty="0" smtClean="0"/>
              <a:t>。</a:t>
            </a:r>
            <a:endParaRPr lang="en-US" altLang="zh-TW" dirty="0" smtClean="0"/>
          </a:p>
          <a:p>
            <a:pPr>
              <a:buNone/>
            </a:pPr>
            <a:endParaRPr lang="en-US" altLang="zh-TW" b="1" dirty="0" smtClean="0"/>
          </a:p>
          <a:p>
            <a:pPr>
              <a:buNone/>
            </a:pPr>
            <a:r>
              <a:rPr lang="zh-TW" altLang="en-US" sz="1600" dirty="0" smtClean="0"/>
              <a:t>    </a:t>
            </a:r>
            <a:endParaRPr lang="zh-TW" sz="1600" dirty="0"/>
          </a:p>
        </p:txBody>
      </p:sp>
    </p:spTree>
    <p:extLst>
      <p:ext uri="{BB962C8B-B14F-4D97-AF65-F5344CB8AC3E}">
        <p14:creationId xmlns:p14="http://schemas.microsoft.com/office/powerpoint/2010/main" xmlns="" val="143723139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標題 12"/>
          <p:cNvSpPr>
            <a:spLocks noGrp="1"/>
          </p:cNvSpPr>
          <p:nvPr>
            <p:ph type="title"/>
          </p:nvPr>
        </p:nvSpPr>
        <p:spPr>
          <a:xfrm>
            <a:off x="1065212" y="71414"/>
            <a:ext cx="8686801" cy="1066800"/>
          </a:xfrm>
        </p:spPr>
        <p:txBody>
          <a:bodyPr/>
          <a:lstStyle/>
          <a:p>
            <a:r>
              <a:rPr lang="zh-TW" altLang="en-US" dirty="0" smtClean="0"/>
              <a:t>未來規劃</a:t>
            </a:r>
            <a:endParaRPr lang="zh-TW" dirty="0"/>
          </a:p>
        </p:txBody>
      </p:sp>
      <p:sp>
        <p:nvSpPr>
          <p:cNvPr id="14" name="內容版面配置區 13"/>
          <p:cNvSpPr>
            <a:spLocks noGrp="1"/>
          </p:cNvSpPr>
          <p:nvPr>
            <p:ph idx="1"/>
          </p:nvPr>
        </p:nvSpPr>
        <p:spPr>
          <a:xfrm>
            <a:off x="1008051" y="1357298"/>
            <a:ext cx="9015451" cy="5500702"/>
          </a:xfrm>
        </p:spPr>
        <p:txBody>
          <a:bodyPr>
            <a:normAutofit/>
          </a:bodyPr>
          <a:lstStyle/>
          <a:p>
            <a:pPr>
              <a:buNone/>
            </a:pPr>
            <a:r>
              <a:rPr lang="en-US" altLang="zh-TW" b="1" dirty="0" smtClean="0"/>
              <a:t>1.</a:t>
            </a:r>
            <a:r>
              <a:rPr lang="zh-TW" altLang="en-US" b="1" dirty="0" smtClean="0"/>
              <a:t>考取乙級職業案全衛生管理人員</a:t>
            </a:r>
            <a:endParaRPr lang="en-US" altLang="zh-TW" b="1" dirty="0" smtClean="0"/>
          </a:p>
          <a:p>
            <a:pPr>
              <a:buNone/>
            </a:pPr>
            <a:r>
              <a:rPr lang="en-US" altLang="zh-TW" b="1" dirty="0" smtClean="0"/>
              <a:t>2.</a:t>
            </a:r>
            <a:r>
              <a:rPr lang="zh-TW" altLang="en-US" b="1" dirty="0" smtClean="0"/>
              <a:t>加強英文能力</a:t>
            </a:r>
            <a:r>
              <a:rPr lang="en-US" altLang="zh-TW" b="1" dirty="0" smtClean="0"/>
              <a:t>-</a:t>
            </a:r>
            <a:r>
              <a:rPr lang="zh-TW" altLang="en-US" b="1" dirty="0" smtClean="0"/>
              <a:t>目標多益</a:t>
            </a:r>
            <a:r>
              <a:rPr lang="en-US" altLang="zh-TW" b="1" dirty="0" smtClean="0"/>
              <a:t>500</a:t>
            </a:r>
            <a:r>
              <a:rPr lang="zh-TW" altLang="en-US" b="1" dirty="0" smtClean="0"/>
              <a:t>分以上</a:t>
            </a:r>
            <a:endParaRPr lang="en-US" altLang="zh-TW" b="1" dirty="0" smtClean="0"/>
          </a:p>
          <a:p>
            <a:pPr>
              <a:buNone/>
            </a:pPr>
            <a:r>
              <a:rPr lang="en-US" altLang="zh-TW" b="1" dirty="0" smtClean="0"/>
              <a:t>3.</a:t>
            </a:r>
            <a:r>
              <a:rPr lang="zh-TW" altLang="en-US" b="1" dirty="0" smtClean="0"/>
              <a:t>加強繪圖能力</a:t>
            </a:r>
            <a:r>
              <a:rPr lang="en-US" altLang="zh-TW" b="1" dirty="0" smtClean="0"/>
              <a:t>-</a:t>
            </a:r>
            <a:r>
              <a:rPr lang="zh-TW" altLang="en-US" b="1" dirty="0" smtClean="0"/>
              <a:t>考取丙級電腦立體製圖</a:t>
            </a:r>
            <a:endParaRPr lang="en-US" altLang="zh-TW" b="1" dirty="0" smtClean="0"/>
          </a:p>
          <a:p>
            <a:pPr>
              <a:buNone/>
            </a:pPr>
            <a:r>
              <a:rPr lang="en-US" altLang="zh-TW" b="1" dirty="0" smtClean="0"/>
              <a:t>4.</a:t>
            </a:r>
            <a:r>
              <a:rPr lang="zh-TW" altLang="en-US" b="1" dirty="0" smtClean="0"/>
              <a:t>完成公司錄影方式教育訓練</a:t>
            </a:r>
            <a:r>
              <a:rPr lang="en-US" altLang="zh-TW" b="1" dirty="0" smtClean="0"/>
              <a:t>-</a:t>
            </a:r>
            <a:r>
              <a:rPr lang="zh-TW" altLang="en-US" b="1" dirty="0" smtClean="0"/>
              <a:t>線上基本課程</a:t>
            </a:r>
            <a:endParaRPr lang="en-US" altLang="zh-TW" b="1" dirty="0" smtClean="0"/>
          </a:p>
          <a:p>
            <a:pPr>
              <a:buNone/>
            </a:pPr>
            <a:endParaRPr lang="en-US" altLang="zh-TW" dirty="0" smtClean="0"/>
          </a:p>
          <a:p>
            <a:pPr>
              <a:buNone/>
            </a:pPr>
            <a:r>
              <a:rPr lang="zh-TW" altLang="en-US" sz="1600" dirty="0" smtClean="0"/>
              <a:t>    </a:t>
            </a:r>
            <a:endParaRPr lang="zh-TW" sz="1600" dirty="0"/>
          </a:p>
        </p:txBody>
      </p:sp>
    </p:spTree>
    <p:extLst>
      <p:ext uri="{BB962C8B-B14F-4D97-AF65-F5344CB8AC3E}">
        <p14:creationId xmlns:p14="http://schemas.microsoft.com/office/powerpoint/2010/main" xmlns="" val="143723139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標題 12"/>
          <p:cNvSpPr>
            <a:spLocks noGrp="1"/>
          </p:cNvSpPr>
          <p:nvPr>
            <p:ph type="title"/>
          </p:nvPr>
        </p:nvSpPr>
        <p:spPr>
          <a:xfrm>
            <a:off x="1065212" y="71414"/>
            <a:ext cx="8686801" cy="1066800"/>
          </a:xfrm>
        </p:spPr>
        <p:txBody>
          <a:bodyPr/>
          <a:lstStyle/>
          <a:p>
            <a:r>
              <a:rPr lang="zh-TW" altLang="en-US" dirty="0" smtClean="0"/>
              <a:t>工作經驗</a:t>
            </a:r>
            <a:endParaRPr lang="zh-TW" dirty="0"/>
          </a:p>
        </p:txBody>
      </p:sp>
      <p:sp>
        <p:nvSpPr>
          <p:cNvPr id="14" name="內容版面配置區 13"/>
          <p:cNvSpPr>
            <a:spLocks noGrp="1"/>
          </p:cNvSpPr>
          <p:nvPr>
            <p:ph idx="1"/>
          </p:nvPr>
        </p:nvSpPr>
        <p:spPr>
          <a:xfrm>
            <a:off x="1065212" y="1357298"/>
            <a:ext cx="8686801" cy="5214974"/>
          </a:xfrm>
        </p:spPr>
        <p:txBody>
          <a:bodyPr>
            <a:normAutofit fontScale="77500" lnSpcReduction="20000"/>
          </a:bodyPr>
          <a:lstStyle/>
          <a:p>
            <a:r>
              <a:rPr lang="zh-TW" altLang="en-US" sz="2600" b="1" dirty="0" smtClean="0"/>
              <a:t>技嘉科技股份有限公司</a:t>
            </a:r>
            <a:endParaRPr lang="en-US" altLang="zh-TW" sz="2600" b="1" dirty="0" smtClean="0"/>
          </a:p>
          <a:p>
            <a:r>
              <a:rPr lang="en-US" altLang="zh-TW" dirty="0" smtClean="0"/>
              <a:t>2015/4~</a:t>
            </a:r>
            <a:r>
              <a:rPr lang="zh-TW" altLang="en-US" dirty="0" smtClean="0"/>
              <a:t>在職，服務時間</a:t>
            </a:r>
            <a:r>
              <a:rPr lang="en-US" altLang="zh-TW" dirty="0" smtClean="0"/>
              <a:t>:1</a:t>
            </a:r>
            <a:r>
              <a:rPr lang="zh-TW" altLang="en-US" dirty="0" smtClean="0"/>
              <a:t>年</a:t>
            </a:r>
            <a:r>
              <a:rPr lang="en-US" altLang="zh-TW" dirty="0" smtClean="0"/>
              <a:t>3</a:t>
            </a:r>
            <a:r>
              <a:rPr lang="zh-TW" altLang="en-US" dirty="0" smtClean="0"/>
              <a:t>個月</a:t>
            </a:r>
            <a:endParaRPr lang="zh-TW" dirty="0"/>
          </a:p>
          <a:p>
            <a:r>
              <a:rPr lang="zh-TW" altLang="en-US" dirty="0" smtClean="0"/>
              <a:t>職稱</a:t>
            </a:r>
            <a:r>
              <a:rPr lang="en-US" altLang="zh-TW" dirty="0" smtClean="0"/>
              <a:t>:SMT</a:t>
            </a:r>
            <a:r>
              <a:rPr lang="zh-TW" altLang="en-US" dirty="0" smtClean="0"/>
              <a:t>工程師</a:t>
            </a:r>
            <a:r>
              <a:rPr lang="en-US" altLang="zh-TW" dirty="0" smtClean="0"/>
              <a:t>(</a:t>
            </a:r>
            <a:r>
              <a:rPr lang="zh-TW" altLang="en-US" dirty="0" smtClean="0"/>
              <a:t>夜班</a:t>
            </a:r>
            <a:r>
              <a:rPr lang="en-US" altLang="zh-TW" dirty="0" smtClean="0"/>
              <a:t>)-(</a:t>
            </a:r>
            <a:r>
              <a:rPr lang="zh-TW" altLang="en-US" dirty="0" smtClean="0"/>
              <a:t>三班制固定班</a:t>
            </a:r>
            <a:r>
              <a:rPr lang="en-US" altLang="zh-TW" dirty="0" smtClean="0"/>
              <a:t>-8</a:t>
            </a:r>
            <a:r>
              <a:rPr lang="zh-TW" altLang="en-US" dirty="0" smtClean="0"/>
              <a:t>小時</a:t>
            </a:r>
            <a:r>
              <a:rPr lang="en-US" altLang="zh-TW" dirty="0" smtClean="0"/>
              <a:t>)</a:t>
            </a:r>
            <a:endParaRPr lang="zh-TW" dirty="0"/>
          </a:p>
          <a:p>
            <a:r>
              <a:rPr lang="zh-TW" altLang="en-US" dirty="0" smtClean="0"/>
              <a:t>主要產品</a:t>
            </a:r>
            <a:r>
              <a:rPr lang="en-US" altLang="zh-TW" dirty="0" smtClean="0"/>
              <a:t>:</a:t>
            </a:r>
            <a:r>
              <a:rPr lang="zh-TW" altLang="en-US" dirty="0" smtClean="0"/>
              <a:t>電腦主機板，筆電、伺服器，網通卡、顯示卡、電腦周邊產品</a:t>
            </a:r>
            <a:endParaRPr lang="en-US" altLang="zh-TW" dirty="0" smtClean="0"/>
          </a:p>
          <a:p>
            <a:r>
              <a:rPr lang="zh-TW" altLang="en-US" sz="2600" b="1" dirty="0" smtClean="0"/>
              <a:t>工作內容</a:t>
            </a:r>
            <a:r>
              <a:rPr lang="en-US" altLang="zh-TW" sz="2600" dirty="0" smtClean="0"/>
              <a:t>:</a:t>
            </a:r>
          </a:p>
          <a:p>
            <a:pPr>
              <a:buNone/>
            </a:pPr>
            <a:r>
              <a:rPr lang="en-US" altLang="zh-TW" dirty="0" smtClean="0"/>
              <a:t>1.</a:t>
            </a:r>
            <a:r>
              <a:rPr lang="zh-TW" altLang="en-US" dirty="0" smtClean="0"/>
              <a:t>主要負責</a:t>
            </a:r>
            <a:r>
              <a:rPr lang="en-US" altLang="zh-TW" dirty="0" smtClean="0"/>
              <a:t>SMT</a:t>
            </a:r>
            <a:r>
              <a:rPr lang="zh-TW" altLang="en-US" dirty="0" smtClean="0"/>
              <a:t>線，各</a:t>
            </a:r>
            <a:r>
              <a:rPr lang="en-US" altLang="zh-TW" dirty="0" smtClean="0"/>
              <a:t>AOI</a:t>
            </a:r>
            <a:r>
              <a:rPr lang="zh-TW" altLang="en-US" dirty="0" smtClean="0"/>
              <a:t>機台及</a:t>
            </a:r>
            <a:r>
              <a:rPr lang="en-US" altLang="zh-TW" dirty="0" smtClean="0"/>
              <a:t>3D SPI</a:t>
            </a:r>
            <a:r>
              <a:rPr lang="zh-TW" altLang="en-US" dirty="0" smtClean="0"/>
              <a:t>機台的檢測程式的設定及換線，</a:t>
            </a:r>
            <a:endParaRPr lang="en-US" altLang="zh-TW" dirty="0" smtClean="0"/>
          </a:p>
          <a:p>
            <a:pPr>
              <a:buNone/>
            </a:pPr>
            <a:r>
              <a:rPr lang="zh-TW" altLang="en-US" dirty="0" smtClean="0"/>
              <a:t>    確認每顆零件檢測項目，缺件、偏移、空焊、短路、反向</a:t>
            </a:r>
            <a:r>
              <a:rPr lang="en-US" altLang="zh-TW" dirty="0" smtClean="0"/>
              <a:t>…</a:t>
            </a:r>
            <a:r>
              <a:rPr lang="zh-TW" altLang="en-US" dirty="0" smtClean="0"/>
              <a:t>等。</a:t>
            </a:r>
            <a:endParaRPr lang="en-US" altLang="zh-TW" dirty="0" smtClean="0"/>
          </a:p>
          <a:p>
            <a:pPr>
              <a:buNone/>
            </a:pPr>
            <a:r>
              <a:rPr lang="en-US" altLang="zh-TW" dirty="0" smtClean="0"/>
              <a:t>2.</a:t>
            </a:r>
            <a:r>
              <a:rPr lang="zh-TW" altLang="en-US" dirty="0" smtClean="0"/>
              <a:t>程式優化</a:t>
            </a:r>
            <a:r>
              <a:rPr lang="en-US" altLang="zh-TW" dirty="0" smtClean="0"/>
              <a:t>:</a:t>
            </a:r>
            <a:r>
              <a:rPr lang="zh-TW" altLang="en-US" dirty="0" smtClean="0"/>
              <a:t>下製程</a:t>
            </a:r>
            <a:r>
              <a:rPr lang="en-US" altLang="zh-TW" dirty="0" smtClean="0"/>
              <a:t>(DIP)</a:t>
            </a:r>
            <a:r>
              <a:rPr lang="zh-TW" altLang="en-US" dirty="0" smtClean="0"/>
              <a:t>、品保、品檢、客訴的回饋，修改參數將判定數降低</a:t>
            </a:r>
            <a:endParaRPr lang="en-US" altLang="zh-TW" dirty="0" smtClean="0"/>
          </a:p>
          <a:p>
            <a:pPr>
              <a:buNone/>
            </a:pPr>
            <a:r>
              <a:rPr lang="zh-TW" altLang="en-US" dirty="0" smtClean="0"/>
              <a:t>    並有效將缺陷檢測出來。</a:t>
            </a:r>
            <a:endParaRPr lang="en-US" altLang="zh-TW" dirty="0" smtClean="0"/>
          </a:p>
          <a:p>
            <a:pPr>
              <a:buNone/>
            </a:pPr>
            <a:r>
              <a:rPr lang="en-US" altLang="zh-TW" dirty="0" smtClean="0"/>
              <a:t>3.</a:t>
            </a:r>
            <a:r>
              <a:rPr lang="zh-TW" altLang="en-US" dirty="0" smtClean="0"/>
              <a:t>利用</a:t>
            </a:r>
            <a:r>
              <a:rPr lang="en-US" altLang="zh-TW" dirty="0" smtClean="0"/>
              <a:t>SPC</a:t>
            </a:r>
            <a:r>
              <a:rPr lang="zh-TW" altLang="en-US" dirty="0" smtClean="0"/>
              <a:t>資料，將每種產品容易發生缺陷反應，後續產線製工及線上工程師作為下次</a:t>
            </a:r>
            <a:endParaRPr lang="en-US" altLang="zh-TW" dirty="0" smtClean="0"/>
          </a:p>
          <a:p>
            <a:pPr>
              <a:buNone/>
            </a:pPr>
            <a:r>
              <a:rPr lang="zh-TW" altLang="en-US" dirty="0" smtClean="0"/>
              <a:t>    生產注意重點，並其為改善，提升良率。</a:t>
            </a:r>
            <a:endParaRPr lang="en-US" altLang="zh-TW" dirty="0" smtClean="0"/>
          </a:p>
          <a:p>
            <a:pPr>
              <a:buNone/>
            </a:pPr>
            <a:r>
              <a:rPr lang="en-US" altLang="zh-TW" dirty="0" smtClean="0"/>
              <a:t>4.</a:t>
            </a:r>
            <a:r>
              <a:rPr lang="zh-TW" altLang="en-US" dirty="0" smtClean="0"/>
              <a:t>新購入機台試機，設備保養及維護。</a:t>
            </a:r>
            <a:endParaRPr lang="en-US" altLang="zh-TW" dirty="0" smtClean="0"/>
          </a:p>
          <a:p>
            <a:pPr>
              <a:buNone/>
            </a:pPr>
            <a:r>
              <a:rPr lang="zh-TW" altLang="en-US" dirty="0" smtClean="0"/>
              <a:t>    </a:t>
            </a:r>
            <a:endParaRPr lang="zh-TW" dirty="0"/>
          </a:p>
        </p:txBody>
      </p:sp>
    </p:spTree>
    <p:extLst>
      <p:ext uri="{BB962C8B-B14F-4D97-AF65-F5344CB8AC3E}">
        <p14:creationId xmlns:p14="http://schemas.microsoft.com/office/powerpoint/2010/main" xmlns="" val="143723139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標題 12"/>
          <p:cNvSpPr>
            <a:spLocks noGrp="1"/>
          </p:cNvSpPr>
          <p:nvPr>
            <p:ph type="title"/>
          </p:nvPr>
        </p:nvSpPr>
        <p:spPr>
          <a:xfrm>
            <a:off x="1065212" y="71414"/>
            <a:ext cx="8686801" cy="1066800"/>
          </a:xfrm>
        </p:spPr>
        <p:txBody>
          <a:bodyPr/>
          <a:lstStyle/>
          <a:p>
            <a:r>
              <a:rPr lang="zh-TW" altLang="en-US" dirty="0" smtClean="0"/>
              <a:t>工作經驗</a:t>
            </a:r>
            <a:endParaRPr lang="zh-TW" dirty="0"/>
          </a:p>
        </p:txBody>
      </p:sp>
      <p:sp>
        <p:nvSpPr>
          <p:cNvPr id="14" name="內容版面配置區 13"/>
          <p:cNvSpPr>
            <a:spLocks noGrp="1"/>
          </p:cNvSpPr>
          <p:nvPr>
            <p:ph idx="1"/>
          </p:nvPr>
        </p:nvSpPr>
        <p:spPr>
          <a:xfrm>
            <a:off x="1093752" y="1357298"/>
            <a:ext cx="8686801" cy="5072098"/>
          </a:xfrm>
        </p:spPr>
        <p:txBody>
          <a:bodyPr>
            <a:normAutofit/>
          </a:bodyPr>
          <a:lstStyle/>
          <a:p>
            <a:r>
              <a:rPr lang="zh-TW" altLang="en-US" b="1" dirty="0" smtClean="0"/>
              <a:t>永豐金證劵股份有限公司</a:t>
            </a:r>
            <a:endParaRPr lang="en-US" altLang="zh-TW" b="1" dirty="0" smtClean="0"/>
          </a:p>
          <a:p>
            <a:r>
              <a:rPr lang="en-US" altLang="zh-TW" sz="1600" dirty="0" smtClean="0"/>
              <a:t>2014/9~2015/3</a:t>
            </a:r>
            <a:r>
              <a:rPr lang="zh-TW" altLang="en-US" sz="1600" dirty="0" smtClean="0"/>
              <a:t>，服務時間</a:t>
            </a:r>
            <a:r>
              <a:rPr lang="en-US" altLang="zh-TW" sz="1600" dirty="0" smtClean="0"/>
              <a:t>:6</a:t>
            </a:r>
            <a:r>
              <a:rPr lang="zh-TW" altLang="en-US" sz="1600" dirty="0" smtClean="0"/>
              <a:t>個月</a:t>
            </a:r>
            <a:endParaRPr lang="zh-TW" sz="1600" dirty="0"/>
          </a:p>
          <a:p>
            <a:r>
              <a:rPr lang="zh-TW" altLang="en-US" sz="1600" dirty="0" smtClean="0"/>
              <a:t>職稱</a:t>
            </a:r>
            <a:r>
              <a:rPr lang="en-US" altLang="zh-TW" sz="1600" dirty="0" smtClean="0"/>
              <a:t>:</a:t>
            </a:r>
            <a:r>
              <a:rPr lang="zh-TW" altLang="en-US" sz="1600" dirty="0" smtClean="0"/>
              <a:t>理財專員</a:t>
            </a:r>
            <a:r>
              <a:rPr lang="en-US" altLang="zh-TW" sz="1600" dirty="0" smtClean="0"/>
              <a:t>-</a:t>
            </a:r>
            <a:r>
              <a:rPr lang="zh-TW" altLang="en-US" sz="1600" dirty="0" smtClean="0"/>
              <a:t>金融跨售專員</a:t>
            </a:r>
            <a:endParaRPr lang="zh-TW" sz="1600" dirty="0"/>
          </a:p>
          <a:p>
            <a:r>
              <a:rPr lang="zh-TW" altLang="en-US" sz="1600" dirty="0" smtClean="0"/>
              <a:t>主要產品</a:t>
            </a:r>
            <a:r>
              <a:rPr lang="en-US" altLang="zh-TW" sz="1600" dirty="0" smtClean="0"/>
              <a:t>:</a:t>
            </a:r>
            <a:r>
              <a:rPr lang="zh-TW" altLang="en-US" sz="1600" dirty="0" smtClean="0"/>
              <a:t>股票、期貨、基金、保險、複委託商品、信用卡</a:t>
            </a:r>
            <a:endParaRPr lang="en-US" altLang="zh-TW" sz="1600" dirty="0" smtClean="0"/>
          </a:p>
          <a:p>
            <a:r>
              <a:rPr lang="zh-TW" altLang="en-US" b="1" dirty="0" smtClean="0"/>
              <a:t>工作內容</a:t>
            </a:r>
            <a:r>
              <a:rPr lang="en-US" altLang="zh-TW" dirty="0" smtClean="0"/>
              <a:t>:</a:t>
            </a:r>
          </a:p>
          <a:p>
            <a:pPr>
              <a:buNone/>
            </a:pPr>
            <a:r>
              <a:rPr lang="en-US" altLang="zh-TW" sz="1600" dirty="0" smtClean="0"/>
              <a:t>1.</a:t>
            </a:r>
            <a:r>
              <a:rPr lang="zh-TW" altLang="en-US" sz="1600" dirty="0" smtClean="0"/>
              <a:t>銀行開戶，證劵及期貨、複委託、基金開戶</a:t>
            </a:r>
            <a:endParaRPr lang="en-US" altLang="zh-TW" sz="1600" dirty="0" smtClean="0"/>
          </a:p>
          <a:p>
            <a:pPr>
              <a:buNone/>
            </a:pPr>
            <a:r>
              <a:rPr lang="en-US" altLang="zh-TW" sz="1600" dirty="0" smtClean="0"/>
              <a:t>2.</a:t>
            </a:r>
            <a:r>
              <a:rPr lang="zh-TW" altLang="en-US" sz="1600" dirty="0" smtClean="0"/>
              <a:t>投資報告建議</a:t>
            </a:r>
            <a:r>
              <a:rPr lang="en-US" altLang="zh-TW" sz="1600" dirty="0" smtClean="0"/>
              <a:t>:</a:t>
            </a:r>
            <a:r>
              <a:rPr lang="zh-TW" altLang="en-US" sz="1600" dirty="0" smtClean="0"/>
              <a:t>股票、期貨、權證、複委託、基金、保險、</a:t>
            </a:r>
            <a:r>
              <a:rPr lang="en-US" altLang="zh-TW" sz="1600" dirty="0" smtClean="0"/>
              <a:t>ETF….</a:t>
            </a:r>
            <a:r>
              <a:rPr lang="zh-TW" altLang="en-US" sz="1600" dirty="0" smtClean="0"/>
              <a:t>等。</a:t>
            </a:r>
            <a:endParaRPr lang="en-US" altLang="zh-TW" sz="1600" dirty="0" smtClean="0"/>
          </a:p>
          <a:p>
            <a:pPr>
              <a:buNone/>
            </a:pPr>
            <a:r>
              <a:rPr lang="en-US" altLang="zh-TW" sz="1600" dirty="0" smtClean="0"/>
              <a:t>3.</a:t>
            </a:r>
            <a:r>
              <a:rPr lang="zh-TW" altLang="en-US" sz="1600" dirty="0" smtClean="0"/>
              <a:t>開發新客戶，銷售各類金融商品，客戶拜訪及電訪。</a:t>
            </a:r>
            <a:endParaRPr lang="en-US" altLang="zh-TW" sz="1600" dirty="0" smtClean="0"/>
          </a:p>
          <a:p>
            <a:pPr>
              <a:buNone/>
            </a:pPr>
            <a:r>
              <a:rPr lang="en-US" altLang="zh-TW" sz="1600" dirty="0" smtClean="0"/>
              <a:t>4.</a:t>
            </a:r>
            <a:r>
              <a:rPr lang="zh-TW" altLang="en-US" sz="1600" dirty="0" smtClean="0"/>
              <a:t>教導客戶使用軟體及處裡客戶問題。</a:t>
            </a:r>
            <a:endParaRPr lang="en-US" altLang="zh-TW" sz="1600" dirty="0" smtClean="0"/>
          </a:p>
          <a:p>
            <a:pPr>
              <a:buNone/>
            </a:pPr>
            <a:r>
              <a:rPr lang="zh-TW" altLang="en-US" sz="1600" dirty="0" smtClean="0"/>
              <a:t>    </a:t>
            </a:r>
            <a:endParaRPr lang="zh-TW" sz="1600" dirty="0"/>
          </a:p>
        </p:txBody>
      </p:sp>
    </p:spTree>
    <p:extLst>
      <p:ext uri="{BB962C8B-B14F-4D97-AF65-F5344CB8AC3E}">
        <p14:creationId xmlns:p14="http://schemas.microsoft.com/office/powerpoint/2010/main" xmlns="" val="143723139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標題 12"/>
          <p:cNvSpPr>
            <a:spLocks noGrp="1"/>
          </p:cNvSpPr>
          <p:nvPr>
            <p:ph type="title"/>
          </p:nvPr>
        </p:nvSpPr>
        <p:spPr>
          <a:xfrm>
            <a:off x="1065212" y="71414"/>
            <a:ext cx="8686801" cy="1066800"/>
          </a:xfrm>
        </p:spPr>
        <p:txBody>
          <a:bodyPr/>
          <a:lstStyle/>
          <a:p>
            <a:r>
              <a:rPr lang="zh-TW" altLang="en-US" dirty="0" smtClean="0"/>
              <a:t>工作經驗</a:t>
            </a:r>
            <a:endParaRPr lang="zh-TW" dirty="0"/>
          </a:p>
        </p:txBody>
      </p:sp>
      <p:sp>
        <p:nvSpPr>
          <p:cNvPr id="14" name="內容版面配置區 13"/>
          <p:cNvSpPr>
            <a:spLocks noGrp="1"/>
          </p:cNvSpPr>
          <p:nvPr>
            <p:ph idx="1"/>
          </p:nvPr>
        </p:nvSpPr>
        <p:spPr>
          <a:xfrm>
            <a:off x="1079489" y="1357298"/>
            <a:ext cx="9015451" cy="5286412"/>
          </a:xfrm>
        </p:spPr>
        <p:txBody>
          <a:bodyPr>
            <a:normAutofit lnSpcReduction="10000"/>
          </a:bodyPr>
          <a:lstStyle/>
          <a:p>
            <a:r>
              <a:rPr lang="zh-TW" altLang="en-US" b="1" dirty="0" smtClean="0"/>
              <a:t>穎台科技股份有限公司</a:t>
            </a:r>
            <a:endParaRPr lang="en-US" altLang="zh-TW" b="1" dirty="0" smtClean="0"/>
          </a:p>
          <a:p>
            <a:r>
              <a:rPr lang="en-US" altLang="zh-TW" sz="1600" dirty="0" smtClean="0"/>
              <a:t>2013/6~2014/9</a:t>
            </a:r>
            <a:r>
              <a:rPr lang="zh-TW" altLang="en-US" sz="1600" dirty="0" smtClean="0"/>
              <a:t>，服務時間</a:t>
            </a:r>
            <a:r>
              <a:rPr lang="en-US" altLang="zh-TW" sz="1600" dirty="0" smtClean="0"/>
              <a:t>:1</a:t>
            </a:r>
            <a:r>
              <a:rPr lang="zh-TW" altLang="en-US" sz="1600" dirty="0" smtClean="0"/>
              <a:t>年</a:t>
            </a:r>
            <a:r>
              <a:rPr lang="en-US" altLang="zh-TW" sz="1600" dirty="0" smtClean="0"/>
              <a:t>3</a:t>
            </a:r>
            <a:r>
              <a:rPr lang="zh-TW" altLang="en-US" sz="1600" dirty="0" smtClean="0"/>
              <a:t>個月</a:t>
            </a:r>
            <a:endParaRPr lang="zh-TW" sz="1600" dirty="0"/>
          </a:p>
          <a:p>
            <a:r>
              <a:rPr lang="zh-TW" altLang="en-US" sz="1600" dirty="0" smtClean="0"/>
              <a:t>職稱</a:t>
            </a:r>
            <a:r>
              <a:rPr lang="en-US" altLang="zh-TW" sz="1600" dirty="0" smtClean="0"/>
              <a:t>:</a:t>
            </a:r>
            <a:r>
              <a:rPr lang="zh-TW" altLang="en-US" sz="1600" dirty="0" smtClean="0"/>
              <a:t>生產一部</a:t>
            </a:r>
            <a:r>
              <a:rPr lang="en-US" altLang="zh-TW" sz="1600" dirty="0" smtClean="0"/>
              <a:t>-</a:t>
            </a:r>
            <a:r>
              <a:rPr lang="zh-TW" altLang="en-US" sz="1600" dirty="0" smtClean="0"/>
              <a:t>造粒加工課生產線主任</a:t>
            </a:r>
            <a:r>
              <a:rPr lang="en-US" altLang="zh-TW" sz="1600" dirty="0" smtClean="0"/>
              <a:t>(</a:t>
            </a:r>
            <a:r>
              <a:rPr lang="zh-TW" altLang="en-US" sz="1600" dirty="0" smtClean="0"/>
              <a:t>代理課長</a:t>
            </a:r>
            <a:r>
              <a:rPr lang="en-US" altLang="zh-TW" sz="1600" dirty="0" smtClean="0"/>
              <a:t>)-5</a:t>
            </a:r>
            <a:r>
              <a:rPr lang="zh-TW" altLang="en-US" sz="1600" dirty="0" smtClean="0"/>
              <a:t>休</a:t>
            </a:r>
            <a:r>
              <a:rPr lang="en-US" altLang="zh-TW" sz="1600" dirty="0" smtClean="0"/>
              <a:t>2(08:30-20:30)</a:t>
            </a:r>
            <a:r>
              <a:rPr lang="zh-TW" altLang="en-US" sz="1600" dirty="0" smtClean="0"/>
              <a:t>週休</a:t>
            </a:r>
            <a:endParaRPr lang="zh-TW" sz="1600" dirty="0"/>
          </a:p>
          <a:p>
            <a:r>
              <a:rPr lang="zh-TW" altLang="en-US" sz="1600" dirty="0" smtClean="0"/>
              <a:t>主要產品</a:t>
            </a:r>
            <a:r>
              <a:rPr lang="en-US" altLang="zh-TW" sz="1600" dirty="0" smtClean="0"/>
              <a:t>:TFT-LCD</a:t>
            </a:r>
            <a:r>
              <a:rPr lang="zh-TW" altLang="en-US" sz="1600" dirty="0" smtClean="0"/>
              <a:t>背光模組擴散板、導光板、照明應用、複合材料</a:t>
            </a:r>
            <a:endParaRPr lang="en-US" altLang="zh-TW" sz="1600" dirty="0" smtClean="0"/>
          </a:p>
          <a:p>
            <a:r>
              <a:rPr lang="zh-TW" altLang="en-US" b="1" dirty="0" smtClean="0"/>
              <a:t>工作內容</a:t>
            </a:r>
            <a:r>
              <a:rPr lang="en-US" altLang="zh-TW" dirty="0" smtClean="0"/>
              <a:t>:</a:t>
            </a:r>
          </a:p>
          <a:p>
            <a:pPr>
              <a:buNone/>
            </a:pPr>
            <a:r>
              <a:rPr lang="en-US" altLang="zh-TW" sz="1600" dirty="0" smtClean="0"/>
              <a:t>1.</a:t>
            </a:r>
            <a:r>
              <a:rPr lang="zh-TW" altLang="en-US" sz="1600" dirty="0" smtClean="0"/>
              <a:t>主要負責公司擴散板及導光板產品之原料添加加工及複合材料生產之產線。</a:t>
            </a:r>
            <a:endParaRPr lang="en-US" altLang="zh-TW" sz="1600" dirty="0" smtClean="0"/>
          </a:p>
          <a:p>
            <a:pPr>
              <a:buNone/>
            </a:pPr>
            <a:r>
              <a:rPr lang="en-US" altLang="zh-TW" sz="1600" dirty="0" smtClean="0"/>
              <a:t>2.</a:t>
            </a:r>
            <a:r>
              <a:rPr lang="zh-TW" altLang="en-US" sz="1600" dirty="0" smtClean="0"/>
              <a:t>依照生管排程需求</a:t>
            </a:r>
            <a:r>
              <a:rPr lang="en-US" altLang="zh-TW" sz="1600" dirty="0" smtClean="0"/>
              <a:t>-</a:t>
            </a:r>
            <a:r>
              <a:rPr lang="zh-TW" altLang="en-US" sz="1600" dirty="0" smtClean="0"/>
              <a:t>規劃人力及出勤管控。</a:t>
            </a:r>
            <a:endParaRPr lang="en-US" altLang="zh-TW" sz="1600" dirty="0" smtClean="0"/>
          </a:p>
          <a:p>
            <a:pPr>
              <a:buNone/>
            </a:pPr>
            <a:r>
              <a:rPr lang="en-US" altLang="zh-TW" sz="1600" dirty="0" smtClean="0"/>
              <a:t>3.</a:t>
            </a:r>
            <a:r>
              <a:rPr lang="zh-TW" altLang="en-US" sz="1600" dirty="0" smtClean="0"/>
              <a:t>生產目標</a:t>
            </a:r>
            <a:r>
              <a:rPr lang="en-US" altLang="zh-TW" sz="1600" dirty="0" smtClean="0"/>
              <a:t>:</a:t>
            </a:r>
            <a:r>
              <a:rPr lang="zh-TW" altLang="en-US" sz="1600" dirty="0" smtClean="0"/>
              <a:t>依公司每季訂立目標生產良率提升及產能目標達成。</a:t>
            </a:r>
            <a:endParaRPr lang="en-US" altLang="zh-TW" sz="1600" dirty="0" smtClean="0"/>
          </a:p>
          <a:p>
            <a:pPr>
              <a:buNone/>
            </a:pPr>
            <a:r>
              <a:rPr lang="en-US" altLang="zh-TW" sz="1600" dirty="0" smtClean="0"/>
              <a:t>4.</a:t>
            </a:r>
            <a:r>
              <a:rPr lang="zh-TW" altLang="en-US" sz="1600" dirty="0" smtClean="0"/>
              <a:t>設備管理</a:t>
            </a:r>
            <a:r>
              <a:rPr lang="en-US" altLang="zh-TW" sz="1600" dirty="0" smtClean="0"/>
              <a:t>:</a:t>
            </a:r>
            <a:r>
              <a:rPr lang="zh-TW" altLang="en-US" sz="1600" dirty="0" smtClean="0"/>
              <a:t>各產線機台</a:t>
            </a:r>
            <a:r>
              <a:rPr lang="en-US" altLang="zh-TW" sz="1600" dirty="0" smtClean="0"/>
              <a:t>(</a:t>
            </a:r>
            <a:r>
              <a:rPr lang="zh-TW" altLang="en-US" sz="1600" dirty="0" smtClean="0"/>
              <a:t>單螺桿、雙螺桿、切粒機，粉碎機</a:t>
            </a:r>
            <a:r>
              <a:rPr lang="en-US" altLang="zh-TW" sz="1600" dirty="0" smtClean="0"/>
              <a:t>)</a:t>
            </a:r>
            <a:r>
              <a:rPr lang="zh-TW" altLang="en-US" sz="1600" dirty="0" smtClean="0"/>
              <a:t>的掌控及異常狀況、維修進度追蹤。</a:t>
            </a:r>
            <a:endParaRPr lang="en-US" altLang="zh-TW" sz="1600" dirty="0" smtClean="0"/>
          </a:p>
          <a:p>
            <a:pPr>
              <a:buNone/>
            </a:pPr>
            <a:r>
              <a:rPr lang="en-US" altLang="zh-TW" sz="1600" dirty="0" smtClean="0"/>
              <a:t>5.</a:t>
            </a:r>
            <a:r>
              <a:rPr lang="zh-TW" altLang="en-US" sz="1600" dirty="0" smtClean="0"/>
              <a:t>提案改善</a:t>
            </a:r>
            <a:r>
              <a:rPr lang="en-US" altLang="zh-TW" sz="1600" dirty="0" smtClean="0"/>
              <a:t>:</a:t>
            </a:r>
            <a:r>
              <a:rPr lang="zh-TW" altLang="en-US" sz="1600" dirty="0" smtClean="0"/>
              <a:t>針對工作改善、工作簡化及提出與執行。</a:t>
            </a:r>
            <a:endParaRPr lang="en-US" altLang="zh-TW" sz="1600" dirty="0" smtClean="0"/>
          </a:p>
          <a:p>
            <a:pPr>
              <a:buNone/>
            </a:pPr>
            <a:r>
              <a:rPr lang="en-US" altLang="zh-TW" sz="1600" dirty="0" smtClean="0"/>
              <a:t>6.</a:t>
            </a:r>
            <a:r>
              <a:rPr lang="zh-TW" altLang="en-US" sz="1600" dirty="0" smtClean="0"/>
              <a:t>產線</a:t>
            </a:r>
            <a:r>
              <a:rPr lang="en-US" altLang="zh-TW" sz="1600" dirty="0" smtClean="0"/>
              <a:t>5S</a:t>
            </a:r>
            <a:r>
              <a:rPr lang="zh-TW" altLang="en-US" sz="1600" dirty="0" smtClean="0"/>
              <a:t>巡檢</a:t>
            </a:r>
            <a:r>
              <a:rPr lang="en-US" altLang="zh-TW" sz="1600" dirty="0" smtClean="0"/>
              <a:t>(</a:t>
            </a:r>
            <a:r>
              <a:rPr lang="zh-TW" altLang="en-US" sz="1600" dirty="0" smtClean="0"/>
              <a:t>工作環境，安全，動線，標示，顏色管理</a:t>
            </a:r>
            <a:r>
              <a:rPr lang="en-US" altLang="zh-TW" sz="1600" dirty="0" smtClean="0"/>
              <a:t>)</a:t>
            </a:r>
            <a:r>
              <a:rPr lang="zh-TW" altLang="en-US" sz="1600" dirty="0" smtClean="0"/>
              <a:t>。</a:t>
            </a:r>
            <a:endParaRPr lang="en-US" altLang="zh-TW" sz="1600" dirty="0" smtClean="0"/>
          </a:p>
          <a:p>
            <a:pPr>
              <a:buNone/>
            </a:pPr>
            <a:r>
              <a:rPr lang="zh-TW" altLang="en-US" sz="1600" dirty="0" smtClean="0"/>
              <a:t>    </a:t>
            </a:r>
            <a:endParaRPr lang="zh-TW" sz="1600" dirty="0"/>
          </a:p>
        </p:txBody>
      </p:sp>
    </p:spTree>
    <p:extLst>
      <p:ext uri="{BB962C8B-B14F-4D97-AF65-F5344CB8AC3E}">
        <p14:creationId xmlns:p14="http://schemas.microsoft.com/office/powerpoint/2010/main" xmlns="" val="143723139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標題 12"/>
          <p:cNvSpPr>
            <a:spLocks noGrp="1"/>
          </p:cNvSpPr>
          <p:nvPr>
            <p:ph type="title"/>
          </p:nvPr>
        </p:nvSpPr>
        <p:spPr>
          <a:xfrm>
            <a:off x="1065212" y="71414"/>
            <a:ext cx="8686801" cy="1066800"/>
          </a:xfrm>
        </p:spPr>
        <p:txBody>
          <a:bodyPr/>
          <a:lstStyle/>
          <a:p>
            <a:r>
              <a:rPr lang="zh-TW" altLang="en-US" dirty="0" smtClean="0"/>
              <a:t>工作經驗</a:t>
            </a:r>
            <a:endParaRPr lang="zh-TW" dirty="0"/>
          </a:p>
        </p:txBody>
      </p:sp>
      <p:sp>
        <p:nvSpPr>
          <p:cNvPr id="14" name="內容版面配置區 13"/>
          <p:cNvSpPr>
            <a:spLocks noGrp="1"/>
          </p:cNvSpPr>
          <p:nvPr>
            <p:ph idx="1"/>
          </p:nvPr>
        </p:nvSpPr>
        <p:spPr>
          <a:xfrm>
            <a:off x="1165190" y="1357298"/>
            <a:ext cx="9015451" cy="5286412"/>
          </a:xfrm>
        </p:spPr>
        <p:txBody>
          <a:bodyPr>
            <a:normAutofit/>
          </a:bodyPr>
          <a:lstStyle/>
          <a:p>
            <a:pPr>
              <a:buNone/>
            </a:pPr>
            <a:r>
              <a:rPr lang="en-US" altLang="zh-TW" sz="1600" dirty="0" smtClean="0"/>
              <a:t>7.</a:t>
            </a:r>
            <a:r>
              <a:rPr lang="zh-TW" altLang="en-US" sz="1600" dirty="0" smtClean="0"/>
              <a:t>日會報告</a:t>
            </a:r>
            <a:r>
              <a:rPr lang="en-US" altLang="zh-TW" sz="1600" dirty="0" smtClean="0"/>
              <a:t>:</a:t>
            </a:r>
            <a:r>
              <a:rPr lang="zh-TW" altLang="en-US" sz="1600" dirty="0" smtClean="0"/>
              <a:t>回報當班各站產出及品質狀況。</a:t>
            </a:r>
            <a:endParaRPr lang="en-US" altLang="zh-TW" sz="1600" dirty="0" smtClean="0"/>
          </a:p>
          <a:p>
            <a:pPr>
              <a:buNone/>
            </a:pPr>
            <a:r>
              <a:rPr lang="zh-TW" altLang="en-US" sz="1600" dirty="0" smtClean="0"/>
              <a:t>    週報報告</a:t>
            </a:r>
            <a:r>
              <a:rPr lang="en-US" altLang="zh-TW" sz="1600" dirty="0" smtClean="0"/>
              <a:t>:</a:t>
            </a:r>
            <a:r>
              <a:rPr lang="zh-TW" altLang="en-US" sz="1600" dirty="0" smtClean="0"/>
              <a:t>每週達成率，出勤率，特休假安排、提案改善及專案進度報告。</a:t>
            </a:r>
            <a:endParaRPr lang="en-US" altLang="zh-TW" sz="1600" dirty="0" smtClean="0"/>
          </a:p>
          <a:p>
            <a:pPr>
              <a:buNone/>
            </a:pPr>
            <a:r>
              <a:rPr lang="en-US" altLang="zh-TW" sz="1600" dirty="0" smtClean="0"/>
              <a:t>8.</a:t>
            </a:r>
            <a:r>
              <a:rPr lang="zh-TW" altLang="en-US" sz="1600" dirty="0" smtClean="0"/>
              <a:t>原物料控管</a:t>
            </a:r>
            <a:r>
              <a:rPr lang="en-US" altLang="zh-TW" sz="1600" dirty="0" smtClean="0"/>
              <a:t>:</a:t>
            </a:r>
            <a:r>
              <a:rPr lang="zh-TW" altLang="en-US" sz="1600" dirty="0" smtClean="0"/>
              <a:t>工單領料，入庫，退料，工單誤差調整，儲位調整，品質監控，異常回覆，盤點。</a:t>
            </a:r>
            <a:endParaRPr lang="en-US" altLang="zh-TW" sz="1600" dirty="0" smtClean="0"/>
          </a:p>
          <a:p>
            <a:pPr>
              <a:buNone/>
            </a:pPr>
            <a:r>
              <a:rPr lang="en-US" altLang="zh-TW" sz="1600" dirty="0" smtClean="0"/>
              <a:t>9.</a:t>
            </a:r>
            <a:r>
              <a:rPr lang="zh-TW" altLang="en-US" sz="1600" dirty="0" smtClean="0"/>
              <a:t>人員管理</a:t>
            </a:r>
            <a:r>
              <a:rPr lang="en-US" altLang="zh-TW" sz="1600" dirty="0" smtClean="0"/>
              <a:t>:</a:t>
            </a:r>
            <a:r>
              <a:rPr lang="zh-TW" altLang="en-US" sz="1600" dirty="0" smtClean="0"/>
              <a:t>人力規劃，組織、面試，溝通，績效，教育訓練。</a:t>
            </a:r>
            <a:endParaRPr lang="en-US" altLang="zh-TW" sz="1600" dirty="0" smtClean="0"/>
          </a:p>
          <a:p>
            <a:pPr>
              <a:buNone/>
            </a:pPr>
            <a:r>
              <a:rPr lang="en-US" altLang="zh-TW" sz="1600" dirty="0" smtClean="0"/>
              <a:t>10.</a:t>
            </a:r>
            <a:r>
              <a:rPr lang="zh-TW" altLang="en-US" sz="1600" dirty="0" smtClean="0"/>
              <a:t>建立或修改</a:t>
            </a:r>
            <a:r>
              <a:rPr lang="en-US" altLang="zh-TW" sz="1600" dirty="0" smtClean="0"/>
              <a:t>SOP(</a:t>
            </a:r>
            <a:r>
              <a:rPr lang="zh-TW" altLang="en-US" sz="1600" dirty="0" smtClean="0"/>
              <a:t>標準作業程序書</a:t>
            </a:r>
            <a:r>
              <a:rPr lang="en-US" altLang="zh-TW" sz="1600" dirty="0" smtClean="0"/>
              <a:t>)</a:t>
            </a:r>
            <a:r>
              <a:rPr lang="zh-TW" altLang="en-US" sz="1600" dirty="0" smtClean="0"/>
              <a:t>，</a:t>
            </a:r>
            <a:r>
              <a:rPr lang="en-US" altLang="zh-TW" sz="1600" dirty="0" smtClean="0"/>
              <a:t>WI(</a:t>
            </a:r>
            <a:r>
              <a:rPr lang="zh-TW" altLang="en-US" sz="1600" dirty="0" smtClean="0"/>
              <a:t>工作指導書</a:t>
            </a:r>
            <a:r>
              <a:rPr lang="en-US" altLang="zh-TW" sz="1600" dirty="0" smtClean="0"/>
              <a:t>)</a:t>
            </a:r>
            <a:r>
              <a:rPr lang="zh-TW" altLang="en-US" sz="1600" dirty="0" smtClean="0"/>
              <a:t>，標準工時計算。</a:t>
            </a:r>
            <a:endParaRPr lang="en-US" altLang="zh-TW" sz="1600" dirty="0" smtClean="0"/>
          </a:p>
          <a:p>
            <a:pPr>
              <a:buNone/>
            </a:pPr>
            <a:r>
              <a:rPr lang="en-US" altLang="zh-TW" sz="1600" dirty="0" smtClean="0"/>
              <a:t>11.</a:t>
            </a:r>
            <a:r>
              <a:rPr lang="zh-TW" altLang="en-US" sz="1600" dirty="0" smtClean="0"/>
              <a:t>試產時與</a:t>
            </a:r>
            <a:r>
              <a:rPr lang="en-US" altLang="zh-TW" sz="1600" dirty="0" smtClean="0"/>
              <a:t>RD</a:t>
            </a:r>
            <a:r>
              <a:rPr lang="zh-TW" altLang="en-US" sz="1600" dirty="0" smtClean="0"/>
              <a:t>人員討論生產狀況及品質狀況，修正機台溫度參數或材料配方及機台各站狀況，</a:t>
            </a:r>
            <a:endParaRPr lang="en-US" altLang="zh-TW" sz="1600" dirty="0" smtClean="0"/>
          </a:p>
          <a:p>
            <a:pPr>
              <a:buNone/>
            </a:pPr>
            <a:r>
              <a:rPr lang="zh-TW" altLang="en-US" sz="1600" dirty="0" smtClean="0"/>
              <a:t>      讓下一次試量產或導入量產時讓產品穩定性更高及品質更好。</a:t>
            </a:r>
            <a:endParaRPr lang="en-US" altLang="zh-TW" sz="1600" dirty="0" smtClean="0"/>
          </a:p>
          <a:p>
            <a:pPr>
              <a:buNone/>
            </a:pPr>
            <a:r>
              <a:rPr lang="en-US" altLang="zh-TW" sz="1600" dirty="0" smtClean="0"/>
              <a:t>12.</a:t>
            </a:r>
            <a:r>
              <a:rPr lang="zh-TW" altLang="en-US" sz="1600" dirty="0" smtClean="0"/>
              <a:t>生產中製程參數調整及記錄，異常狀況製程調整。</a:t>
            </a:r>
            <a:endParaRPr lang="en-US" altLang="zh-TW" sz="1600" dirty="0" smtClean="0"/>
          </a:p>
          <a:p>
            <a:pPr>
              <a:buNone/>
            </a:pPr>
            <a:r>
              <a:rPr lang="en-US" altLang="zh-TW" sz="1600" dirty="0" smtClean="0"/>
              <a:t>13.</a:t>
            </a:r>
            <a:r>
              <a:rPr lang="zh-TW" altLang="en-US" sz="1600" dirty="0" smtClean="0"/>
              <a:t>購買及維修機台議價</a:t>
            </a:r>
            <a:r>
              <a:rPr lang="en-US" altLang="zh-TW" sz="1600" dirty="0" smtClean="0"/>
              <a:t>-</a:t>
            </a:r>
            <a:r>
              <a:rPr lang="zh-TW" altLang="en-US" sz="1600" dirty="0" smtClean="0"/>
              <a:t>尋找廠商報價議價及維修服務品質監控。</a:t>
            </a:r>
            <a:endParaRPr lang="en-US" altLang="zh-TW" sz="1600" dirty="0" smtClean="0"/>
          </a:p>
          <a:p>
            <a:pPr>
              <a:buNone/>
            </a:pPr>
            <a:r>
              <a:rPr lang="en-US" altLang="zh-TW" sz="1600" dirty="0" smtClean="0"/>
              <a:t>14.</a:t>
            </a:r>
            <a:r>
              <a:rPr lang="zh-TW" altLang="en-US" sz="1600" dirty="0" smtClean="0"/>
              <a:t>專案</a:t>
            </a:r>
            <a:r>
              <a:rPr lang="en-US" altLang="zh-TW" sz="1600" dirty="0" smtClean="0"/>
              <a:t>:</a:t>
            </a:r>
            <a:r>
              <a:rPr lang="zh-TW" altLang="en-US" sz="1600" dirty="0" smtClean="0"/>
              <a:t>部門</a:t>
            </a:r>
            <a:r>
              <a:rPr lang="en-US" altLang="zh-TW" sz="1600" dirty="0" smtClean="0"/>
              <a:t>QCC</a:t>
            </a:r>
            <a:r>
              <a:rPr lang="zh-TW" altLang="en-US" sz="1600" dirty="0" smtClean="0"/>
              <a:t>品管圈活動推動及執行。</a:t>
            </a:r>
            <a:endParaRPr lang="en-US" altLang="zh-TW" sz="1600" dirty="0" smtClean="0"/>
          </a:p>
          <a:p>
            <a:pPr>
              <a:buNone/>
            </a:pPr>
            <a:r>
              <a:rPr lang="en-US" altLang="zh-TW" sz="1600" dirty="0" smtClean="0"/>
              <a:t>15.</a:t>
            </a:r>
            <a:r>
              <a:rPr lang="zh-TW" altLang="en-US" sz="1600" dirty="0" smtClean="0"/>
              <a:t>成本控管</a:t>
            </a:r>
            <a:r>
              <a:rPr lang="en-US" altLang="zh-TW" sz="1600" dirty="0" smtClean="0"/>
              <a:t>:</a:t>
            </a:r>
            <a:r>
              <a:rPr lang="zh-TW" altLang="en-US" sz="1600" dirty="0" smtClean="0"/>
              <a:t>購買產線消耗性物品及文具。</a:t>
            </a:r>
            <a:endParaRPr lang="en-US" altLang="zh-TW" sz="1600" dirty="0" smtClean="0"/>
          </a:p>
        </p:txBody>
      </p:sp>
    </p:spTree>
    <p:extLst>
      <p:ext uri="{BB962C8B-B14F-4D97-AF65-F5344CB8AC3E}">
        <p14:creationId xmlns:p14="http://schemas.microsoft.com/office/powerpoint/2010/main" xmlns="" val="143723139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標題 12"/>
          <p:cNvSpPr>
            <a:spLocks noGrp="1"/>
          </p:cNvSpPr>
          <p:nvPr>
            <p:ph type="title"/>
          </p:nvPr>
        </p:nvSpPr>
        <p:spPr>
          <a:xfrm>
            <a:off x="1065212" y="71414"/>
            <a:ext cx="8686801" cy="1066800"/>
          </a:xfrm>
        </p:spPr>
        <p:txBody>
          <a:bodyPr/>
          <a:lstStyle/>
          <a:p>
            <a:r>
              <a:rPr lang="zh-TW" altLang="en-US" dirty="0" smtClean="0"/>
              <a:t>工作經驗</a:t>
            </a:r>
            <a:endParaRPr lang="zh-TW" dirty="0"/>
          </a:p>
        </p:txBody>
      </p:sp>
      <p:sp>
        <p:nvSpPr>
          <p:cNvPr id="14" name="內容版面配置區 13"/>
          <p:cNvSpPr>
            <a:spLocks noGrp="1"/>
          </p:cNvSpPr>
          <p:nvPr>
            <p:ph idx="1"/>
          </p:nvPr>
        </p:nvSpPr>
        <p:spPr>
          <a:xfrm>
            <a:off x="1050949" y="1357298"/>
            <a:ext cx="8686801" cy="5072098"/>
          </a:xfrm>
        </p:spPr>
        <p:txBody>
          <a:bodyPr>
            <a:normAutofit/>
          </a:bodyPr>
          <a:lstStyle/>
          <a:p>
            <a:r>
              <a:rPr lang="zh-TW" altLang="en-US" b="1" dirty="0" smtClean="0"/>
              <a:t>台灣房屋股份有限公司</a:t>
            </a:r>
            <a:endParaRPr lang="en-US" altLang="zh-TW" b="1" dirty="0" smtClean="0"/>
          </a:p>
          <a:p>
            <a:r>
              <a:rPr lang="en-US" altLang="zh-TW" sz="1600" dirty="0" smtClean="0"/>
              <a:t>2012/9~2013/6</a:t>
            </a:r>
            <a:r>
              <a:rPr lang="zh-TW" altLang="en-US" sz="1600" dirty="0" smtClean="0"/>
              <a:t>，服務時間</a:t>
            </a:r>
            <a:r>
              <a:rPr lang="en-US" altLang="zh-TW" sz="1600" dirty="0" smtClean="0"/>
              <a:t>:9</a:t>
            </a:r>
            <a:r>
              <a:rPr lang="zh-TW" altLang="en-US" sz="1600" dirty="0" smtClean="0"/>
              <a:t>個月</a:t>
            </a:r>
            <a:endParaRPr lang="zh-TW" sz="1600" dirty="0"/>
          </a:p>
          <a:p>
            <a:r>
              <a:rPr lang="zh-TW" altLang="en-US" sz="1600" dirty="0" smtClean="0"/>
              <a:t>職稱</a:t>
            </a:r>
            <a:r>
              <a:rPr lang="en-US" altLang="zh-TW" sz="1600" dirty="0" smtClean="0"/>
              <a:t>:</a:t>
            </a:r>
            <a:r>
              <a:rPr lang="zh-TW" altLang="en-US" sz="1600" dirty="0" smtClean="0"/>
              <a:t>桃園市中壢區環中店</a:t>
            </a:r>
            <a:r>
              <a:rPr lang="en-US" altLang="zh-TW" sz="1600" dirty="0" smtClean="0"/>
              <a:t>-</a:t>
            </a:r>
            <a:r>
              <a:rPr lang="zh-TW" altLang="en-US" sz="1600" dirty="0" smtClean="0"/>
              <a:t>經紀人員</a:t>
            </a:r>
            <a:endParaRPr lang="zh-TW" sz="1600" dirty="0"/>
          </a:p>
          <a:p>
            <a:r>
              <a:rPr lang="zh-TW" altLang="en-US" sz="1600" dirty="0" smtClean="0"/>
              <a:t>主要產品</a:t>
            </a:r>
            <a:r>
              <a:rPr lang="en-US" altLang="zh-TW" sz="1600" dirty="0" smtClean="0"/>
              <a:t>:</a:t>
            </a:r>
            <a:r>
              <a:rPr lang="zh-TW" altLang="en-US" sz="1600" dirty="0" smtClean="0"/>
              <a:t>農地、建地、工業用地、透天、別墅、電梯大樓、公寓</a:t>
            </a:r>
            <a:endParaRPr lang="en-US" altLang="zh-TW" sz="1600" dirty="0" smtClean="0"/>
          </a:p>
          <a:p>
            <a:r>
              <a:rPr lang="zh-TW" altLang="en-US" b="1" dirty="0" smtClean="0"/>
              <a:t>工作內容</a:t>
            </a:r>
            <a:r>
              <a:rPr lang="en-US" altLang="zh-TW" dirty="0" smtClean="0"/>
              <a:t>:</a:t>
            </a:r>
          </a:p>
          <a:p>
            <a:pPr>
              <a:buNone/>
            </a:pPr>
            <a:r>
              <a:rPr lang="en-US" altLang="zh-TW" sz="1600" dirty="0" smtClean="0"/>
              <a:t>1.</a:t>
            </a:r>
            <a:r>
              <a:rPr lang="zh-TW" altLang="en-US" sz="1600" dirty="0" smtClean="0"/>
              <a:t>不動產開發及帶看、銷售。</a:t>
            </a:r>
            <a:endParaRPr lang="en-US" altLang="zh-TW" sz="1600" dirty="0" smtClean="0"/>
          </a:p>
          <a:p>
            <a:pPr>
              <a:buNone/>
            </a:pPr>
            <a:r>
              <a:rPr lang="en-US" altLang="zh-TW" sz="1600" dirty="0" smtClean="0"/>
              <a:t>2.</a:t>
            </a:r>
            <a:r>
              <a:rPr lang="zh-TW" altLang="en-US" sz="1600" dirty="0" smtClean="0"/>
              <a:t>製作不動產銷售資料表，平面配置圖。</a:t>
            </a:r>
            <a:endParaRPr lang="en-US" altLang="zh-TW" sz="1600" dirty="0" smtClean="0"/>
          </a:p>
          <a:p>
            <a:pPr>
              <a:buNone/>
            </a:pPr>
            <a:r>
              <a:rPr lang="en-US" altLang="zh-TW" sz="1600" dirty="0" smtClean="0"/>
              <a:t>3.</a:t>
            </a:r>
            <a:r>
              <a:rPr lang="zh-TW" altLang="en-US" sz="1600" dirty="0" smtClean="0"/>
              <a:t>客戶拜訪及電訪。</a:t>
            </a:r>
            <a:endParaRPr lang="en-US" altLang="zh-TW" sz="1600" dirty="0" smtClean="0"/>
          </a:p>
          <a:p>
            <a:pPr>
              <a:buNone/>
            </a:pPr>
            <a:r>
              <a:rPr lang="en-US" altLang="zh-TW" sz="1600" dirty="0" smtClean="0"/>
              <a:t>4.</a:t>
            </a:r>
            <a:r>
              <a:rPr lang="zh-TW" altLang="en-US" sz="1600" dirty="0" smtClean="0"/>
              <a:t>社區開發、掃街。</a:t>
            </a:r>
            <a:endParaRPr lang="en-US" altLang="zh-TW" sz="1600" dirty="0" smtClean="0"/>
          </a:p>
          <a:p>
            <a:pPr>
              <a:buNone/>
            </a:pPr>
            <a:r>
              <a:rPr lang="zh-TW" altLang="en-US" sz="1600" dirty="0" smtClean="0"/>
              <a:t>    </a:t>
            </a:r>
            <a:endParaRPr lang="zh-TW" sz="1600" dirty="0"/>
          </a:p>
        </p:txBody>
      </p:sp>
    </p:spTree>
    <p:extLst>
      <p:ext uri="{BB962C8B-B14F-4D97-AF65-F5344CB8AC3E}">
        <p14:creationId xmlns:p14="http://schemas.microsoft.com/office/powerpoint/2010/main" xmlns="" val="143723139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標題 12"/>
          <p:cNvSpPr>
            <a:spLocks noGrp="1"/>
          </p:cNvSpPr>
          <p:nvPr>
            <p:ph type="title"/>
          </p:nvPr>
        </p:nvSpPr>
        <p:spPr>
          <a:xfrm>
            <a:off x="1065212" y="71414"/>
            <a:ext cx="8686801" cy="1066800"/>
          </a:xfrm>
        </p:spPr>
        <p:txBody>
          <a:bodyPr/>
          <a:lstStyle/>
          <a:p>
            <a:r>
              <a:rPr lang="zh-TW" altLang="en-US" dirty="0" smtClean="0"/>
              <a:t>工作經驗</a:t>
            </a:r>
            <a:endParaRPr lang="zh-TW" dirty="0"/>
          </a:p>
        </p:txBody>
      </p:sp>
      <p:sp>
        <p:nvSpPr>
          <p:cNvPr id="14" name="內容版面配置區 13"/>
          <p:cNvSpPr>
            <a:spLocks noGrp="1"/>
          </p:cNvSpPr>
          <p:nvPr>
            <p:ph idx="1"/>
          </p:nvPr>
        </p:nvSpPr>
        <p:spPr>
          <a:xfrm>
            <a:off x="1008051" y="1357298"/>
            <a:ext cx="9015451" cy="5500702"/>
          </a:xfrm>
        </p:spPr>
        <p:txBody>
          <a:bodyPr>
            <a:normAutofit fontScale="92500" lnSpcReduction="10000"/>
          </a:bodyPr>
          <a:lstStyle/>
          <a:p>
            <a:r>
              <a:rPr lang="zh-TW" altLang="en-US" b="1" dirty="0" smtClean="0"/>
              <a:t>穎台科技股份有限公司</a:t>
            </a:r>
            <a:endParaRPr lang="en-US" altLang="zh-TW" b="1" dirty="0" smtClean="0"/>
          </a:p>
          <a:p>
            <a:r>
              <a:rPr lang="en-US" altLang="zh-TW" sz="1600" dirty="0" smtClean="0"/>
              <a:t>2007/4~2012/9</a:t>
            </a:r>
            <a:r>
              <a:rPr lang="zh-TW" altLang="en-US" sz="1600" dirty="0" smtClean="0"/>
              <a:t>，服務時間</a:t>
            </a:r>
            <a:r>
              <a:rPr lang="en-US" altLang="zh-TW" sz="1600" dirty="0" smtClean="0"/>
              <a:t>:5</a:t>
            </a:r>
            <a:r>
              <a:rPr lang="zh-TW" altLang="en-US" sz="1600" dirty="0" smtClean="0"/>
              <a:t>年</a:t>
            </a:r>
            <a:r>
              <a:rPr lang="en-US" altLang="zh-TW" sz="1600" dirty="0" smtClean="0"/>
              <a:t>5</a:t>
            </a:r>
            <a:r>
              <a:rPr lang="zh-TW" altLang="en-US" sz="1600" dirty="0" smtClean="0"/>
              <a:t>個月</a:t>
            </a:r>
            <a:endParaRPr lang="zh-TW" sz="1600" dirty="0" smtClean="0"/>
          </a:p>
          <a:p>
            <a:r>
              <a:rPr lang="zh-TW" altLang="en-US" sz="1600" dirty="0" smtClean="0"/>
              <a:t>職稱</a:t>
            </a:r>
            <a:r>
              <a:rPr lang="en-US" altLang="zh-TW" sz="1600" dirty="0" smtClean="0"/>
              <a:t>:</a:t>
            </a:r>
            <a:r>
              <a:rPr lang="zh-TW" altLang="en-US" sz="1600" dirty="0" smtClean="0"/>
              <a:t>生產部</a:t>
            </a:r>
            <a:r>
              <a:rPr lang="en-US" altLang="zh-TW" sz="1600" dirty="0" smtClean="0"/>
              <a:t>-</a:t>
            </a:r>
            <a:r>
              <a:rPr lang="zh-TW" altLang="en-US" sz="1600" dirty="0" smtClean="0"/>
              <a:t>押出課製程工程師及外圍組主任、生產線主任</a:t>
            </a:r>
            <a:endParaRPr lang="zh-TW" sz="1600" dirty="0" smtClean="0"/>
          </a:p>
          <a:p>
            <a:r>
              <a:rPr lang="zh-TW" altLang="en-US" sz="1600" dirty="0" smtClean="0"/>
              <a:t>主要產品</a:t>
            </a:r>
            <a:r>
              <a:rPr lang="en-US" altLang="zh-TW" sz="1600" dirty="0" smtClean="0"/>
              <a:t>:TFT-LCD</a:t>
            </a:r>
            <a:r>
              <a:rPr lang="zh-TW" altLang="en-US" sz="1600" dirty="0" smtClean="0"/>
              <a:t>背光模組擴散板、導光板、照明應用、複合材料</a:t>
            </a:r>
            <a:endParaRPr lang="en-US" altLang="zh-TW" sz="1600" dirty="0" smtClean="0"/>
          </a:p>
          <a:p>
            <a:r>
              <a:rPr lang="zh-TW" altLang="en-US" b="1" dirty="0" smtClean="0"/>
              <a:t>工作內容</a:t>
            </a:r>
            <a:r>
              <a:rPr lang="en-US" altLang="zh-TW" dirty="0" smtClean="0"/>
              <a:t>:</a:t>
            </a:r>
          </a:p>
          <a:p>
            <a:pPr>
              <a:buNone/>
            </a:pPr>
            <a:r>
              <a:rPr lang="en-US" altLang="zh-TW" sz="1600" dirty="0" smtClean="0"/>
              <a:t>1.</a:t>
            </a:r>
            <a:r>
              <a:rPr lang="zh-TW" altLang="en-US" sz="1600" dirty="0" smtClean="0"/>
              <a:t>主要負責公司擴散板及導光板產品押出線之製程及生產線。</a:t>
            </a:r>
            <a:endParaRPr lang="en-US" altLang="zh-TW" sz="1600" dirty="0" smtClean="0"/>
          </a:p>
          <a:p>
            <a:pPr>
              <a:buNone/>
            </a:pPr>
            <a:r>
              <a:rPr lang="en-US" altLang="zh-TW" sz="1600" dirty="0" smtClean="0"/>
              <a:t>2.</a:t>
            </a:r>
            <a:r>
              <a:rPr lang="zh-TW" altLang="en-US" sz="1600" dirty="0" smtClean="0"/>
              <a:t>依照生管排程需求</a:t>
            </a:r>
            <a:r>
              <a:rPr lang="en-US" altLang="zh-TW" sz="1600" dirty="0" smtClean="0"/>
              <a:t>-</a:t>
            </a:r>
            <a:r>
              <a:rPr lang="zh-TW" altLang="en-US" sz="1600" dirty="0" smtClean="0"/>
              <a:t>規劃人力及出勤管控。</a:t>
            </a:r>
            <a:endParaRPr lang="en-US" altLang="zh-TW" sz="1600" dirty="0" smtClean="0"/>
          </a:p>
          <a:p>
            <a:pPr>
              <a:buNone/>
            </a:pPr>
            <a:r>
              <a:rPr lang="en-US" altLang="zh-TW" sz="1600" dirty="0" smtClean="0"/>
              <a:t>3.</a:t>
            </a:r>
            <a:r>
              <a:rPr lang="zh-TW" altLang="en-US" sz="1600" dirty="0" smtClean="0"/>
              <a:t>生產目標</a:t>
            </a:r>
            <a:r>
              <a:rPr lang="en-US" altLang="zh-TW" sz="1600" dirty="0" smtClean="0"/>
              <a:t>:</a:t>
            </a:r>
            <a:r>
              <a:rPr lang="zh-TW" altLang="en-US" sz="1600" dirty="0" smtClean="0"/>
              <a:t>依公司每季訂立目標生產良率提升及產能目標達成。</a:t>
            </a:r>
            <a:endParaRPr lang="en-US" altLang="zh-TW" sz="1600" dirty="0" smtClean="0"/>
          </a:p>
          <a:p>
            <a:pPr>
              <a:buNone/>
            </a:pPr>
            <a:r>
              <a:rPr lang="en-US" altLang="zh-TW" sz="1600" dirty="0" smtClean="0"/>
              <a:t>4.</a:t>
            </a:r>
            <a:r>
              <a:rPr lang="zh-TW" altLang="en-US" sz="1600" dirty="0" smtClean="0"/>
              <a:t>設備管理</a:t>
            </a:r>
            <a:r>
              <a:rPr lang="en-US" altLang="zh-TW" sz="1600" dirty="0" smtClean="0"/>
              <a:t>:</a:t>
            </a:r>
            <a:r>
              <a:rPr lang="zh-TW" altLang="en-US" sz="1600" dirty="0" smtClean="0"/>
              <a:t>各產線機台</a:t>
            </a:r>
            <a:r>
              <a:rPr lang="en-US" altLang="zh-TW" sz="1600" dirty="0" smtClean="0"/>
              <a:t>(</a:t>
            </a:r>
            <a:r>
              <a:rPr lang="zh-TW" altLang="en-US" sz="1600" dirty="0" smtClean="0"/>
              <a:t>押出機膜頭，濾網，膜嘴，滾輪模具組立，安裝，校正</a:t>
            </a:r>
            <a:r>
              <a:rPr lang="en-US" altLang="zh-TW" sz="1600" dirty="0" smtClean="0"/>
              <a:t>)</a:t>
            </a:r>
            <a:r>
              <a:rPr lang="zh-TW" altLang="en-US" sz="1600" dirty="0" smtClean="0"/>
              <a:t>的掌控及異常狀況</a:t>
            </a:r>
            <a:endParaRPr lang="en-US" altLang="zh-TW" sz="1600" dirty="0" smtClean="0"/>
          </a:p>
          <a:p>
            <a:pPr>
              <a:buNone/>
            </a:pPr>
            <a:r>
              <a:rPr lang="zh-TW" altLang="en-US" sz="1600" dirty="0" smtClean="0"/>
              <a:t>   、維修進度追蹤。</a:t>
            </a:r>
            <a:endParaRPr lang="en-US" altLang="zh-TW" sz="1600" dirty="0" smtClean="0"/>
          </a:p>
          <a:p>
            <a:pPr>
              <a:buNone/>
            </a:pPr>
            <a:r>
              <a:rPr lang="en-US" altLang="zh-TW" sz="1600" dirty="0" smtClean="0"/>
              <a:t>5.</a:t>
            </a:r>
            <a:r>
              <a:rPr lang="zh-TW" altLang="en-US" sz="1600" dirty="0" smtClean="0"/>
              <a:t>提案改善</a:t>
            </a:r>
            <a:r>
              <a:rPr lang="en-US" altLang="zh-TW" sz="1600" dirty="0" smtClean="0"/>
              <a:t>:</a:t>
            </a:r>
            <a:r>
              <a:rPr lang="zh-TW" altLang="en-US" sz="1600" dirty="0" smtClean="0"/>
              <a:t>針對工作改善、工作簡化及提出與執行。</a:t>
            </a:r>
            <a:endParaRPr lang="en-US" altLang="zh-TW" sz="1600" dirty="0" smtClean="0"/>
          </a:p>
          <a:p>
            <a:pPr>
              <a:buNone/>
            </a:pPr>
            <a:r>
              <a:rPr lang="en-US" altLang="zh-TW" sz="1600" dirty="0" smtClean="0"/>
              <a:t>6.</a:t>
            </a:r>
            <a:r>
              <a:rPr lang="zh-TW" altLang="en-US" sz="1600" dirty="0" smtClean="0"/>
              <a:t>產線</a:t>
            </a:r>
            <a:r>
              <a:rPr lang="en-US" altLang="zh-TW" sz="1600" dirty="0" smtClean="0"/>
              <a:t>5S</a:t>
            </a:r>
            <a:r>
              <a:rPr lang="zh-TW" altLang="en-US" sz="1600" dirty="0" smtClean="0"/>
              <a:t>巡檢</a:t>
            </a:r>
            <a:r>
              <a:rPr lang="en-US" altLang="zh-TW" sz="1600" dirty="0" smtClean="0"/>
              <a:t>(</a:t>
            </a:r>
            <a:r>
              <a:rPr lang="zh-TW" altLang="en-US" sz="1600" dirty="0" smtClean="0"/>
              <a:t>工作環境，安全，動線，標示，顏色管理</a:t>
            </a:r>
            <a:r>
              <a:rPr lang="en-US" altLang="zh-TW" sz="1600" dirty="0" smtClean="0"/>
              <a:t>)</a:t>
            </a:r>
            <a:r>
              <a:rPr lang="zh-TW" altLang="en-US" sz="1600" dirty="0" smtClean="0"/>
              <a:t>。</a:t>
            </a:r>
            <a:endParaRPr lang="en-US" altLang="zh-TW" sz="1600" dirty="0" smtClean="0"/>
          </a:p>
          <a:p>
            <a:pPr>
              <a:buNone/>
            </a:pPr>
            <a:r>
              <a:rPr lang="zh-TW" altLang="en-US" sz="1600" dirty="0" smtClean="0"/>
              <a:t>    </a:t>
            </a:r>
            <a:endParaRPr lang="zh-TW" sz="1600" dirty="0"/>
          </a:p>
        </p:txBody>
      </p:sp>
    </p:spTree>
    <p:extLst>
      <p:ext uri="{BB962C8B-B14F-4D97-AF65-F5344CB8AC3E}">
        <p14:creationId xmlns:p14="http://schemas.microsoft.com/office/powerpoint/2010/main" xmlns="" val="143723139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標題 12"/>
          <p:cNvSpPr>
            <a:spLocks noGrp="1"/>
          </p:cNvSpPr>
          <p:nvPr>
            <p:ph type="title"/>
          </p:nvPr>
        </p:nvSpPr>
        <p:spPr>
          <a:xfrm>
            <a:off x="1065212" y="71414"/>
            <a:ext cx="8686801" cy="1066800"/>
          </a:xfrm>
        </p:spPr>
        <p:txBody>
          <a:bodyPr/>
          <a:lstStyle/>
          <a:p>
            <a:r>
              <a:rPr lang="zh-TW" altLang="en-US" dirty="0" smtClean="0"/>
              <a:t>工作經驗</a:t>
            </a:r>
            <a:endParaRPr lang="zh-TW" dirty="0"/>
          </a:p>
        </p:txBody>
      </p:sp>
      <p:sp>
        <p:nvSpPr>
          <p:cNvPr id="14" name="內容版面配置區 13"/>
          <p:cNvSpPr>
            <a:spLocks noGrp="1"/>
          </p:cNvSpPr>
          <p:nvPr>
            <p:ph idx="1"/>
          </p:nvPr>
        </p:nvSpPr>
        <p:spPr>
          <a:xfrm>
            <a:off x="1293803" y="1357298"/>
            <a:ext cx="9015451" cy="5286412"/>
          </a:xfrm>
        </p:spPr>
        <p:txBody>
          <a:bodyPr>
            <a:normAutofit/>
          </a:bodyPr>
          <a:lstStyle/>
          <a:p>
            <a:pPr>
              <a:buNone/>
            </a:pPr>
            <a:r>
              <a:rPr lang="en-US" altLang="zh-TW" sz="1600" dirty="0" smtClean="0"/>
              <a:t>7.</a:t>
            </a:r>
            <a:r>
              <a:rPr lang="zh-TW" altLang="en-US" sz="1600" dirty="0" smtClean="0"/>
              <a:t>日會報告</a:t>
            </a:r>
            <a:r>
              <a:rPr lang="en-US" altLang="zh-TW" sz="1600" dirty="0" smtClean="0"/>
              <a:t>:</a:t>
            </a:r>
            <a:r>
              <a:rPr lang="zh-TW" altLang="en-US" sz="1600" dirty="0" smtClean="0"/>
              <a:t>回報當班各站產出及品質狀況。</a:t>
            </a:r>
            <a:endParaRPr lang="en-US" altLang="zh-TW" sz="1600" dirty="0" smtClean="0"/>
          </a:p>
          <a:p>
            <a:pPr>
              <a:buNone/>
            </a:pPr>
            <a:r>
              <a:rPr lang="zh-TW" altLang="en-US" sz="1600" dirty="0" smtClean="0"/>
              <a:t>    週報報告</a:t>
            </a:r>
            <a:r>
              <a:rPr lang="en-US" altLang="zh-TW" sz="1600" dirty="0" smtClean="0"/>
              <a:t>:</a:t>
            </a:r>
            <a:r>
              <a:rPr lang="zh-TW" altLang="en-US" sz="1600" dirty="0" smtClean="0"/>
              <a:t>每週達成率，出勤率，特休假安排、提案改善及專案進度報告。</a:t>
            </a:r>
            <a:endParaRPr lang="en-US" altLang="zh-TW" sz="1600" dirty="0" smtClean="0"/>
          </a:p>
          <a:p>
            <a:pPr>
              <a:buNone/>
            </a:pPr>
            <a:r>
              <a:rPr lang="en-US" altLang="zh-TW" sz="1600" dirty="0" smtClean="0"/>
              <a:t>8.</a:t>
            </a:r>
            <a:r>
              <a:rPr lang="zh-TW" altLang="en-US" sz="1600" dirty="0" smtClean="0"/>
              <a:t>原物料控管</a:t>
            </a:r>
            <a:r>
              <a:rPr lang="en-US" altLang="zh-TW" sz="1600" dirty="0" smtClean="0"/>
              <a:t>:</a:t>
            </a:r>
            <a:r>
              <a:rPr lang="zh-TW" altLang="en-US" sz="1600" dirty="0" smtClean="0"/>
              <a:t>工單領料，入庫，退料，工單誤差調整，儲位調整，品質監控，異常回覆，盤點。</a:t>
            </a:r>
            <a:endParaRPr lang="en-US" altLang="zh-TW" sz="1600" dirty="0" smtClean="0"/>
          </a:p>
          <a:p>
            <a:pPr>
              <a:buNone/>
            </a:pPr>
            <a:r>
              <a:rPr lang="en-US" altLang="zh-TW" sz="1600" dirty="0" smtClean="0"/>
              <a:t>9.</a:t>
            </a:r>
            <a:r>
              <a:rPr lang="zh-TW" altLang="en-US" sz="1600" dirty="0" smtClean="0"/>
              <a:t>人員管理</a:t>
            </a:r>
            <a:r>
              <a:rPr lang="en-US" altLang="zh-TW" sz="1600" dirty="0" smtClean="0"/>
              <a:t>:</a:t>
            </a:r>
            <a:r>
              <a:rPr lang="zh-TW" altLang="en-US" sz="1600" dirty="0" smtClean="0"/>
              <a:t>人力規劃，組織、面試，溝通，績效，教育訓練。</a:t>
            </a:r>
            <a:endParaRPr lang="en-US" altLang="zh-TW" sz="1600" dirty="0" smtClean="0"/>
          </a:p>
          <a:p>
            <a:pPr>
              <a:buNone/>
            </a:pPr>
            <a:r>
              <a:rPr lang="en-US" altLang="zh-TW" sz="1600" dirty="0" smtClean="0"/>
              <a:t>10.</a:t>
            </a:r>
            <a:r>
              <a:rPr lang="zh-TW" altLang="en-US" sz="1600" dirty="0" smtClean="0"/>
              <a:t>建立或修改</a:t>
            </a:r>
            <a:r>
              <a:rPr lang="en-US" altLang="zh-TW" sz="1600" dirty="0" smtClean="0"/>
              <a:t>SOP(</a:t>
            </a:r>
            <a:r>
              <a:rPr lang="zh-TW" altLang="en-US" sz="1600" dirty="0" smtClean="0"/>
              <a:t>標準作業程序書</a:t>
            </a:r>
            <a:r>
              <a:rPr lang="en-US" altLang="zh-TW" sz="1600" dirty="0" smtClean="0"/>
              <a:t>)</a:t>
            </a:r>
            <a:r>
              <a:rPr lang="zh-TW" altLang="en-US" sz="1600" dirty="0" smtClean="0"/>
              <a:t>，</a:t>
            </a:r>
            <a:r>
              <a:rPr lang="en-US" altLang="zh-TW" sz="1600" dirty="0" smtClean="0"/>
              <a:t>WI(</a:t>
            </a:r>
            <a:r>
              <a:rPr lang="zh-TW" altLang="en-US" sz="1600" dirty="0" smtClean="0"/>
              <a:t>工作指導書</a:t>
            </a:r>
            <a:r>
              <a:rPr lang="en-US" altLang="zh-TW" sz="1600" dirty="0" smtClean="0"/>
              <a:t>)</a:t>
            </a:r>
            <a:r>
              <a:rPr lang="zh-TW" altLang="en-US" sz="1600" dirty="0" smtClean="0"/>
              <a:t>，標準工時計算。</a:t>
            </a:r>
            <a:endParaRPr lang="en-US" altLang="zh-TW" sz="1600" dirty="0" smtClean="0"/>
          </a:p>
          <a:p>
            <a:pPr>
              <a:buNone/>
            </a:pPr>
            <a:r>
              <a:rPr lang="en-US" altLang="zh-TW" sz="1600" dirty="0" smtClean="0"/>
              <a:t>11.</a:t>
            </a:r>
            <a:r>
              <a:rPr lang="zh-TW" altLang="en-US" sz="1600" dirty="0" smtClean="0"/>
              <a:t>試產時與</a:t>
            </a:r>
            <a:r>
              <a:rPr lang="en-US" altLang="zh-TW" sz="1600" dirty="0" smtClean="0"/>
              <a:t>RD</a:t>
            </a:r>
            <a:r>
              <a:rPr lang="zh-TW" altLang="en-US" sz="1600" dirty="0" smtClean="0"/>
              <a:t>人員討論生產狀況及品質狀況，修正機台溫度參數或材料配方及機台各站狀況，</a:t>
            </a:r>
            <a:endParaRPr lang="en-US" altLang="zh-TW" sz="1600" dirty="0" smtClean="0"/>
          </a:p>
          <a:p>
            <a:pPr>
              <a:buNone/>
            </a:pPr>
            <a:r>
              <a:rPr lang="zh-TW" altLang="en-US" sz="1600" dirty="0" smtClean="0"/>
              <a:t>      讓下一次試量產或導入量產時讓產品穩定性更高及品質更好。</a:t>
            </a:r>
            <a:endParaRPr lang="en-US" altLang="zh-TW" sz="1600" dirty="0" smtClean="0"/>
          </a:p>
          <a:p>
            <a:pPr>
              <a:buNone/>
            </a:pPr>
            <a:r>
              <a:rPr lang="en-US" altLang="zh-TW" sz="1600" dirty="0" smtClean="0"/>
              <a:t>12.</a:t>
            </a:r>
            <a:r>
              <a:rPr lang="zh-TW" altLang="en-US" sz="1600" dirty="0" smtClean="0"/>
              <a:t>生產中製程參數調整及記錄，異常狀況製程調整。</a:t>
            </a:r>
            <a:endParaRPr lang="en-US" altLang="zh-TW" sz="1600" dirty="0" smtClean="0"/>
          </a:p>
          <a:p>
            <a:pPr>
              <a:buNone/>
            </a:pPr>
            <a:r>
              <a:rPr lang="en-US" altLang="zh-TW" sz="1600" dirty="0" smtClean="0"/>
              <a:t>13.</a:t>
            </a:r>
            <a:r>
              <a:rPr lang="zh-TW" altLang="en-US" sz="1600" dirty="0" smtClean="0"/>
              <a:t>購買及維修機台議價</a:t>
            </a:r>
            <a:r>
              <a:rPr lang="en-US" altLang="zh-TW" sz="1600" dirty="0" smtClean="0"/>
              <a:t>-</a:t>
            </a:r>
            <a:r>
              <a:rPr lang="zh-TW" altLang="en-US" sz="1600" dirty="0" smtClean="0"/>
              <a:t>尋找廠商報價議價及維修服務品質監控。</a:t>
            </a:r>
            <a:endParaRPr lang="en-US" altLang="zh-TW" sz="1600" dirty="0" smtClean="0"/>
          </a:p>
          <a:p>
            <a:pPr>
              <a:buNone/>
            </a:pPr>
            <a:r>
              <a:rPr lang="en-US" altLang="zh-TW" sz="1600" dirty="0" smtClean="0"/>
              <a:t>14.</a:t>
            </a:r>
            <a:r>
              <a:rPr lang="zh-TW" altLang="en-US" sz="1600" dirty="0" smtClean="0"/>
              <a:t>成本控管</a:t>
            </a:r>
            <a:r>
              <a:rPr lang="en-US" altLang="zh-TW" sz="1600" dirty="0" smtClean="0"/>
              <a:t>:</a:t>
            </a:r>
            <a:r>
              <a:rPr lang="zh-TW" altLang="en-US" sz="1600" dirty="0" smtClean="0"/>
              <a:t>購買生產部產線消耗性物品及文具，安全庫存計算。</a:t>
            </a:r>
            <a:endParaRPr lang="en-US" altLang="zh-TW" sz="1600" dirty="0" smtClean="0"/>
          </a:p>
        </p:txBody>
      </p:sp>
    </p:spTree>
    <p:extLst>
      <p:ext uri="{BB962C8B-B14F-4D97-AF65-F5344CB8AC3E}">
        <p14:creationId xmlns:p14="http://schemas.microsoft.com/office/powerpoint/2010/main" xmlns="" val="143723139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標題 12"/>
          <p:cNvSpPr>
            <a:spLocks noGrp="1"/>
          </p:cNvSpPr>
          <p:nvPr>
            <p:ph type="title"/>
          </p:nvPr>
        </p:nvSpPr>
        <p:spPr>
          <a:xfrm>
            <a:off x="1065212" y="71414"/>
            <a:ext cx="8686801" cy="1066800"/>
          </a:xfrm>
        </p:spPr>
        <p:txBody>
          <a:bodyPr/>
          <a:lstStyle/>
          <a:p>
            <a:r>
              <a:rPr lang="zh-TW" altLang="en-US" dirty="0" smtClean="0"/>
              <a:t>公司教育訓練</a:t>
            </a:r>
            <a:endParaRPr lang="zh-TW" dirty="0"/>
          </a:p>
        </p:txBody>
      </p:sp>
      <p:sp>
        <p:nvSpPr>
          <p:cNvPr id="14" name="內容版面配置區 13"/>
          <p:cNvSpPr>
            <a:spLocks noGrp="1"/>
          </p:cNvSpPr>
          <p:nvPr>
            <p:ph idx="1"/>
          </p:nvPr>
        </p:nvSpPr>
        <p:spPr>
          <a:xfrm>
            <a:off x="1008051" y="1357298"/>
            <a:ext cx="9015451" cy="5500702"/>
          </a:xfrm>
        </p:spPr>
        <p:txBody>
          <a:bodyPr>
            <a:normAutofit fontScale="92500" lnSpcReduction="20000"/>
          </a:bodyPr>
          <a:lstStyle/>
          <a:p>
            <a:r>
              <a:rPr lang="zh-TW" altLang="en-US" b="1" dirty="0" smtClean="0"/>
              <a:t>穎台科技股份有限公司</a:t>
            </a:r>
            <a:endParaRPr lang="en-US" altLang="zh-TW" b="1" dirty="0" smtClean="0"/>
          </a:p>
          <a:p>
            <a:r>
              <a:rPr lang="en-US" altLang="zh-TW" dirty="0" smtClean="0"/>
              <a:t>1.</a:t>
            </a:r>
            <a:r>
              <a:rPr lang="zh-TW" altLang="en-US" dirty="0" smtClean="0"/>
              <a:t>生產現場管理</a:t>
            </a:r>
            <a:endParaRPr lang="en-US" altLang="zh-TW" dirty="0" smtClean="0"/>
          </a:p>
          <a:p>
            <a:r>
              <a:rPr lang="en-US" altLang="zh-TW" dirty="0" smtClean="0"/>
              <a:t>2.TWI</a:t>
            </a:r>
            <a:r>
              <a:rPr lang="zh-TW" altLang="en-US" dirty="0" smtClean="0"/>
              <a:t>督導人員訓練</a:t>
            </a:r>
            <a:endParaRPr lang="en-US" altLang="zh-TW" dirty="0" smtClean="0"/>
          </a:p>
          <a:p>
            <a:r>
              <a:rPr lang="en-US" altLang="zh-TW" dirty="0" smtClean="0"/>
              <a:t>3.</a:t>
            </a:r>
            <a:r>
              <a:rPr lang="zh-TW" altLang="en-US" dirty="0" smtClean="0"/>
              <a:t>品管七大手法、</a:t>
            </a:r>
            <a:r>
              <a:rPr lang="en-US" altLang="zh-TW" dirty="0" smtClean="0"/>
              <a:t>8D</a:t>
            </a:r>
            <a:r>
              <a:rPr lang="zh-TW" altLang="en-US" dirty="0" smtClean="0"/>
              <a:t>手法及介紹</a:t>
            </a:r>
            <a:endParaRPr lang="en-US" altLang="zh-TW" dirty="0" smtClean="0"/>
          </a:p>
          <a:p>
            <a:r>
              <a:rPr lang="en-US" altLang="zh-TW" dirty="0" smtClean="0"/>
              <a:t>4.</a:t>
            </a:r>
            <a:r>
              <a:rPr lang="zh-TW" altLang="en-US" dirty="0" smtClean="0"/>
              <a:t>會議技巧、溝通管理</a:t>
            </a:r>
            <a:endParaRPr lang="en-US" altLang="zh-TW" dirty="0" smtClean="0"/>
          </a:p>
          <a:p>
            <a:r>
              <a:rPr lang="en-US" altLang="zh-TW" dirty="0" smtClean="0"/>
              <a:t>5.</a:t>
            </a:r>
            <a:r>
              <a:rPr lang="zh-TW" altLang="en-US" dirty="0" smtClean="0"/>
              <a:t>基礎統計、應用統計</a:t>
            </a:r>
            <a:endParaRPr lang="en-US" altLang="zh-TW" dirty="0" smtClean="0"/>
          </a:p>
          <a:p>
            <a:r>
              <a:rPr lang="en-US" altLang="zh-TW" dirty="0" smtClean="0"/>
              <a:t>6.</a:t>
            </a:r>
            <a:r>
              <a:rPr lang="zh-TW" altLang="en-US" dirty="0" smtClean="0"/>
              <a:t>有機溶劑作業安全衛生</a:t>
            </a:r>
            <a:endParaRPr lang="en-US" altLang="zh-TW" dirty="0" smtClean="0"/>
          </a:p>
          <a:p>
            <a:r>
              <a:rPr lang="en-US" altLang="zh-TW" dirty="0" smtClean="0"/>
              <a:t>7.</a:t>
            </a:r>
            <a:r>
              <a:rPr lang="zh-TW" altLang="en-US" dirty="0" smtClean="0"/>
              <a:t>潛在失效模式與效應分析</a:t>
            </a:r>
            <a:r>
              <a:rPr lang="en-US" altLang="zh-TW" dirty="0" smtClean="0"/>
              <a:t>(FEMA)</a:t>
            </a:r>
          </a:p>
          <a:p>
            <a:r>
              <a:rPr lang="en-US" altLang="zh-TW" dirty="0" smtClean="0"/>
              <a:t>8.</a:t>
            </a:r>
            <a:r>
              <a:rPr lang="zh-TW" altLang="en-US" dirty="0" smtClean="0"/>
              <a:t>電腦整合製造</a:t>
            </a:r>
            <a:endParaRPr lang="en-US" altLang="zh-TW" dirty="0" smtClean="0"/>
          </a:p>
          <a:p>
            <a:r>
              <a:rPr lang="en-US" altLang="zh-TW" dirty="0" smtClean="0"/>
              <a:t>9.6Sigma</a:t>
            </a:r>
          </a:p>
          <a:p>
            <a:r>
              <a:rPr lang="en-US" altLang="zh-TW" dirty="0" smtClean="0"/>
              <a:t>10.</a:t>
            </a:r>
            <a:r>
              <a:rPr lang="zh-TW" altLang="en-US" dirty="0" smtClean="0"/>
              <a:t>量測系統分析</a:t>
            </a:r>
            <a:r>
              <a:rPr lang="en-US" altLang="zh-TW" dirty="0" smtClean="0"/>
              <a:t>(MSA)</a:t>
            </a:r>
          </a:p>
          <a:p>
            <a:pPr>
              <a:buNone/>
            </a:pPr>
            <a:endParaRPr lang="en-US" altLang="zh-TW" b="1" dirty="0" smtClean="0"/>
          </a:p>
          <a:p>
            <a:pPr>
              <a:buNone/>
            </a:pPr>
            <a:r>
              <a:rPr lang="zh-TW" altLang="en-US" sz="1600" dirty="0" smtClean="0"/>
              <a:t>    </a:t>
            </a:r>
            <a:endParaRPr lang="zh-TW" sz="1600" dirty="0"/>
          </a:p>
        </p:txBody>
      </p:sp>
    </p:spTree>
    <p:extLst>
      <p:ext uri="{BB962C8B-B14F-4D97-AF65-F5344CB8AC3E}">
        <p14:creationId xmlns:p14="http://schemas.microsoft.com/office/powerpoint/2010/main" xmlns="" val="143723139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tf02895266">
  <a:themeElements>
    <a:clrScheme name="BusinessContrast">
      <a:dk1>
        <a:srgbClr val="000000"/>
      </a:dk1>
      <a:lt1>
        <a:sysClr val="window" lastClr="FFFFFF"/>
      </a:lt1>
      <a:dk2>
        <a:srgbClr val="000000"/>
      </a:dk2>
      <a:lt2>
        <a:srgbClr val="E5E8E8"/>
      </a:lt2>
      <a:accent1>
        <a:srgbClr val="00AEEF"/>
      </a:accent1>
      <a:accent2>
        <a:srgbClr val="EA428A"/>
      </a:accent2>
      <a:accent3>
        <a:srgbClr val="EED500"/>
      </a:accent3>
      <a:accent4>
        <a:srgbClr val="F5A70D"/>
      </a:accent4>
      <a:accent5>
        <a:srgbClr val="8BCB30"/>
      </a:accent5>
      <a:accent6>
        <a:srgbClr val="9962C1"/>
      </a:accent6>
      <a:hlink>
        <a:srgbClr val="00AEEF"/>
      </a:hlink>
      <a:folHlink>
        <a:srgbClr val="9962C1"/>
      </a:folHlink>
    </a:clrScheme>
    <a:fontScheme name="Grid">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ajorFont>
      <a:min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Office Theme">
  <a:themeElements>
    <a:clrScheme name="BusinessContrast">
      <a:dk1>
        <a:srgbClr val="000000"/>
      </a:dk1>
      <a:lt1>
        <a:sysClr val="window" lastClr="FFFFFF"/>
      </a:lt1>
      <a:dk2>
        <a:srgbClr val="000000"/>
      </a:dk2>
      <a:lt2>
        <a:srgbClr val="E5E8E8"/>
      </a:lt2>
      <a:accent1>
        <a:srgbClr val="00AEEF"/>
      </a:accent1>
      <a:accent2>
        <a:srgbClr val="EA428A"/>
      </a:accent2>
      <a:accent3>
        <a:srgbClr val="EED500"/>
      </a:accent3>
      <a:accent4>
        <a:srgbClr val="F5A70D"/>
      </a:accent4>
      <a:accent5>
        <a:srgbClr val="8BCB30"/>
      </a:accent5>
      <a:accent6>
        <a:srgbClr val="9962C1"/>
      </a:accent6>
      <a:hlink>
        <a:srgbClr val="00AEEF"/>
      </a:hlink>
      <a:folHlink>
        <a:srgbClr val="9962C1"/>
      </a:folHlink>
    </a:clrScheme>
    <a:fontScheme name="Grid">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ajorFont>
      <a:min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BusinessContrast">
      <a:dk1>
        <a:srgbClr val="000000"/>
      </a:dk1>
      <a:lt1>
        <a:sysClr val="window" lastClr="FFFFFF"/>
      </a:lt1>
      <a:dk2>
        <a:srgbClr val="000000"/>
      </a:dk2>
      <a:lt2>
        <a:srgbClr val="E5E8E8"/>
      </a:lt2>
      <a:accent1>
        <a:srgbClr val="00AEEF"/>
      </a:accent1>
      <a:accent2>
        <a:srgbClr val="EA428A"/>
      </a:accent2>
      <a:accent3>
        <a:srgbClr val="EED500"/>
      </a:accent3>
      <a:accent4>
        <a:srgbClr val="F5A70D"/>
      </a:accent4>
      <a:accent5>
        <a:srgbClr val="8BCB30"/>
      </a:accent5>
      <a:accent6>
        <a:srgbClr val="9962C1"/>
      </a:accent6>
      <a:hlink>
        <a:srgbClr val="00AEEF"/>
      </a:hlink>
      <a:folHlink>
        <a:srgbClr val="9962C1"/>
      </a:folHlink>
    </a:clrScheme>
    <a:fontScheme name="Grid">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ajorFont>
      <a:min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APDescription xmlns="c66daf58-3c46-4c48-8560-c485e881f7f9">在商場上的各種決定，並不是非黑即白。就像此範本設計一樣，有許多的灰色地帶。此範本的背景設計為辦公室窗戶，使用明亮的藍色文字以及多彩的輔色對比，讓觀看者更能注意內容，像是範例清單、圖表，表格及 SmartArt 展示。此範本為寬螢幕格式 (16X9)。 
</APDescription>
    <AssetExpire xmlns="c66daf58-3c46-4c48-8560-c485e881f7f9">2029-01-01T08:00:00+00:00</AssetExpire>
    <CampaignTagsTaxHTField0 xmlns="c66daf58-3c46-4c48-8560-c485e881f7f9">
      <Terms xmlns="http://schemas.microsoft.com/office/infopath/2007/PartnerControls"/>
    </CampaignTagsTaxHTField0>
    <IntlLangReviewDate xmlns="c66daf58-3c46-4c48-8560-c485e881f7f9" xsi:nil="true"/>
    <TPFriendlyName xmlns="c66daf58-3c46-4c48-8560-c485e881f7f9" xsi:nil="true"/>
    <IntlLangReview xmlns="c66daf58-3c46-4c48-8560-c485e881f7f9">false</IntlLangReview>
    <LocLastLocAttemptVersionLookup xmlns="c66daf58-3c46-4c48-8560-c485e881f7f9">835478</LocLastLocAttemptVersionLookup>
    <PolicheckWords xmlns="c66daf58-3c46-4c48-8560-c485e881f7f9" xsi:nil="true"/>
    <SubmitterId xmlns="c66daf58-3c46-4c48-8560-c485e881f7f9" xsi:nil="true"/>
    <AcquiredFrom xmlns="c66daf58-3c46-4c48-8560-c485e881f7f9">Internal MS</AcquiredFrom>
    <EditorialStatus xmlns="c66daf58-3c46-4c48-8560-c485e881f7f9">Complete</EditorialStatus>
    <Markets xmlns="c66daf58-3c46-4c48-8560-c485e881f7f9"/>
    <OriginAsset xmlns="c66daf58-3c46-4c48-8560-c485e881f7f9" xsi:nil="true"/>
    <AssetStart xmlns="c66daf58-3c46-4c48-8560-c485e881f7f9">2012-05-11T02:03:00+00:00</AssetStart>
    <FriendlyTitle xmlns="c66daf58-3c46-4c48-8560-c485e881f7f9" xsi:nil="true"/>
    <MarketSpecific xmlns="c66daf58-3c46-4c48-8560-c485e881f7f9">false</MarketSpecific>
    <TPNamespace xmlns="c66daf58-3c46-4c48-8560-c485e881f7f9" xsi:nil="true"/>
    <PublishStatusLookup xmlns="c66daf58-3c46-4c48-8560-c485e881f7f9">
      <Value>470664</Value>
    </PublishStatusLookup>
    <APAuthor xmlns="c66daf58-3c46-4c48-8560-c485e881f7f9">
      <UserInfo>
        <DisplayName>REDMOND\v-vaddu</DisplayName>
        <AccountId>2567</AccountId>
        <AccountType/>
      </UserInfo>
    </APAuthor>
    <TPCommandLine xmlns="c66daf58-3c46-4c48-8560-c485e881f7f9" xsi:nil="true"/>
    <IntlLangReviewer xmlns="c66daf58-3c46-4c48-8560-c485e881f7f9" xsi:nil="true"/>
    <OpenTemplate xmlns="c66daf58-3c46-4c48-8560-c485e881f7f9">true</OpenTemplate>
    <CSXSubmissionDate xmlns="c66daf58-3c46-4c48-8560-c485e881f7f9" xsi:nil="true"/>
    <TaxCatchAll xmlns="c66daf58-3c46-4c48-8560-c485e881f7f9"/>
    <Manager xmlns="c66daf58-3c46-4c48-8560-c485e881f7f9" xsi:nil="true"/>
    <NumericId xmlns="c66daf58-3c46-4c48-8560-c485e881f7f9" xsi:nil="true"/>
    <ParentAssetId xmlns="c66daf58-3c46-4c48-8560-c485e881f7f9" xsi:nil="true"/>
    <OriginalSourceMarket xmlns="c66daf58-3c46-4c48-8560-c485e881f7f9">english</OriginalSourceMarket>
    <ApprovalStatus xmlns="c66daf58-3c46-4c48-8560-c485e881f7f9">InProgress</ApprovalStatus>
    <TPComponent xmlns="c66daf58-3c46-4c48-8560-c485e881f7f9" xsi:nil="true"/>
    <EditorialTags xmlns="c66daf58-3c46-4c48-8560-c485e881f7f9" xsi:nil="true"/>
    <TPExecutable xmlns="c66daf58-3c46-4c48-8560-c485e881f7f9" xsi:nil="true"/>
    <TPLaunchHelpLink xmlns="c66daf58-3c46-4c48-8560-c485e881f7f9" xsi:nil="true"/>
    <LocComments xmlns="c66daf58-3c46-4c48-8560-c485e881f7f9" xsi:nil="true"/>
    <LocRecommendedHandoff xmlns="c66daf58-3c46-4c48-8560-c485e881f7f9" xsi:nil="true"/>
    <SourceTitle xmlns="c66daf58-3c46-4c48-8560-c485e881f7f9" xsi:nil="true"/>
    <CSXUpdate xmlns="c66daf58-3c46-4c48-8560-c485e881f7f9">false</CSXUpdate>
    <IntlLocPriority xmlns="c66daf58-3c46-4c48-8560-c485e881f7f9" xsi:nil="true"/>
    <UAProjectedTotalWords xmlns="c66daf58-3c46-4c48-8560-c485e881f7f9" xsi:nil="true"/>
    <AssetType xmlns="c66daf58-3c46-4c48-8560-c485e881f7f9">TP</AssetType>
    <MachineTranslated xmlns="c66daf58-3c46-4c48-8560-c485e881f7f9">false</MachineTranslated>
    <OutputCachingOn xmlns="c66daf58-3c46-4c48-8560-c485e881f7f9">false</OutputCachingOn>
    <TemplateStatus xmlns="c66daf58-3c46-4c48-8560-c485e881f7f9">Complete</TemplateStatus>
    <IsSearchable xmlns="c66daf58-3c46-4c48-8560-c485e881f7f9">true</IsSearchable>
    <ContentItem xmlns="c66daf58-3c46-4c48-8560-c485e881f7f9" xsi:nil="true"/>
    <HandoffToMSDN xmlns="c66daf58-3c46-4c48-8560-c485e881f7f9" xsi:nil="true"/>
    <ShowIn xmlns="c66daf58-3c46-4c48-8560-c485e881f7f9">Show everywhere</ShowIn>
    <ThumbnailAssetId xmlns="c66daf58-3c46-4c48-8560-c485e881f7f9" xsi:nil="true"/>
    <UALocComments xmlns="c66daf58-3c46-4c48-8560-c485e881f7f9" xsi:nil="true"/>
    <UALocRecommendation xmlns="c66daf58-3c46-4c48-8560-c485e881f7f9">Localize</UALocRecommendation>
    <LastModifiedDateTime xmlns="c66daf58-3c46-4c48-8560-c485e881f7f9" xsi:nil="true"/>
    <LegacyData xmlns="c66daf58-3c46-4c48-8560-c485e881f7f9" xsi:nil="true"/>
    <LocManualTestRequired xmlns="c66daf58-3c46-4c48-8560-c485e881f7f9">false</LocManualTestRequired>
    <ClipArtFilename xmlns="c66daf58-3c46-4c48-8560-c485e881f7f9" xsi:nil="true"/>
    <TPApplication xmlns="c66daf58-3c46-4c48-8560-c485e881f7f9" xsi:nil="true"/>
    <CSXHash xmlns="c66daf58-3c46-4c48-8560-c485e881f7f9" xsi:nil="true"/>
    <DirectSourceMarket xmlns="c66daf58-3c46-4c48-8560-c485e881f7f9">english</DirectSourceMarket>
    <PrimaryImageGen xmlns="c66daf58-3c46-4c48-8560-c485e881f7f9">true</PrimaryImageGen>
    <PlannedPubDate xmlns="c66daf58-3c46-4c48-8560-c485e881f7f9" xsi:nil="true"/>
    <CSXSubmissionMarket xmlns="c66daf58-3c46-4c48-8560-c485e881f7f9" xsi:nil="true"/>
    <Downloads xmlns="c66daf58-3c46-4c48-8560-c485e881f7f9">0</Downloads>
    <ArtSampleDocs xmlns="c66daf58-3c46-4c48-8560-c485e881f7f9" xsi:nil="true"/>
    <TrustLevel xmlns="c66daf58-3c46-4c48-8560-c485e881f7f9">1 Microsoft Managed Content</TrustLevel>
    <BlockPublish xmlns="c66daf58-3c46-4c48-8560-c485e881f7f9">false</BlockPublish>
    <TPLaunchHelpLinkType xmlns="c66daf58-3c46-4c48-8560-c485e881f7f9">Template</TPLaunchHelpLinkType>
    <LocalizationTagsTaxHTField0 xmlns="c66daf58-3c46-4c48-8560-c485e881f7f9">
      <Terms xmlns="http://schemas.microsoft.com/office/infopath/2007/PartnerControls"/>
    </LocalizationTagsTaxHTField0>
    <BusinessGroup xmlns="c66daf58-3c46-4c48-8560-c485e881f7f9" xsi:nil="true"/>
    <Providers xmlns="c66daf58-3c46-4c48-8560-c485e881f7f9" xsi:nil="true"/>
    <TemplateTemplateType xmlns="c66daf58-3c46-4c48-8560-c485e881f7f9">PowerPoint Presentation Template</TemplateTemplateType>
    <TimesCloned xmlns="c66daf58-3c46-4c48-8560-c485e881f7f9" xsi:nil="true"/>
    <TPAppVersion xmlns="c66daf58-3c46-4c48-8560-c485e881f7f9" xsi:nil="true"/>
    <VoteCount xmlns="c66daf58-3c46-4c48-8560-c485e881f7f9" xsi:nil="true"/>
    <AverageRating xmlns="c66daf58-3c46-4c48-8560-c485e881f7f9" xsi:nil="true"/>
    <FeatureTagsTaxHTField0 xmlns="c66daf58-3c46-4c48-8560-c485e881f7f9">
      <Terms xmlns="http://schemas.microsoft.com/office/infopath/2007/PartnerControls"/>
    </FeatureTagsTaxHTField0>
    <Provider xmlns="c66daf58-3c46-4c48-8560-c485e881f7f9" xsi:nil="true"/>
    <UACurrentWords xmlns="c66daf58-3c46-4c48-8560-c485e881f7f9" xsi:nil="true"/>
    <AssetId xmlns="c66daf58-3c46-4c48-8560-c485e881f7f9">TP102895241</AssetId>
    <TPClientViewer xmlns="c66daf58-3c46-4c48-8560-c485e881f7f9" xsi:nil="true"/>
    <DSATActionTaken xmlns="c66daf58-3c46-4c48-8560-c485e881f7f9" xsi:nil="true"/>
    <APEditor xmlns="c66daf58-3c46-4c48-8560-c485e881f7f9">
      <UserInfo>
        <DisplayName/>
        <AccountId xsi:nil="true"/>
        <AccountType/>
      </UserInfo>
    </APEditor>
    <TPInstallLocation xmlns="c66daf58-3c46-4c48-8560-c485e881f7f9" xsi:nil="true"/>
    <OOCacheId xmlns="c66daf58-3c46-4c48-8560-c485e881f7f9" xsi:nil="true"/>
    <IsDeleted xmlns="c66daf58-3c46-4c48-8560-c485e881f7f9">false</IsDeleted>
    <PublishTargets xmlns="c66daf58-3c46-4c48-8560-c485e881f7f9">OfficeOnlineVNext</PublishTargets>
    <ApprovalLog xmlns="c66daf58-3c46-4c48-8560-c485e881f7f9" xsi:nil="true"/>
    <BugNumber xmlns="c66daf58-3c46-4c48-8560-c485e881f7f9" xsi:nil="true"/>
    <CrawlForDependencies xmlns="c66daf58-3c46-4c48-8560-c485e881f7f9">false</CrawlForDependencies>
    <InternalTagsTaxHTField0 xmlns="c66daf58-3c46-4c48-8560-c485e881f7f9">
      <Terms xmlns="http://schemas.microsoft.com/office/infopath/2007/PartnerControls"/>
    </InternalTagsTaxHTField0>
    <LastHandOff xmlns="c66daf58-3c46-4c48-8560-c485e881f7f9" xsi:nil="true"/>
    <Milestone xmlns="c66daf58-3c46-4c48-8560-c485e881f7f9" xsi:nil="true"/>
    <OriginalRelease xmlns="c66daf58-3c46-4c48-8560-c485e881f7f9">15</OriginalRelease>
    <RecommendationsModifier xmlns="c66daf58-3c46-4c48-8560-c485e881f7f9" xsi:nil="true"/>
    <ScenarioTagsTaxHTField0 xmlns="c66daf58-3c46-4c48-8560-c485e881f7f9">
      <Terms xmlns="http://schemas.microsoft.com/office/infopath/2007/PartnerControls"/>
    </ScenarioTagsTaxHTField0>
    <UANotes xmlns="c66daf58-3c46-4c48-8560-c485e881f7f9" xsi:nil="true"/>
    <Component xmlns="8e8ea6d1-e150-4704-b47c-0a92d6aed386" xsi:nil="true"/>
    <Description0 xmlns="8e8ea6d1-e150-4704-b47c-0a92d6aed386" xsi:nil="true"/>
    <LocMarketGroupTiers2 xmlns="c66daf58-3c46-4c48-8560-c485e881f7f9" xsi:nil="true"/>
  </documentManagement>
</p:properties>
</file>

<file path=customXml/item2.xml><?xml version="1.0" encoding="utf-8"?>
<?mso-contentType ?>
<FormTemplates xmlns="http://schemas.microsoft.com/sharepoint/v3/contenttype/forms">
  <Display>DocumentLibraryForm</Display>
  <Edit>AssetEditForm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TemplateFile" ma:contentTypeID="0x0101009D4095AFEE790E42B52CF3AD35B999BF040086E71550AC00CE488731BAE03648ABFB" ma:contentTypeVersion="69" ma:contentTypeDescription="Create a new document." ma:contentTypeScope="" ma:versionID="19c8e0d4ec850202fc84bb6df7d27d5a">
  <xsd:schema xmlns:xsd="http://www.w3.org/2001/XMLSchema" xmlns:xs="http://www.w3.org/2001/XMLSchema" xmlns:p="http://schemas.microsoft.com/office/2006/metadata/properties" xmlns:ns2="c66daf58-3c46-4c48-8560-c485e881f7f9" xmlns:ns3="8e8ea6d1-e150-4704-b47c-0a92d6aed386" targetNamespace="http://schemas.microsoft.com/office/2006/metadata/properties" ma:root="true" ma:fieldsID="61474f05e94678c8e4bfc6326c72eb04" ns2:_="" ns3:_="">
    <xsd:import namespace="c66daf58-3c46-4c48-8560-c485e881f7f9"/>
    <xsd:import namespace="8e8ea6d1-e150-4704-b47c-0a92d6aed386"/>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element ref="ns3:Description0" minOccurs="0"/>
                <xsd:element ref="ns3:Compone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66daf58-3c46-4c48-8560-c485e881f7f9"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0:00:00Z"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7395a81f-9577-418e-910a-32f7a61cddb7}"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5EEE958E-8061-4FA6-908C-FF1913BBCE99}" ma:internalName="CSXSubmissionMarket" ma:readOnly="false" ma:showField="MarketName" ma:web="c66daf58-3c46-4c48-8560-c485e881f7f9">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c3aa597f-d352-4d18-b6bb-dd7b199309e2}"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4424DF09-D473-47CB-8F99-CE4C88C30A56}" ma:internalName="InProjectListLookup" ma:readOnly="true" ma:showField="InProjectList" ma:web="c66daf58-3c46-4c48-8560-c485e881f7f9">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c392861a-3365-44e0-a108-b907e1530f9f}"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4424DF09-D473-47CB-8F99-CE4C88C30A56}" ma:internalName="LastCompleteVersionLookup" ma:readOnly="true" ma:showField="LastCompleteVersion" ma:web="c66daf58-3c46-4c48-8560-c485e881f7f9">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4424DF09-D473-47CB-8F99-CE4C88C30A56}" ma:internalName="LastPreviewErrorLookup" ma:readOnly="true" ma:showField="LastPreviewError" ma:web="c66daf58-3c46-4c48-8560-c485e881f7f9">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4424DF09-D473-47CB-8F99-CE4C88C30A56}" ma:internalName="LastPreviewResultLookup" ma:readOnly="true" ma:showField="LastPreviewResult" ma:web="c66daf58-3c46-4c48-8560-c485e881f7f9">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4424DF09-D473-47CB-8F99-CE4C88C30A56}" ma:internalName="LastPreviewAttemptDateLookup" ma:readOnly="true" ma:showField="LastPreviewAttemptDate" ma:web="c66daf58-3c46-4c48-8560-c485e881f7f9">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4424DF09-D473-47CB-8F99-CE4C88C30A56}" ma:internalName="LastPreviewedByLookup" ma:readOnly="true" ma:showField="LastPreviewedBy" ma:web="c66daf58-3c46-4c48-8560-c485e881f7f9">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4424DF09-D473-47CB-8F99-CE4C88C30A56}" ma:internalName="LastPreviewTimeLookup" ma:readOnly="true" ma:showField="LastPreviewTime" ma:web="c66daf58-3c46-4c48-8560-c485e881f7f9">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4424DF09-D473-47CB-8F99-CE4C88C30A56}" ma:internalName="LastPreviewVersionLookup" ma:readOnly="true" ma:showField="LastPreviewVersion" ma:web="c66daf58-3c46-4c48-8560-c485e881f7f9">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4424DF09-D473-47CB-8F99-CE4C88C30A56}" ma:internalName="LastPublishErrorLookup" ma:readOnly="true" ma:showField="LastPublishError" ma:web="c66daf58-3c46-4c48-8560-c485e881f7f9">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4424DF09-D473-47CB-8F99-CE4C88C30A56}" ma:internalName="LastPublishResultLookup" ma:readOnly="true" ma:showField="LastPublishResult" ma:web="c66daf58-3c46-4c48-8560-c485e881f7f9">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4424DF09-D473-47CB-8F99-CE4C88C30A56}" ma:internalName="LastPublishAttemptDateLookup" ma:readOnly="true" ma:showField="LastPublishAttemptDate" ma:web="c66daf58-3c46-4c48-8560-c485e881f7f9">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4424DF09-D473-47CB-8F99-CE4C88C30A56}" ma:internalName="LastPublishedByLookup" ma:readOnly="true" ma:showField="LastPublishedBy" ma:web="c66daf58-3c46-4c48-8560-c485e881f7f9">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4424DF09-D473-47CB-8F99-CE4C88C30A56}" ma:internalName="LastPublishTimeLookup" ma:readOnly="true" ma:showField="LastPublishTime" ma:web="c66daf58-3c46-4c48-8560-c485e881f7f9">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4424DF09-D473-47CB-8F99-CE4C88C30A56}" ma:internalName="LastPublishVersionLookup" ma:readOnly="true" ma:showField="LastPublishVersion" ma:web="c66daf58-3c46-4c48-8560-c485e881f7f9">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B02123C9-D1B3-425D-A38A-7FDEACDA3FC6}" ma:internalName="LocLastLocAttemptVersionLookup" ma:readOnly="false" ma:showField="LastLocAttemptVersion" ma:web="c66daf58-3c46-4c48-8560-c485e881f7f9">
      <xsd:simpleType>
        <xsd:restriction base="dms:Lookup"/>
      </xsd:simpleType>
    </xsd:element>
    <xsd:element name="LocLastLocAttemptVersionTypeLookup" ma:index="72" nillable="true" ma:displayName="Loc Last Loc Attempt Version Type" ma:default="" ma:list="{B02123C9-D1B3-425D-A38A-7FDEACDA3FC6}" ma:internalName="LocLastLocAttemptVersionTypeLookup" ma:readOnly="true" ma:showField="LastLocAttemptVersionType" ma:web="c66daf58-3c46-4c48-8560-c485e881f7f9">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B02123C9-D1B3-425D-A38A-7FDEACDA3FC6}" ma:internalName="LocNewPublishedVersionLookup" ma:readOnly="true" ma:showField="NewPublishedVersion" ma:web="c66daf58-3c46-4c48-8560-c485e881f7f9">
      <xsd:simpleType>
        <xsd:restriction base="dms:Lookup"/>
      </xsd:simpleType>
    </xsd:element>
    <xsd:element name="LocOverallHandbackStatusLookup" ma:index="76" nillable="true" ma:displayName="Loc Overall Handback Status" ma:default="" ma:list="{B02123C9-D1B3-425D-A38A-7FDEACDA3FC6}" ma:internalName="LocOverallHandbackStatusLookup" ma:readOnly="true" ma:showField="OverallHandbackStatus" ma:web="c66daf58-3c46-4c48-8560-c485e881f7f9">
      <xsd:simpleType>
        <xsd:restriction base="dms:Lookup"/>
      </xsd:simpleType>
    </xsd:element>
    <xsd:element name="LocOverallLocStatusLookup" ma:index="77" nillable="true" ma:displayName="Loc Overall Localize Status" ma:default="" ma:list="{B02123C9-D1B3-425D-A38A-7FDEACDA3FC6}" ma:internalName="LocOverallLocStatusLookup" ma:readOnly="true" ma:showField="OverallLocStatus" ma:web="c66daf58-3c46-4c48-8560-c485e881f7f9">
      <xsd:simpleType>
        <xsd:restriction base="dms:Lookup"/>
      </xsd:simpleType>
    </xsd:element>
    <xsd:element name="LocOverallPreviewStatusLookup" ma:index="78" nillable="true" ma:displayName="Loc Overall Preview Status" ma:default="" ma:list="{B02123C9-D1B3-425D-A38A-7FDEACDA3FC6}" ma:internalName="LocOverallPreviewStatusLookup" ma:readOnly="true" ma:showField="OverallPreviewStatus" ma:web="c66daf58-3c46-4c48-8560-c485e881f7f9">
      <xsd:simpleType>
        <xsd:restriction base="dms:Lookup"/>
      </xsd:simpleType>
    </xsd:element>
    <xsd:element name="LocOverallPublishStatusLookup" ma:index="79" nillable="true" ma:displayName="Loc Overall Publish Status" ma:default="" ma:list="{B02123C9-D1B3-425D-A38A-7FDEACDA3FC6}" ma:internalName="LocOverallPublishStatusLookup" ma:readOnly="true" ma:showField="OverallPublishStatus" ma:web="c66daf58-3c46-4c48-8560-c485e881f7f9">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B02123C9-D1B3-425D-A38A-7FDEACDA3FC6}" ma:internalName="LocProcessedForHandoffsLookup" ma:readOnly="true" ma:showField="ProcessedForHandoffs" ma:web="c66daf58-3c46-4c48-8560-c485e881f7f9">
      <xsd:simpleType>
        <xsd:restriction base="dms:Lookup"/>
      </xsd:simpleType>
    </xsd:element>
    <xsd:element name="LocProcessedForMarketsLookup" ma:index="82" nillable="true" ma:displayName="Loc Processed For Markets" ma:default="" ma:list="{B02123C9-D1B3-425D-A38A-7FDEACDA3FC6}" ma:internalName="LocProcessedForMarketsLookup" ma:readOnly="true" ma:showField="ProcessedForMarkets" ma:web="c66daf58-3c46-4c48-8560-c485e881f7f9">
      <xsd:simpleType>
        <xsd:restriction base="dms:Lookup"/>
      </xsd:simpleType>
    </xsd:element>
    <xsd:element name="LocPublishedDependentAssetsLookup" ma:index="83" nillable="true" ma:displayName="Loc Published Dependent Assets" ma:default="" ma:list="{B02123C9-D1B3-425D-A38A-7FDEACDA3FC6}" ma:internalName="LocPublishedDependentAssetsLookup" ma:readOnly="true" ma:showField="PublishedDependentAssets" ma:web="c66daf58-3c46-4c48-8560-c485e881f7f9">
      <xsd:simpleType>
        <xsd:restriction base="dms:Lookup"/>
      </xsd:simpleType>
    </xsd:element>
    <xsd:element name="LocPublishedLinkedAssetsLookup" ma:index="84" nillable="true" ma:displayName="Loc Published Linked Assets" ma:default="" ma:list="{B02123C9-D1B3-425D-A38A-7FDEACDA3FC6}" ma:internalName="LocPublishedLinkedAssetsLookup" ma:readOnly="true" ma:showField="PublishedLinkedAssets" ma:web="c66daf58-3c46-4c48-8560-c485e881f7f9">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8612d4a4-f894-4474-9fef-d579f90c35e1}"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5EEE958E-8061-4FA6-908C-FF1913BBCE99}" ma:internalName="Markets" ma:readOnly="false" ma:showField="MarketName" ma:web="c66daf58-3c46-4c48-8560-c485e881f7f9">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4424DF09-D473-47CB-8F99-CE4C88C30A56}" ma:internalName="NumOfRatingsLookup" ma:readOnly="true" ma:showField="NumOfRatings" ma:web="c66daf58-3c46-4c48-8560-c485e881f7f9">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4424DF09-D473-47CB-8F99-CE4C88C30A56}" ma:internalName="PublishStatusLookup" ma:readOnly="false" ma:showField="PublishStatus" ma:web="c66daf58-3c46-4c48-8560-c485e881f7f9">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8e26204e-beeb-4929-ac8b-f970debed3f2}"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a0cdb01e-f835-423d-bf84-41ea51f83b24}" ma:internalName="TaxCatchAll" ma:showField="CatchAllData" ma:web="c66daf58-3c46-4c48-8560-c485e881f7f9">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a0cdb01e-f835-423d-bf84-41ea51f83b24}" ma:internalName="TaxCatchAllLabel" ma:readOnly="true" ma:showField="CatchAllDataLabel" ma:web="c66daf58-3c46-4c48-8560-c485e881f7f9">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8e8ea6d1-e150-4704-b47c-0a92d6aed386" elementFormDefault="qualified">
    <xsd:import namespace="http://schemas.microsoft.com/office/2006/documentManagement/types"/>
    <xsd:import namespace="http://schemas.microsoft.com/office/infopath/2007/PartnerControls"/>
    <xsd:element name="Description0" ma:index="134" nillable="true" ma:displayName="Description" ma:internalName="Description0">
      <xsd:simpleType>
        <xsd:restriction base="dms:Note"/>
      </xsd:simpleType>
    </xsd:element>
    <xsd:element name="Component" ma:index="135" nillable="true" ma:displayName="Component" ma:internalName="Component">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35F5358-D174-472F-A3D1-C1F5B703B1EC}">
  <ds:schemaRefs>
    <ds:schemaRef ds:uri="http://schemas.microsoft.com/office/2006/metadata/properties"/>
    <ds:schemaRef ds:uri="http://schemas.microsoft.com/office/infopath/2007/PartnerControls"/>
    <ds:schemaRef ds:uri="c66daf58-3c46-4c48-8560-c485e881f7f9"/>
    <ds:schemaRef ds:uri="8e8ea6d1-e150-4704-b47c-0a92d6aed386"/>
  </ds:schemaRefs>
</ds:datastoreItem>
</file>

<file path=customXml/itemProps2.xml><?xml version="1.0" encoding="utf-8"?>
<ds:datastoreItem xmlns:ds="http://schemas.openxmlformats.org/officeDocument/2006/customXml" ds:itemID="{1D182A0E-7F17-4A86-A7C5-8846F54E438A}">
  <ds:schemaRefs>
    <ds:schemaRef ds:uri="http://schemas.microsoft.com/sharepoint/v3/contenttype/forms"/>
  </ds:schemaRefs>
</ds:datastoreItem>
</file>

<file path=customXml/itemProps3.xml><?xml version="1.0" encoding="utf-8"?>
<ds:datastoreItem xmlns:ds="http://schemas.openxmlformats.org/officeDocument/2006/customXml" ds:itemID="{5BC5B496-7EF1-4D8D-AB2A-3F04F4B0F2F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66daf58-3c46-4c48-8560-c485e881f7f9"/>
    <ds:schemaRef ds:uri="8e8ea6d1-e150-4704-b47c-0a92d6aed38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tf02895266</Template>
  <TotalTime>0</TotalTime>
  <Words>1677</Words>
  <Application>Microsoft Office PowerPoint</Application>
  <PresentationFormat>自訂</PresentationFormat>
  <Paragraphs>166</Paragraphs>
  <Slides>13</Slides>
  <Notes>0</Notes>
  <HiddenSlides>0</HiddenSlides>
  <MMClips>0</MMClips>
  <ScaleCrop>false</ScaleCrop>
  <HeadingPairs>
    <vt:vector size="4" baseType="variant">
      <vt:variant>
        <vt:lpstr>佈景主題</vt:lpstr>
      </vt:variant>
      <vt:variant>
        <vt:i4>1</vt:i4>
      </vt:variant>
      <vt:variant>
        <vt:lpstr>投影片標題</vt:lpstr>
      </vt:variant>
      <vt:variant>
        <vt:i4>13</vt:i4>
      </vt:variant>
    </vt:vector>
  </HeadingPairs>
  <TitlesOfParts>
    <vt:vector size="14" baseType="lpstr">
      <vt:lpstr>tf02895266</vt:lpstr>
      <vt:lpstr>個人簡歷</vt:lpstr>
      <vt:lpstr>工作經驗</vt:lpstr>
      <vt:lpstr>工作經驗</vt:lpstr>
      <vt:lpstr>工作經驗</vt:lpstr>
      <vt:lpstr>工作經驗</vt:lpstr>
      <vt:lpstr>工作經驗</vt:lpstr>
      <vt:lpstr>工作經驗</vt:lpstr>
      <vt:lpstr>工作經驗</vt:lpstr>
      <vt:lpstr>公司教育訓練</vt:lpstr>
      <vt:lpstr>其他訓練</vt:lpstr>
      <vt:lpstr>證照資格</vt:lpstr>
      <vt:lpstr>自我期許</vt:lpstr>
      <vt:lpstr>未來規劃</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2017-07-30T05:25:39Z</dcterms:created>
  <dcterms:modified xsi:type="dcterms:W3CDTF">2017-08-02T00:30:37Z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0x0101009D4095AFEE790E42B52CF3AD35B999BF040086E71550AC00CE488731BAE03648ABFB</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