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9436-B9FC-AF04-E3CC-E0CC79676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07A11-8618-081A-39EE-DB1535100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3B726-120F-0479-3D8F-7774CCD8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31F9-5F04-462A-9FAF-F5BE3AF72595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D6C4F-9B81-532B-985C-2C5F99DE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E5C13-89D5-6520-8282-695C70DF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5C46-46B8-45CC-B39A-661CAE938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16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D16D-C5AE-0BAC-0E66-5A30B3927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B0B18-E855-2BAF-CA82-CE050FBDB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6B88-7D55-FECD-C463-3B5D4A9A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31F9-5F04-462A-9FAF-F5BE3AF72595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C0159-D050-2984-F668-50AC9AF0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019C4-4093-9E4E-60DD-36A27694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5C46-46B8-45CC-B39A-661CAE938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95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3A8A8-89B0-01C2-0DB2-EDBAC484F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2786B-8A7C-CF0D-5405-679025CB6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6B800-F12A-65E1-408A-3BFDC240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31F9-5F04-462A-9FAF-F5BE3AF72595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66265-BAB8-20DF-93CE-152A35EBB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870C9-256D-5A35-3F55-AD0BAEDA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5C46-46B8-45CC-B39A-661CAE938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26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A287-6A90-DAD9-D155-ED239305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6BC7-0D92-A9CD-81CA-464123406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0A479-BD0D-4C28-EA52-C8BDD28C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31F9-5F04-462A-9FAF-F5BE3AF72595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EC8C6-BDC7-042A-2B6E-13BB777B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2C56C-1173-6485-5B50-3BD224C1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5C46-46B8-45CC-B39A-661CAE938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66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6560D-2584-2A5B-93E5-119388CD8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321F2-1CB1-C3DA-FE31-A00AAD378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599A6-11E7-D78F-4CAD-5820E2C3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31F9-5F04-462A-9FAF-F5BE3AF72595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A8B3-270F-6079-CC7A-3B546D57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80011-E4D1-BDAD-4381-12667B1D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5C46-46B8-45CC-B39A-661CAE938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10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B3D61-4E0B-D71A-F2BB-E792834A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3E2E5-032B-0111-A83A-A58C87DE5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262D1-1354-0E93-C22F-E8ECD8BD0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486AA-0DCB-EB6A-3E83-AE752ED8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31F9-5F04-462A-9FAF-F5BE3AF72595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556C6-372E-D8E8-E751-F1DCDAED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055C3-AEDD-775B-4712-4E1DACBA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5C46-46B8-45CC-B39A-661CAE938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68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DB19-F5FC-8CE6-6191-1F265046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5546D-0F20-717A-8FCB-EEAFCCABC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5A8A7-E945-D684-5230-EC51E9788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33507-97E3-4E60-555A-9F9FCA927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154DB-E45C-C4DE-3E24-BD5AA3DC7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B7624B-1669-39C6-AE1F-A9B0CCD7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31F9-5F04-462A-9FAF-F5BE3AF72595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93ED5-1F17-832E-3F14-C54E452F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C9740-2BE2-526F-C2A2-E812C1C9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5C46-46B8-45CC-B39A-661CAE938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6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8FFD-4AA9-988A-AE92-06D23CCB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31A82-BD36-737F-E0B7-306AA4AB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31F9-5F04-462A-9FAF-F5BE3AF72595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B9826-D4FF-9903-0D80-5109534F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9AFDA-0027-CC6E-CDC8-ABDAEB5B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5C46-46B8-45CC-B39A-661CAE938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41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2402F-EA75-CBA8-7B01-A062F2739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31F9-5F04-462A-9FAF-F5BE3AF72595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8977D3-BB2E-CDF5-E615-39B7A65F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7948E-56CC-9107-70AC-1EE06DF1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5C46-46B8-45CC-B39A-661CAE938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91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6412-E419-F879-8692-447D07D65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6E3E-F623-AEE0-568E-8B1D3BF6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F8388-1A76-36B2-C323-D72CF735F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D7DF7-BDA4-70E7-F452-2988BDCC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31F9-5F04-462A-9FAF-F5BE3AF72595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C8D57-3AAC-3AB0-155E-EB7800F3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37CCB-168E-5D5A-6BE1-F04D855D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5C46-46B8-45CC-B39A-661CAE938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15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0E25-2782-25D2-D67C-FD0B3B21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F9D7A-F877-79B3-7EBE-002429603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10730-0C9A-811B-3A71-B43546BC9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37BB0-D5B3-DAC6-EB5E-27EC1B26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31F9-5F04-462A-9FAF-F5BE3AF72595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34E59-B5D3-F506-6C87-69EFB736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42266-0323-1930-F520-4230E287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5C46-46B8-45CC-B39A-661CAE938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31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F23A6D-9480-5FD3-10A2-1A35BC84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26BC2-248D-A8FC-7C8E-45D0FE48E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362A4-0453-221F-3DBD-1C25FC130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031F9-5F04-462A-9FAF-F5BE3AF72595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C7BF9-C6A5-4858-BD29-D191BF87C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5F318-5EDF-3CCC-F602-8E9DB993F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35C46-46B8-45CC-B39A-661CAE938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56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k-sky.tistory.com/734" TargetMode="External"/><Relationship Id="rId7" Type="http://schemas.openxmlformats.org/officeDocument/2006/relationships/hyperlink" Target="https://www.emaillistvalidation.com/blog/mastering-html5-confirm-email-validation-ensure-data-accuracy-and-user-satisfacti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pipedream.com/apps/mysql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getbootstrap.com/?azure-portal-tru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single/" TargetMode="External"/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E6DD-40EE-1E1B-7E34-21BE4695F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013" y="1613976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BLOOD BANK MANAGEMENT SYSTEM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ADB31-354C-4FB4-6AD5-3EBB85B3C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8542" y="4290296"/>
            <a:ext cx="9144000" cy="1655762"/>
          </a:xfrm>
        </p:spPr>
        <p:txBody>
          <a:bodyPr/>
          <a:lstStyle/>
          <a:p>
            <a:r>
              <a:rPr lang="en-US" dirty="0"/>
              <a:t>-Ponaalagar O K (23ALR064)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847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6DC0-0F35-B277-D720-68802FF1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Objective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A376BA-FADE-A447-028C-944D2A645E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30570" y="1453848"/>
            <a:ext cx="789511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manage blood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donors efficiently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real-time access to donor and blood availability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 the process of blood donation, requests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tracking.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Minimizing human errors in blood donation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Connecting those who need blood with those are ready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to donate blood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400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A513D7-257E-8BAF-2494-6FC2172A6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07527" y="3108005"/>
            <a:ext cx="2381240" cy="1020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4011363-8EC6-7450-2C87-E54C88041F00}"/>
              </a:ext>
            </a:extLst>
          </p:cNvPr>
          <p:cNvSpPr/>
          <p:nvPr/>
        </p:nvSpPr>
        <p:spPr>
          <a:xfrm>
            <a:off x="1042220" y="1474839"/>
            <a:ext cx="2381240" cy="4286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C86822-E068-B9B8-7FD7-CDFD521A5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939982" y="2713703"/>
            <a:ext cx="1809136" cy="18091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609D23-9F64-F3A0-81B4-6F2C4BD85E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384325" y="1758964"/>
            <a:ext cx="1535855" cy="153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819340-79DC-1D76-AC3F-4931457ABA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384325" y="3853323"/>
            <a:ext cx="1574279" cy="12987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9B1E30-755D-958F-A71B-01256FFD8F74}"/>
              </a:ext>
            </a:extLst>
          </p:cNvPr>
          <p:cNvSpPr txBox="1"/>
          <p:nvPr/>
        </p:nvSpPr>
        <p:spPr>
          <a:xfrm>
            <a:off x="1596277" y="5087571"/>
            <a:ext cx="115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Bootstrap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A0E297-D8A4-071E-2187-E30F83549EAB}"/>
              </a:ext>
            </a:extLst>
          </p:cNvPr>
          <p:cNvSpPr txBox="1"/>
          <p:nvPr/>
        </p:nvSpPr>
        <p:spPr>
          <a:xfrm>
            <a:off x="5594556" y="3901472"/>
            <a:ext cx="214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Back-end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6CCBA1-35E9-EAD6-21AD-55FAA8965D71}"/>
              </a:ext>
            </a:extLst>
          </p:cNvPr>
          <p:cNvSpPr txBox="1"/>
          <p:nvPr/>
        </p:nvSpPr>
        <p:spPr>
          <a:xfrm>
            <a:off x="1596277" y="5856290"/>
            <a:ext cx="157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A5CC28-8832-39F3-C4CB-C6B4DD1803FE}"/>
              </a:ext>
            </a:extLst>
          </p:cNvPr>
          <p:cNvSpPr txBox="1"/>
          <p:nvPr/>
        </p:nvSpPr>
        <p:spPr>
          <a:xfrm>
            <a:off x="9387783" y="4532210"/>
            <a:ext cx="142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2307F9-CC18-00B3-D305-BEC29F546155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 flipV="1">
            <a:off x="3423460" y="3618271"/>
            <a:ext cx="148406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51D45B-43C1-B6BD-1F9B-57EC6C1EA91B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7288767" y="3618271"/>
            <a:ext cx="16512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0BA73D4-4CAC-F3B4-8A7B-447E6CC09E56}"/>
              </a:ext>
            </a:extLst>
          </p:cNvPr>
          <p:cNvSpPr txBox="1"/>
          <p:nvPr/>
        </p:nvSpPr>
        <p:spPr>
          <a:xfrm>
            <a:off x="850490" y="547947"/>
            <a:ext cx="27646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Tech Stack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8919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038BDC-D98F-EC4A-29E8-5B2CEFBA2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2185" y="4867337"/>
            <a:ext cx="9144000" cy="1655762"/>
          </a:xfrm>
        </p:spPr>
        <p:txBody>
          <a:bodyPr/>
          <a:lstStyle/>
          <a:p>
            <a:r>
              <a:rPr lang="en-US" dirty="0" err="1"/>
              <a:t>Donar</a:t>
            </a:r>
            <a:r>
              <a:rPr lang="en-US" dirty="0"/>
              <a:t> entry page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07FE7-9D34-D961-B44B-1ADDB017F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018" y="1600200"/>
            <a:ext cx="4552335" cy="31008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1BF7F3-2760-E65B-0B9A-1D41A8C06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47" y="1600200"/>
            <a:ext cx="5512594" cy="31008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D10D4-CE4B-FAE6-5C71-3FD9B8C33854}"/>
              </a:ext>
            </a:extLst>
          </p:cNvPr>
          <p:cNvSpPr txBox="1"/>
          <p:nvPr/>
        </p:nvSpPr>
        <p:spPr>
          <a:xfrm>
            <a:off x="2258471" y="4908669"/>
            <a:ext cx="1858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Home</a:t>
            </a:r>
            <a:r>
              <a:rPr lang="en-US" dirty="0"/>
              <a:t> </a:t>
            </a:r>
            <a:r>
              <a:rPr lang="en-US" sz="2400" dirty="0"/>
              <a:t>page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3CF53F-E441-66E7-BB5B-6CC129B53D95}"/>
              </a:ext>
            </a:extLst>
          </p:cNvPr>
          <p:cNvSpPr txBox="1"/>
          <p:nvPr/>
        </p:nvSpPr>
        <p:spPr>
          <a:xfrm>
            <a:off x="431647" y="5695218"/>
            <a:ext cx="687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link : https://github.com/ponaalagar/javaMicroProject.git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37974-882A-86DF-A901-71BC61F380BE}"/>
              </a:ext>
            </a:extLst>
          </p:cNvPr>
          <p:cNvSpPr txBox="1"/>
          <p:nvPr/>
        </p:nvSpPr>
        <p:spPr>
          <a:xfrm>
            <a:off x="334296" y="589935"/>
            <a:ext cx="3165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Final Design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81598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3D7378-B270-927F-91C5-17D4587AB01F}"/>
              </a:ext>
            </a:extLst>
          </p:cNvPr>
          <p:cNvSpPr txBox="1"/>
          <p:nvPr/>
        </p:nvSpPr>
        <p:spPr>
          <a:xfrm>
            <a:off x="2123768" y="1455173"/>
            <a:ext cx="891785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Books</a:t>
            </a:r>
            <a:r>
              <a:rPr lang="en-US" sz="3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"Java Programming" by Herbert </a:t>
            </a:r>
            <a:r>
              <a:rPr lang="en-US" sz="3200" dirty="0" err="1"/>
              <a:t>Schildt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"Spring in Action" by Craig Walls</a:t>
            </a:r>
          </a:p>
          <a:p>
            <a:r>
              <a:rPr lang="en-US" sz="3200" b="1" dirty="0"/>
              <a:t>Websites</a:t>
            </a:r>
            <a:r>
              <a:rPr lang="en-US" sz="3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Java Documentation: </a:t>
            </a:r>
            <a:r>
              <a:rPr lang="en-US" sz="3200" dirty="0">
                <a:hlinkClick r:id="rId2"/>
              </a:rPr>
              <a:t>https://docs.oracle.com/javase/tutorial/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Spring Boot Reference Guide: </a:t>
            </a:r>
            <a:r>
              <a:rPr lang="en-US" sz="3200" dirty="0">
                <a:hlinkClick r:id="rId3"/>
              </a:rPr>
              <a:t>https://docs.spring.io/spring-boot/docs/current/reference/htmlsingle/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B68E9-1C2D-D8E3-CAE2-FCE47706A143}"/>
              </a:ext>
            </a:extLst>
          </p:cNvPr>
          <p:cNvSpPr txBox="1"/>
          <p:nvPr/>
        </p:nvSpPr>
        <p:spPr>
          <a:xfrm>
            <a:off x="816078" y="412954"/>
            <a:ext cx="35002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References</a:t>
            </a:r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85023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148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BLOOD BANK MANAGEMENT SYSTEM</vt:lpstr>
      <vt:lpstr>Objective: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ponaalagar O.K</dc:creator>
  <cp:lastModifiedBy>ponaalagar O.K</cp:lastModifiedBy>
  <cp:revision>1</cp:revision>
  <dcterms:created xsi:type="dcterms:W3CDTF">2024-10-21T09:26:05Z</dcterms:created>
  <dcterms:modified xsi:type="dcterms:W3CDTF">2024-10-21T09:55:39Z</dcterms:modified>
</cp:coreProperties>
</file>