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5" r:id="rId1"/>
  </p:sldMasterIdLst>
  <p:notesMasterIdLst>
    <p:notesMasterId r:id="rId4"/>
  </p:notesMasterIdLst>
  <p:sldIdLst>
    <p:sldId id="256" r:id="rId2"/>
    <p:sldId id="409" r:id="rId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f72e194a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f72e194a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6705600" y="26312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August 15, 2016</a:t>
            </a:r>
            <a:endParaRPr sz="11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09600" y="1997536"/>
            <a:ext cx="7848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09600" y="2743200"/>
            <a:ext cx="78486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CE4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B7CCE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2" descr="XSEDE_presentation_titl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52560" cy="509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None/>
              <a:defRPr sz="2400" b="1" i="0" u="none" strike="noStrike" cap="none">
                <a:solidFill>
                  <a:srgbClr val="376092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857250"/>
            <a:ext cx="82296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540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C81AD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7C81A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5406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5406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0" y="4763869"/>
            <a:ext cx="964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540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5406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5406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5406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54061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54061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54061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54061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5406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0" y="4763869"/>
            <a:ext cx="964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771526" y="1393031"/>
            <a:ext cx="77439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4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71526" y="3217141"/>
            <a:ext cx="38361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180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sz="15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6988629" y="4767263"/>
            <a:ext cx="58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927521" y="4767263"/>
            <a:ext cx="58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5222082" y="3184988"/>
            <a:ext cx="17196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8;p6"/>
          <p:cNvCxnSpPr/>
          <p:nvPr/>
        </p:nvCxnSpPr>
        <p:spPr>
          <a:xfrm>
            <a:off x="5004197" y="3217141"/>
            <a:ext cx="0" cy="118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5222081" y="3438909"/>
            <a:ext cx="32934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alibri"/>
              <a:buNone/>
              <a:defRPr sz="110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  <a:defRPr sz="90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alibri"/>
              <a:buNone/>
              <a:defRPr sz="80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alibri"/>
              <a:buNone/>
              <a:defRPr sz="80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800" i="0" u="none" strike="noStrike" cap="none">
                <a:solidFill>
                  <a:schemeClr val="dk1"/>
                </a:solidFill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800" i="0" u="none" strike="noStrike" cap="none">
                <a:solidFill>
                  <a:schemeClr val="dk1"/>
                </a:solidFill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800" i="0" u="none" strike="noStrike" cap="none">
                <a:solidFill>
                  <a:schemeClr val="dk1"/>
                </a:solidFill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68575" tIns="68575" rIns="68575" bIns="685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XSEDE_presentation_page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052560" cy="50920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Roboto"/>
              <a:buNone/>
              <a:defRPr sz="2400" i="0" u="none" strike="noStrike" cap="none">
                <a:solidFill>
                  <a:srgbClr val="3760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54061"/>
              </a:buClr>
              <a:buSzPts val="2400"/>
              <a:buFont typeface="Roboto"/>
              <a:buChar char="•"/>
              <a:defRPr sz="2400" i="0" u="none" strike="noStrike" cap="none">
                <a:solidFill>
                  <a:srgbClr val="2540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ts val="2100"/>
              <a:buFont typeface="Roboto"/>
              <a:buChar char="–"/>
              <a:defRPr sz="2100" i="0" u="none" strike="noStrike" cap="none">
                <a:solidFill>
                  <a:srgbClr val="25406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ts val="1800"/>
              <a:buFont typeface="Roboto"/>
              <a:buChar char="•"/>
              <a:defRPr sz="1800" i="0" u="none" strike="noStrike" cap="none">
                <a:solidFill>
                  <a:srgbClr val="25406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54061"/>
              </a:buClr>
              <a:buSzPts val="1500"/>
              <a:buFont typeface="Roboto"/>
              <a:buChar char="–"/>
              <a:defRPr sz="1500" i="0" u="none" strike="noStrike" cap="none">
                <a:solidFill>
                  <a:srgbClr val="25406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54061"/>
              </a:buClr>
              <a:buSzPts val="1500"/>
              <a:buFont typeface="Roboto"/>
              <a:buChar char="»"/>
              <a:defRPr sz="1500" i="0" u="none" strike="noStrike" cap="none">
                <a:solidFill>
                  <a:srgbClr val="25406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•"/>
              <a:defRPr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•"/>
              <a:defRPr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•"/>
              <a:defRPr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•"/>
              <a:defRPr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0" y="4763869"/>
            <a:ext cx="964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yl3la9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4069475" y="504000"/>
            <a:ext cx="46962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</a:rPr>
              <a:t>Data science and modeling in Python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4069600" y="1563850"/>
            <a:ext cx="4696200" cy="15129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Presented by:</a:t>
            </a: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Steve Lantz - steve.lantz@cornell.edu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Roberto Camacho - rcamachobarranco@utep.edu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" dirty="0">
              <a:solidFill>
                <a:srgbClr val="FFFFFF"/>
              </a:solidFill>
            </a:endParaRPr>
          </a:p>
          <a:p>
            <a:pPr lvl="0"/>
            <a:r>
              <a:rPr lang="en-US" i="1">
                <a:solidFill>
                  <a:srgbClr val="FFFFFF"/>
                </a:solidFill>
              </a:rPr>
              <a:t>Materials </a:t>
            </a:r>
            <a:r>
              <a:rPr lang="en-US" i="1" dirty="0">
                <a:solidFill>
                  <a:srgbClr val="FFFFFF"/>
                </a:solidFill>
              </a:rPr>
              <a:t>created by:</a:t>
            </a:r>
            <a:endParaRPr lang="en-US" dirty="0">
              <a:solidFill>
                <a:srgbClr val="FFFFFF"/>
              </a:solidFill>
            </a:endParaRPr>
          </a:p>
          <a:p>
            <a:pPr marL="457200" lvl="0" indent="-317500">
              <a:buClr>
                <a:srgbClr val="FFFFFF"/>
              </a:buClr>
              <a:buSzPts val="1400"/>
              <a:buChar char="●"/>
            </a:pPr>
            <a:r>
              <a:rPr lang="en-US" dirty="0">
                <a:solidFill>
                  <a:srgbClr val="FFFFFF"/>
                </a:solidFill>
              </a:rPr>
              <a:t>Chris Myers - </a:t>
            </a:r>
            <a:r>
              <a:rPr lang="en-US" dirty="0" err="1">
                <a:solidFill>
                  <a:srgbClr val="FFFFFF"/>
                </a:solidFill>
              </a:rPr>
              <a:t>c.myers@cornell.edu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oogle Shape;53;p9"/>
          <p:cNvGrpSpPr/>
          <p:nvPr/>
        </p:nvGrpSpPr>
        <p:grpSpPr>
          <a:xfrm>
            <a:off x="5581450" y="3145500"/>
            <a:ext cx="1710900" cy="1690800"/>
            <a:chOff x="5581450" y="3145500"/>
            <a:chExt cx="1710900" cy="1690800"/>
          </a:xfrm>
        </p:grpSpPr>
        <p:sp>
          <p:nvSpPr>
            <p:cNvPr id="54" name="Google Shape;54;p9"/>
            <p:cNvSpPr/>
            <p:nvPr/>
          </p:nvSpPr>
          <p:spPr>
            <a:xfrm>
              <a:off x="5581450" y="3145500"/>
              <a:ext cx="1710900" cy="1690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Google Shape;55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80450" y="3234451"/>
              <a:ext cx="1512900" cy="15129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rest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Downloading workshop files: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tinyurl.com</a:t>
            </a:r>
            <a:r>
              <a:rPr lang="en-US" dirty="0">
                <a:hlinkClick r:id="rId2"/>
              </a:rPr>
              <a:t>/yyl3la9g</a:t>
            </a:r>
            <a:endParaRPr lang="en-US" dirty="0"/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Digging into data with pandas &amp; dealing with messy data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Analyzing historical wildfire data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Modeling and simulating wildfires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Running simulations on XSEDE/Stampede2</a:t>
            </a:r>
          </a:p>
          <a:p>
            <a:pPr marL="533400" indent="-4572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69BC3E8-E3D9-6141-9D83-45EBA53374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763869"/>
            <a:ext cx="964800" cy="379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24910894"/>
      </p:ext>
    </p:extLst>
  </p:cSld>
  <p:clrMapOvr>
    <a:masterClrMapping/>
  </p:clrMapOvr>
</p:sld>
</file>

<file path=ppt/theme/theme1.xml><?xml version="1.0" encoding="utf-8"?>
<a:theme xmlns:a="http://schemas.openxmlformats.org/drawingml/2006/main" name="XSEDE-Slide-Template-v1.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84</Words>
  <Application>Microsoft Macintosh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Helvetica Neue</vt:lpstr>
      <vt:lpstr>Arial</vt:lpstr>
      <vt:lpstr>Verdana</vt:lpstr>
      <vt:lpstr>Roboto Condensed</vt:lpstr>
      <vt:lpstr>Roboto</vt:lpstr>
      <vt:lpstr>XSEDE-Slide-Template-v1.3</vt:lpstr>
      <vt:lpstr>PowerPoint Presentation</vt:lpstr>
      <vt:lpstr>Goals for the rest of the day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37</cp:revision>
  <cp:lastPrinted>2019-02-23T14:49:02Z</cp:lastPrinted>
  <dcterms:modified xsi:type="dcterms:W3CDTF">2019-03-02T10:44:17Z</dcterms:modified>
</cp:coreProperties>
</file>