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
      <p:font typeface="Montserrat"/>
      <p:regular r:id="rId27"/>
      <p:bold r:id="rId28"/>
      <p:italic r:id="rId29"/>
      <p:boldItalic r:id="rId30"/>
    </p:embeddedFont>
    <p:embeddedFont>
      <p:font typeface="Poppins Light"/>
      <p:regular r:id="rId31"/>
      <p:bold r:id="rId32"/>
      <p:italic r:id="rId33"/>
      <p:boldItalic r:id="rId34"/>
    </p:embeddedFont>
    <p:embeddedFont>
      <p:font typeface="Outfit"/>
      <p:regular r:id="rId35"/>
      <p:bold r:id="rId36"/>
    </p:embeddedFont>
    <p:embeddedFont>
      <p:font typeface="Montserrat Light"/>
      <p:regular r:id="rId37"/>
      <p:bold r:id="rId38"/>
      <p:italic r:id="rId39"/>
      <p:boldItalic r:id="rId40"/>
    </p:embeddedFont>
    <p:embeddedFont>
      <p:font typeface="Libre Baskerville"/>
      <p:regular r:id="rId41"/>
      <p:bold r:id="rId42"/>
      <p:italic r:id="rId43"/>
    </p:embeddedFont>
    <p:embeddedFont>
      <p:font typeface="Poppins SemiBold"/>
      <p:regular r:id="rId44"/>
      <p:bold r:id="rId45"/>
      <p:italic r:id="rId46"/>
      <p:boldItalic r:id="rId47"/>
    </p:embeddedFont>
    <p:embeddedFont>
      <p:font typeface="Comforta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46">
          <p15:clr>
            <a:srgbClr val="747775"/>
          </p15:clr>
        </p15:guide>
        <p15:guide id="2" orient="horz" pos="1620">
          <p15:clr>
            <a:srgbClr val="A4A3A4"/>
          </p15:clr>
        </p15:guide>
      </p15:sldGuideLst>
    </p:ext>
    <p:ext uri="GoogleSlidesCustomDataVersion2">
      <go:slidesCustomData xmlns:go="http://customooxmlschemas.google.com/" r:id="rId50" roundtripDataSignature="AMtx7mhY+6nwn8n05i1VQ9A+ssqv8VP8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46"/>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boldItalic.fntdata"/><Relationship Id="rId42" Type="http://schemas.openxmlformats.org/officeDocument/2006/relationships/font" Target="fonts/LibreBaskerville-bold.fntdata"/><Relationship Id="rId41" Type="http://schemas.openxmlformats.org/officeDocument/2006/relationships/font" Target="fonts/LibreBaskerville-regular.fntdata"/><Relationship Id="rId44" Type="http://schemas.openxmlformats.org/officeDocument/2006/relationships/font" Target="fonts/PoppinsSemiBold-regular.fntdata"/><Relationship Id="rId43" Type="http://schemas.openxmlformats.org/officeDocument/2006/relationships/font" Target="fonts/LibreBaskerville-italic.fntdata"/><Relationship Id="rId46" Type="http://schemas.openxmlformats.org/officeDocument/2006/relationships/font" Target="fonts/PoppinsSemiBold-italic.fntdata"/><Relationship Id="rId45" Type="http://schemas.openxmlformats.org/officeDocument/2006/relationships/font" Target="fonts/Poppins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mfortaa-regular.fntdata"/><Relationship Id="rId47" Type="http://schemas.openxmlformats.org/officeDocument/2006/relationships/font" Target="fonts/PoppinsSemiBold-boldItalic.fntdata"/><Relationship Id="rId49"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Light-regular.fntdata"/><Relationship Id="rId30" Type="http://schemas.openxmlformats.org/officeDocument/2006/relationships/font" Target="fonts/Montserrat-boldItalic.fntdata"/><Relationship Id="rId33" Type="http://schemas.openxmlformats.org/officeDocument/2006/relationships/font" Target="fonts/PoppinsLight-italic.fntdata"/><Relationship Id="rId32" Type="http://schemas.openxmlformats.org/officeDocument/2006/relationships/font" Target="fonts/PoppinsLight-bold.fntdata"/><Relationship Id="rId35" Type="http://schemas.openxmlformats.org/officeDocument/2006/relationships/font" Target="fonts/Outfit-regular.fntdata"/><Relationship Id="rId34" Type="http://schemas.openxmlformats.org/officeDocument/2006/relationships/font" Target="fonts/PoppinsLight-boldItalic.fntdata"/><Relationship Id="rId37" Type="http://schemas.openxmlformats.org/officeDocument/2006/relationships/font" Target="fonts/MontserratLight-regular.fntdata"/><Relationship Id="rId36" Type="http://schemas.openxmlformats.org/officeDocument/2006/relationships/font" Target="fonts/Outfit-bold.fntdata"/><Relationship Id="rId39" Type="http://schemas.openxmlformats.org/officeDocument/2006/relationships/font" Target="fonts/MontserratLight-italic.fntdata"/><Relationship Id="rId38" Type="http://schemas.openxmlformats.org/officeDocument/2006/relationships/font" Target="fonts/MontserratLigh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Montserrat-bold.fntdata"/><Relationship Id="rId27" Type="http://schemas.openxmlformats.org/officeDocument/2006/relationships/font" Target="fonts/Montserrat-regular.fntdata"/><Relationship Id="rId29" Type="http://schemas.openxmlformats.org/officeDocument/2006/relationships/font" Target="fonts/Montserrat-italic.fntdata"/><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1cb0258bb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11cb0258b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1cb0258b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311cb0258b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3065fb645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303065fb64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03065fb645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03065fb64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1d6d008b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311d6d008b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1d6d008b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311d6d008b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1) Describe brevemente en qué consiste el Proyecto APT, justificando su relevancia para el campo laboral de su carrera.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2) Relaciona el Proyecto APT con las competencias del perfil de egreso de su Plan de Estudio.</a:t>
            </a:r>
            <a:endParaRPr/>
          </a:p>
          <a:p>
            <a:pPr indent="0" lvl="0" marL="0" rtl="0" algn="l">
              <a:lnSpc>
                <a:spcPct val="100000"/>
              </a:lnSpc>
              <a:spcBef>
                <a:spcPts val="0"/>
              </a:spcBef>
              <a:spcAft>
                <a:spcPts val="0"/>
              </a:spcAft>
              <a:buSzPts val="1100"/>
              <a:buNone/>
            </a:pPr>
            <a:r>
              <a:t/>
            </a:r>
            <a:endParaRPr/>
          </a:p>
          <a:p>
            <a:pPr indent="0" lvl="0" marL="0" rtl="0" algn="just">
              <a:lnSpc>
                <a:spcPct val="115000"/>
              </a:lnSpc>
              <a:spcBef>
                <a:spcPts val="0"/>
              </a:spcBef>
              <a:spcAft>
                <a:spcPts val="0"/>
              </a:spcAft>
              <a:buSzPts val="1100"/>
              <a:buNone/>
            </a:pPr>
            <a:r>
              <a:rPr lang="es"/>
              <a:t>3) Relaciona el Proyecto APT con sus intereses profesionales.</a:t>
            </a:r>
            <a:endParaRPr/>
          </a:p>
          <a:p>
            <a:pPr indent="0" lvl="0" marL="0" rtl="0" algn="l">
              <a:lnSpc>
                <a:spcPct val="100000"/>
              </a:lnSpc>
              <a:spcBef>
                <a:spcPts val="0"/>
              </a:spcBef>
              <a:spcAft>
                <a:spcPts val="0"/>
              </a:spcAft>
              <a:buSzPts val="1100"/>
              <a:buNone/>
            </a:pPr>
            <a:r>
              <a:t/>
            </a:r>
            <a:endParaRPr/>
          </a:p>
          <a:p>
            <a:pPr indent="0" lvl="0" marL="0" rtl="0" algn="just">
              <a:lnSpc>
                <a:spcPct val="115000"/>
              </a:lnSpc>
              <a:spcBef>
                <a:spcPts val="0"/>
              </a:spcBef>
              <a:spcAft>
                <a:spcPts val="0"/>
              </a:spcAft>
              <a:buSzPts val="1100"/>
              <a:buNone/>
            </a:pPr>
            <a:r>
              <a:rPr lang="es"/>
              <a:t>4) Argumenta por qué el proyecto es factible de realizarse en el marco de la asignatura.</a:t>
            </a:r>
            <a:endParaRPr/>
          </a:p>
          <a:p>
            <a:pPr indent="0" lvl="0" marL="0" rtl="0" algn="l">
              <a:lnSpc>
                <a:spcPct val="100000"/>
              </a:lnSpc>
              <a:spcBef>
                <a:spcPts val="0"/>
              </a:spcBef>
              <a:spcAft>
                <a:spcPts val="0"/>
              </a:spcAft>
              <a:buSzPts val="1100"/>
              <a:buNone/>
            </a:pPr>
            <a:r>
              <a:t/>
            </a:r>
            <a:endParaRPr/>
          </a:p>
          <a:p>
            <a:pPr indent="0" lvl="0" marL="0" rtl="0" algn="just">
              <a:lnSpc>
                <a:spcPct val="115000"/>
              </a:lnSpc>
              <a:spcBef>
                <a:spcPts val="0"/>
              </a:spcBef>
              <a:spcAft>
                <a:spcPts val="0"/>
              </a:spcAft>
              <a:buSzPts val="1100"/>
              <a:buNone/>
            </a:pPr>
            <a:r>
              <a:rPr lang="es"/>
              <a:t>5) Cumple con los indicadores de calidad requeridos en la presentación del diseño del Proyecto APT de acuerdo a estándares definidos por la disciplina.</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s"/>
              <a:t>6) Redacta el abstract, las conclusiones y la reflexión en inglés con ideas completas que se conectan en secuencia lógica, utilizando estructuras gramaticales y vocabulario en forma correcta y pertinente al tema a un nivel intermedio alto.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3db660c43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03db660c43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3db660c43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303db660c43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3db660c43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03db660c4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Oscura">
  <p:cSld name="Anid_principal_2_3_1_1">
    <p:bg>
      <p:bgPr>
        <a:solidFill>
          <a:srgbClr val="292929"/>
        </a:solidFill>
      </p:bgPr>
    </p:bg>
    <p:spTree>
      <p:nvGrpSpPr>
        <p:cNvPr id="6" name="Shape 6"/>
        <p:cNvGrpSpPr/>
        <p:nvPr/>
      </p:nvGrpSpPr>
      <p:grpSpPr>
        <a:xfrm>
          <a:off x="0" y="0"/>
          <a:ext cx="0" cy="0"/>
          <a:chOff x="0" y="0"/>
          <a:chExt cx="0" cy="0"/>
        </a:xfrm>
      </p:grpSpPr>
      <p:pic>
        <p:nvPicPr>
          <p:cNvPr id="7" name="Google Shape;7;p12"/>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8" name="Google Shape;8;p12"/>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EDEDED"/>
                </a:solidFill>
                <a:latin typeface="Poppins"/>
                <a:ea typeface="Poppins"/>
                <a:cs typeface="Poppins"/>
                <a:sym typeface="Poppins"/>
              </a:rPr>
              <a:t>‹#›</a:t>
            </a:fld>
            <a:endParaRPr b="0" i="0" sz="800" u="none" cap="none" strike="noStrike">
              <a:solidFill>
                <a:srgbClr val="EDEDED"/>
              </a:solidFill>
              <a:latin typeface="Poppins"/>
              <a:ea typeface="Poppins"/>
              <a:cs typeface="Poppins"/>
              <a:sym typeface="Poppins"/>
            </a:endParaRPr>
          </a:p>
        </p:txBody>
      </p:sp>
      <p:sp>
        <p:nvSpPr>
          <p:cNvPr id="9" name="Google Shape;9;p12"/>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EDEDED"/>
                </a:solidFill>
                <a:latin typeface="Poppins"/>
                <a:ea typeface="Poppins"/>
                <a:cs typeface="Poppins"/>
                <a:sym typeface="Poppins"/>
              </a:rPr>
              <a:t>DUOC UC</a:t>
            </a:r>
            <a:endParaRPr b="0" i="0" sz="600" u="none" cap="none" strike="noStrike">
              <a:solidFill>
                <a:srgbClr val="EDEDED"/>
              </a:solidFill>
              <a:latin typeface="Poppins"/>
              <a:ea typeface="Poppins"/>
              <a:cs typeface="Poppins"/>
              <a:sym typeface="Poppins"/>
            </a:endParaRPr>
          </a:p>
        </p:txBody>
      </p:sp>
      <p:sp>
        <p:nvSpPr>
          <p:cNvPr id="10" name="Google Shape;10;p12"/>
          <p:cNvSpPr txBox="1"/>
          <p:nvPr>
            <p:ph idx="1" type="body"/>
          </p:nvPr>
        </p:nvSpPr>
        <p:spPr>
          <a:xfrm>
            <a:off x="472675" y="2207298"/>
            <a:ext cx="4845600" cy="2369100"/>
          </a:xfrm>
          <a:prstGeom prst="rect">
            <a:avLst/>
          </a:prstGeom>
          <a:noFill/>
          <a:ln>
            <a:noFill/>
          </a:ln>
        </p:spPr>
        <p:txBody>
          <a:bodyPr anchorCtr="0" anchor="t" bIns="0" lIns="0" spcFirstLastPara="1" rIns="0" wrap="square" tIns="0">
            <a:noAutofit/>
          </a:bodyPr>
          <a:lstStyle>
            <a:lvl1pPr indent="-304800" lvl="0" marL="457200" marR="0" rtl="0" algn="l">
              <a:lnSpc>
                <a:spcPct val="115000"/>
              </a:lnSpc>
              <a:spcBef>
                <a:spcPts val="0"/>
              </a:spcBef>
              <a:spcAft>
                <a:spcPts val="0"/>
              </a:spcAft>
              <a:buClr>
                <a:schemeClr val="lt1"/>
              </a:buClr>
              <a:buSzPts val="1200"/>
              <a:buFont typeface="Poppins Light"/>
              <a:buChar char="●"/>
              <a:defRPr b="0" i="0" sz="1200" u="none" cap="none" strike="noStrike">
                <a:solidFill>
                  <a:schemeClr val="lt1"/>
                </a:solidFill>
                <a:latin typeface="Poppins Light"/>
                <a:ea typeface="Poppins Light"/>
                <a:cs typeface="Poppins Light"/>
                <a:sym typeface="Poppins Light"/>
              </a:defRPr>
            </a:lvl1pPr>
            <a:lvl2pPr indent="-292100" lvl="1" marL="914400" marR="0" rtl="0" algn="l">
              <a:lnSpc>
                <a:spcPct val="115000"/>
              </a:lnSpc>
              <a:spcBef>
                <a:spcPts val="0"/>
              </a:spcBef>
              <a:spcAft>
                <a:spcPts val="0"/>
              </a:spcAft>
              <a:buClr>
                <a:schemeClr val="lt1"/>
              </a:buClr>
              <a:buSzPts val="1000"/>
              <a:buFont typeface="Poppins Light"/>
              <a:buChar char="○"/>
              <a:defRPr b="0" i="0" sz="1000" u="none" cap="none" strike="noStrike">
                <a:solidFill>
                  <a:schemeClr val="lt1"/>
                </a:solidFill>
                <a:latin typeface="Poppins Light"/>
                <a:ea typeface="Poppins Light"/>
                <a:cs typeface="Poppins Light"/>
                <a:sym typeface="Poppins Light"/>
              </a:defRPr>
            </a:lvl2pPr>
            <a:lvl3pPr indent="-279400" lvl="2" marL="13716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3pPr>
            <a:lvl4pPr indent="-279400" lvl="3" marL="18288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4pPr>
            <a:lvl5pPr indent="-279400" lvl="4" marL="22860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5pPr>
            <a:lvl6pPr indent="-279400" lvl="5" marL="27432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6pPr>
            <a:lvl7pPr indent="-279400" lvl="6" marL="32004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7pPr>
            <a:lvl8pPr indent="-279400" lvl="7" marL="36576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8pPr>
            <a:lvl9pPr indent="-279400" lvl="8" marL="4114800" marR="0" rtl="0" algn="l">
              <a:lnSpc>
                <a:spcPct val="115000"/>
              </a:lnSpc>
              <a:spcBef>
                <a:spcPts val="0"/>
              </a:spcBef>
              <a:spcAft>
                <a:spcPts val="0"/>
              </a:spcAft>
              <a:buClr>
                <a:schemeClr val="lt1"/>
              </a:buClr>
              <a:buSzPts val="800"/>
              <a:buFont typeface="Poppins Light"/>
              <a:buChar char="■"/>
              <a:defRPr b="0" i="0" sz="800" u="none" cap="none" strike="noStrike">
                <a:solidFill>
                  <a:schemeClr val="lt1"/>
                </a:solidFill>
                <a:latin typeface="Poppins Light"/>
                <a:ea typeface="Poppins Light"/>
                <a:cs typeface="Poppins Light"/>
                <a:sym typeface="Poppins Light"/>
              </a:defRPr>
            </a:lvl9pPr>
          </a:lstStyle>
          <a:p/>
        </p:txBody>
      </p:sp>
      <p:sp>
        <p:nvSpPr>
          <p:cNvPr id="11" name="Google Shape;11;p12"/>
          <p:cNvSpPr txBox="1"/>
          <p:nvPr>
            <p:ph type="title"/>
          </p:nvPr>
        </p:nvSpPr>
        <p:spPr>
          <a:xfrm>
            <a:off x="499350" y="381600"/>
            <a:ext cx="4262400" cy="2160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lt1"/>
              </a:buClr>
              <a:buSzPts val="1400"/>
              <a:buFont typeface="Poppins"/>
              <a:buNone/>
              <a:defRPr b="0" i="0" sz="1400" u="none" cap="none" strike="noStrike">
                <a:solidFill>
                  <a:schemeClr val="lt1"/>
                </a:solidFill>
                <a:latin typeface="Poppins"/>
                <a:ea typeface="Poppins"/>
                <a:cs typeface="Poppins"/>
                <a:sym typeface="Poppins"/>
              </a:defRPr>
            </a:lvl1pPr>
            <a:lvl2pPr lvl="1"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
        <p:nvSpPr>
          <p:cNvPr id="12" name="Google Shape;12;p12"/>
          <p:cNvSpPr txBox="1"/>
          <p:nvPr>
            <p:ph idx="2"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y footer - Clara">
  <p:cSld name="Anid_principal_2_3_1_2">
    <p:bg>
      <p:bgPr>
        <a:solidFill>
          <a:srgbClr val="EDEDED"/>
        </a:solidFill>
      </p:bgPr>
    </p:bg>
    <p:spTree>
      <p:nvGrpSpPr>
        <p:cNvPr id="76" name="Shape 76"/>
        <p:cNvGrpSpPr/>
        <p:nvPr/>
      </p:nvGrpSpPr>
      <p:grpSpPr>
        <a:xfrm>
          <a:off x="0" y="0"/>
          <a:ext cx="0" cy="0"/>
          <a:chOff x="0" y="0"/>
          <a:chExt cx="0" cy="0"/>
        </a:xfrm>
      </p:grpSpPr>
      <p:sp>
        <p:nvSpPr>
          <p:cNvPr id="77" name="Google Shape;77;p20"/>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292929"/>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78" name="Google Shape;78;p20"/>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79" name="Google Shape;79;p20"/>
          <p:cNvSpPr txBox="1"/>
          <p:nvPr>
            <p:ph type="title"/>
          </p:nvPr>
        </p:nvSpPr>
        <p:spPr>
          <a:xfrm>
            <a:off x="499350" y="381600"/>
            <a:ext cx="4270200" cy="2160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pic>
        <p:nvPicPr>
          <p:cNvPr id="80" name="Google Shape;80;p20"/>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81" name="Google Shape;81;p20"/>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82" name="Google Shape;82;p20"/>
          <p:cNvSpPr txBox="1"/>
          <p:nvPr>
            <p:ph idx="2"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y footer - Oscura">
  <p:cSld name="Anid_principal_2_3_1_1_2">
    <p:bg>
      <p:bgPr>
        <a:solidFill>
          <a:srgbClr val="292929"/>
        </a:solidFill>
      </p:bgPr>
    </p:bg>
    <p:spTree>
      <p:nvGrpSpPr>
        <p:cNvPr id="83" name="Shape 83"/>
        <p:cNvGrpSpPr/>
        <p:nvPr/>
      </p:nvGrpSpPr>
      <p:grpSpPr>
        <a:xfrm>
          <a:off x="0" y="0"/>
          <a:ext cx="0" cy="0"/>
          <a:chOff x="0" y="0"/>
          <a:chExt cx="0" cy="0"/>
        </a:xfrm>
      </p:grpSpPr>
      <p:pic>
        <p:nvPicPr>
          <p:cNvPr id="84" name="Google Shape;84;p21"/>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85" name="Google Shape;85;p21"/>
          <p:cNvPicPr preferRelativeResize="0"/>
          <p:nvPr/>
        </p:nvPicPr>
        <p:blipFill rotWithShape="1">
          <a:blip r:embed="rId3">
            <a:alphaModFix/>
          </a:blip>
          <a:srcRect b="0" l="602" r="602" t="0"/>
          <a:stretch/>
        </p:blipFill>
        <p:spPr>
          <a:xfrm>
            <a:off x="472675" y="4881575"/>
            <a:ext cx="461325" cy="212749"/>
          </a:xfrm>
          <a:prstGeom prst="rect">
            <a:avLst/>
          </a:prstGeom>
          <a:noFill/>
          <a:ln>
            <a:noFill/>
          </a:ln>
        </p:spPr>
      </p:pic>
      <p:sp>
        <p:nvSpPr>
          <p:cNvPr id="86" name="Google Shape;86;p21"/>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EDEDED"/>
                </a:solidFill>
                <a:latin typeface="Poppins"/>
                <a:ea typeface="Poppins"/>
                <a:cs typeface="Poppins"/>
                <a:sym typeface="Poppins"/>
              </a:rPr>
              <a:t>‹#›</a:t>
            </a:fld>
            <a:endParaRPr b="0" i="0" sz="800" u="none" cap="none" strike="noStrike">
              <a:solidFill>
                <a:srgbClr val="EDEDED"/>
              </a:solidFill>
              <a:latin typeface="Poppins"/>
              <a:ea typeface="Poppins"/>
              <a:cs typeface="Poppins"/>
              <a:sym typeface="Poppins"/>
            </a:endParaRPr>
          </a:p>
        </p:txBody>
      </p:sp>
      <p:sp>
        <p:nvSpPr>
          <p:cNvPr id="87" name="Google Shape;87;p21"/>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EDEDED"/>
                </a:solidFill>
                <a:latin typeface="Poppins"/>
                <a:ea typeface="Poppins"/>
                <a:cs typeface="Poppins"/>
                <a:sym typeface="Poppins"/>
              </a:rPr>
              <a:t>DUOC UC</a:t>
            </a:r>
            <a:endParaRPr b="0" i="0" sz="600" u="none" cap="none" strike="noStrike">
              <a:solidFill>
                <a:srgbClr val="EDEDED"/>
              </a:solidFill>
              <a:latin typeface="Poppins"/>
              <a:ea typeface="Poppins"/>
              <a:cs typeface="Poppins"/>
              <a:sym typeface="Poppins"/>
            </a:endParaRPr>
          </a:p>
        </p:txBody>
      </p:sp>
      <p:sp>
        <p:nvSpPr>
          <p:cNvPr id="88" name="Google Shape;88;p21"/>
          <p:cNvSpPr txBox="1"/>
          <p:nvPr>
            <p:ph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lt1"/>
              </a:buClr>
              <a:buSzPts val="600"/>
              <a:buFont typeface="Poppins Light"/>
              <a:buNone/>
              <a:defRPr b="0" i="0" sz="600" u="none" cap="none" strike="noStrike">
                <a:solidFill>
                  <a:schemeClr val="lt1"/>
                </a:solidFill>
                <a:latin typeface="Poppins Light"/>
                <a:ea typeface="Poppins Light"/>
                <a:cs typeface="Poppins Light"/>
                <a:sym typeface="Poppins Light"/>
              </a:defRPr>
            </a:lvl9pPr>
          </a:lstStyle>
          <a:p/>
        </p:txBody>
      </p:sp>
      <p:sp>
        <p:nvSpPr>
          <p:cNvPr id="89" name="Google Shape;89;p21"/>
          <p:cNvSpPr txBox="1"/>
          <p:nvPr>
            <p:ph idx="2" type="title"/>
          </p:nvPr>
        </p:nvSpPr>
        <p:spPr>
          <a:xfrm>
            <a:off x="499350" y="381600"/>
            <a:ext cx="4262400" cy="2160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lt1"/>
              </a:buClr>
              <a:buSzPts val="1400"/>
              <a:buFont typeface="Poppins"/>
              <a:buNone/>
              <a:defRPr b="0" i="0" sz="1400" u="none" cap="none" strike="noStrike">
                <a:solidFill>
                  <a:schemeClr val="lt1"/>
                </a:solidFill>
                <a:latin typeface="Poppins"/>
                <a:ea typeface="Poppins"/>
                <a:cs typeface="Poppins"/>
                <a:sym typeface="Poppins"/>
              </a:defRPr>
            </a:lvl1pPr>
            <a:lvl2pPr lvl="1"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Equipo">
  <p:cSld name="Anid_principal_2_2">
    <p:spTree>
      <p:nvGrpSpPr>
        <p:cNvPr id="90" name="Shape 90"/>
        <p:cNvGrpSpPr/>
        <p:nvPr/>
      </p:nvGrpSpPr>
      <p:grpSpPr>
        <a:xfrm>
          <a:off x="0" y="0"/>
          <a:ext cx="0" cy="0"/>
          <a:chOff x="0" y="0"/>
          <a:chExt cx="0" cy="0"/>
        </a:xfrm>
      </p:grpSpPr>
      <p:pic>
        <p:nvPicPr>
          <p:cNvPr id="91" name="Google Shape;91;p23"/>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92" name="Google Shape;92;p23"/>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93" name="Google Shape;93;p23"/>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94" name="Google Shape;94;p23"/>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95" name="Google Shape;95;p23"/>
          <p:cNvSpPr txBox="1"/>
          <p:nvPr/>
        </p:nvSpPr>
        <p:spPr>
          <a:xfrm rot="10800000">
            <a:off x="2149300" y="1545075"/>
            <a:ext cx="280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txBox="1"/>
          <p:nvPr>
            <p:ph idx="1" type="body"/>
          </p:nvPr>
        </p:nvSpPr>
        <p:spPr>
          <a:xfrm>
            <a:off x="2155900" y="433650"/>
            <a:ext cx="5451600" cy="1214400"/>
          </a:xfrm>
          <a:prstGeom prst="rect">
            <a:avLst/>
          </a:prstGeom>
          <a:noFill/>
          <a:ln>
            <a:noFill/>
          </a:ln>
        </p:spPr>
        <p:txBody>
          <a:bodyPr anchorCtr="0" anchor="t" bIns="91425" lIns="0" spcFirstLastPara="1" rIns="91425" wrap="square" tIns="0">
            <a:noAutofit/>
          </a:bodyPr>
          <a:lstStyle>
            <a:lvl1pPr indent="-330200" lvl="0" marL="4572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1pPr>
            <a:lvl2pPr indent="-330200" lvl="1" marL="9144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2pPr>
            <a:lvl3pPr indent="-330200" lvl="2" marL="13716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3pPr>
            <a:lvl4pPr indent="-330200" lvl="3" marL="18288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4pPr>
            <a:lvl5pPr indent="-330200" lvl="4" marL="22860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5pPr>
            <a:lvl6pPr indent="-330200" lvl="5" marL="27432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6pPr>
            <a:lvl7pPr indent="-330200" lvl="6" marL="32004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7pPr>
            <a:lvl8pPr indent="-330200" lvl="7" marL="36576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8pPr>
            <a:lvl9pPr indent="-330200" lvl="8" marL="4114800" marR="0" rtl="0" algn="l">
              <a:lnSpc>
                <a:spcPct val="100000"/>
              </a:lnSpc>
              <a:spcBef>
                <a:spcPts val="0"/>
              </a:spcBef>
              <a:spcAft>
                <a:spcPts val="0"/>
              </a:spcAft>
              <a:buClr>
                <a:schemeClr val="dk1"/>
              </a:buClr>
              <a:buSzPts val="1600"/>
              <a:buFont typeface="Poppins Light"/>
              <a:buChar char="■"/>
              <a:defRPr b="0" i="0" sz="1600" u="none" cap="none" strike="noStrike">
                <a:solidFill>
                  <a:schemeClr val="dk1"/>
                </a:solidFill>
                <a:latin typeface="Poppins Light"/>
                <a:ea typeface="Poppins Light"/>
                <a:cs typeface="Poppins Light"/>
                <a:sym typeface="Poppins Light"/>
              </a:defRPr>
            </a:lvl9pPr>
          </a:lstStyle>
          <a:p/>
        </p:txBody>
      </p:sp>
      <p:sp>
        <p:nvSpPr>
          <p:cNvPr id="97" name="Google Shape;97;p23"/>
          <p:cNvSpPr/>
          <p:nvPr>
            <p:ph idx="2" type="pic"/>
          </p:nvPr>
        </p:nvSpPr>
        <p:spPr>
          <a:xfrm>
            <a:off x="3084650" y="3630950"/>
            <a:ext cx="869400" cy="869400"/>
          </a:xfrm>
          <a:prstGeom prst="rect">
            <a:avLst/>
          </a:prstGeom>
          <a:noFill/>
          <a:ln>
            <a:noFill/>
          </a:ln>
        </p:spPr>
      </p:sp>
      <p:sp>
        <p:nvSpPr>
          <p:cNvPr id="98" name="Google Shape;98;p23"/>
          <p:cNvSpPr/>
          <p:nvPr>
            <p:ph idx="3" type="pic"/>
          </p:nvPr>
        </p:nvSpPr>
        <p:spPr>
          <a:xfrm>
            <a:off x="2155900" y="3630950"/>
            <a:ext cx="869400" cy="869400"/>
          </a:xfrm>
          <a:prstGeom prst="rect">
            <a:avLst/>
          </a:prstGeom>
          <a:noFill/>
          <a:ln>
            <a:noFill/>
          </a:ln>
        </p:spPr>
      </p:sp>
      <p:sp>
        <p:nvSpPr>
          <p:cNvPr id="99" name="Google Shape;99;p23"/>
          <p:cNvSpPr/>
          <p:nvPr>
            <p:ph idx="4" type="pic"/>
          </p:nvPr>
        </p:nvSpPr>
        <p:spPr>
          <a:xfrm>
            <a:off x="4013400" y="3630950"/>
            <a:ext cx="869400" cy="869400"/>
          </a:xfrm>
          <a:prstGeom prst="rect">
            <a:avLst/>
          </a:prstGeom>
          <a:noFill/>
          <a:ln>
            <a:noFill/>
          </a:ln>
        </p:spPr>
      </p:sp>
      <p:sp>
        <p:nvSpPr>
          <p:cNvPr id="100" name="Google Shape;100;p23"/>
          <p:cNvSpPr/>
          <p:nvPr>
            <p:ph idx="5" type="pic"/>
          </p:nvPr>
        </p:nvSpPr>
        <p:spPr>
          <a:xfrm>
            <a:off x="4942150" y="3630950"/>
            <a:ext cx="869400" cy="869400"/>
          </a:xfrm>
          <a:prstGeom prst="rect">
            <a:avLst/>
          </a:prstGeom>
          <a:noFill/>
          <a:ln>
            <a:noFill/>
          </a:ln>
        </p:spPr>
      </p:sp>
      <p:sp>
        <p:nvSpPr>
          <p:cNvPr id="101" name="Google Shape;101;p23"/>
          <p:cNvSpPr/>
          <p:nvPr>
            <p:ph idx="6" type="pic"/>
          </p:nvPr>
        </p:nvSpPr>
        <p:spPr>
          <a:xfrm>
            <a:off x="5870900" y="3630950"/>
            <a:ext cx="869400" cy="869400"/>
          </a:xfrm>
          <a:prstGeom prst="rect">
            <a:avLst/>
          </a:prstGeom>
          <a:noFill/>
          <a:ln>
            <a:noFill/>
          </a:ln>
        </p:spPr>
      </p:sp>
      <p:sp>
        <p:nvSpPr>
          <p:cNvPr id="102" name="Google Shape;102;p23"/>
          <p:cNvSpPr/>
          <p:nvPr>
            <p:ph idx="7" type="pic"/>
          </p:nvPr>
        </p:nvSpPr>
        <p:spPr>
          <a:xfrm>
            <a:off x="6799650" y="3630950"/>
            <a:ext cx="869400" cy="869400"/>
          </a:xfrm>
          <a:prstGeom prst="rect">
            <a:avLst/>
          </a:prstGeom>
          <a:noFill/>
          <a:ln>
            <a:noFill/>
          </a:ln>
        </p:spPr>
      </p:sp>
      <p:sp>
        <p:nvSpPr>
          <p:cNvPr id="103" name="Google Shape;103;p23"/>
          <p:cNvSpPr/>
          <p:nvPr>
            <p:ph idx="8" type="pic"/>
          </p:nvPr>
        </p:nvSpPr>
        <p:spPr>
          <a:xfrm>
            <a:off x="3084650" y="2689425"/>
            <a:ext cx="869400" cy="869400"/>
          </a:xfrm>
          <a:prstGeom prst="rect">
            <a:avLst/>
          </a:prstGeom>
          <a:noFill/>
          <a:ln>
            <a:noFill/>
          </a:ln>
        </p:spPr>
      </p:sp>
      <p:sp>
        <p:nvSpPr>
          <p:cNvPr id="104" name="Google Shape;104;p23"/>
          <p:cNvSpPr/>
          <p:nvPr>
            <p:ph idx="9" type="pic"/>
          </p:nvPr>
        </p:nvSpPr>
        <p:spPr>
          <a:xfrm>
            <a:off x="2155900" y="2689425"/>
            <a:ext cx="869400" cy="869400"/>
          </a:xfrm>
          <a:prstGeom prst="rect">
            <a:avLst/>
          </a:prstGeom>
          <a:noFill/>
          <a:ln>
            <a:noFill/>
          </a:ln>
        </p:spPr>
      </p:sp>
      <p:sp>
        <p:nvSpPr>
          <p:cNvPr id="105" name="Google Shape;105;p23"/>
          <p:cNvSpPr/>
          <p:nvPr>
            <p:ph idx="13" type="pic"/>
          </p:nvPr>
        </p:nvSpPr>
        <p:spPr>
          <a:xfrm>
            <a:off x="4013400" y="2689425"/>
            <a:ext cx="869400" cy="869400"/>
          </a:xfrm>
          <a:prstGeom prst="rect">
            <a:avLst/>
          </a:prstGeom>
          <a:noFill/>
          <a:ln>
            <a:noFill/>
          </a:ln>
        </p:spPr>
      </p:sp>
      <p:sp>
        <p:nvSpPr>
          <p:cNvPr id="106" name="Google Shape;106;p23"/>
          <p:cNvSpPr/>
          <p:nvPr>
            <p:ph idx="14" type="pic"/>
          </p:nvPr>
        </p:nvSpPr>
        <p:spPr>
          <a:xfrm>
            <a:off x="4942150" y="2689425"/>
            <a:ext cx="869400" cy="869400"/>
          </a:xfrm>
          <a:prstGeom prst="rect">
            <a:avLst/>
          </a:prstGeom>
          <a:noFill/>
          <a:ln>
            <a:noFill/>
          </a:ln>
        </p:spPr>
      </p:sp>
      <p:sp>
        <p:nvSpPr>
          <p:cNvPr id="107" name="Google Shape;107;p23"/>
          <p:cNvSpPr/>
          <p:nvPr>
            <p:ph idx="15" type="pic"/>
          </p:nvPr>
        </p:nvSpPr>
        <p:spPr>
          <a:xfrm>
            <a:off x="5870900" y="2689425"/>
            <a:ext cx="869400" cy="869400"/>
          </a:xfrm>
          <a:prstGeom prst="rect">
            <a:avLst/>
          </a:prstGeom>
          <a:noFill/>
          <a:ln>
            <a:noFill/>
          </a:ln>
        </p:spPr>
      </p:sp>
      <p:sp>
        <p:nvSpPr>
          <p:cNvPr id="108" name="Google Shape;108;p23"/>
          <p:cNvSpPr/>
          <p:nvPr>
            <p:ph idx="16" type="pic"/>
          </p:nvPr>
        </p:nvSpPr>
        <p:spPr>
          <a:xfrm>
            <a:off x="6799650" y="2689425"/>
            <a:ext cx="869400" cy="869400"/>
          </a:xfrm>
          <a:prstGeom prst="rect">
            <a:avLst/>
          </a:prstGeom>
          <a:noFill/>
          <a:ln>
            <a:noFill/>
          </a:ln>
        </p:spPr>
      </p:sp>
      <p:sp>
        <p:nvSpPr>
          <p:cNvPr id="109" name="Google Shape;109;p23"/>
          <p:cNvSpPr/>
          <p:nvPr>
            <p:ph idx="17" type="pic"/>
          </p:nvPr>
        </p:nvSpPr>
        <p:spPr>
          <a:xfrm>
            <a:off x="3084650" y="1747900"/>
            <a:ext cx="869400" cy="869400"/>
          </a:xfrm>
          <a:prstGeom prst="rect">
            <a:avLst/>
          </a:prstGeom>
          <a:noFill/>
          <a:ln>
            <a:noFill/>
          </a:ln>
        </p:spPr>
      </p:sp>
      <p:sp>
        <p:nvSpPr>
          <p:cNvPr id="110" name="Google Shape;110;p23"/>
          <p:cNvSpPr/>
          <p:nvPr>
            <p:ph idx="18" type="pic"/>
          </p:nvPr>
        </p:nvSpPr>
        <p:spPr>
          <a:xfrm>
            <a:off x="2155900" y="1747900"/>
            <a:ext cx="869400" cy="869400"/>
          </a:xfrm>
          <a:prstGeom prst="rect">
            <a:avLst/>
          </a:prstGeom>
          <a:noFill/>
          <a:ln>
            <a:noFill/>
          </a:ln>
        </p:spPr>
      </p:sp>
      <p:sp>
        <p:nvSpPr>
          <p:cNvPr id="111" name="Google Shape;111;p23"/>
          <p:cNvSpPr/>
          <p:nvPr>
            <p:ph idx="19" type="pic"/>
          </p:nvPr>
        </p:nvSpPr>
        <p:spPr>
          <a:xfrm>
            <a:off x="4013400" y="1747900"/>
            <a:ext cx="869400" cy="869400"/>
          </a:xfrm>
          <a:prstGeom prst="rect">
            <a:avLst/>
          </a:prstGeom>
          <a:noFill/>
          <a:ln>
            <a:noFill/>
          </a:ln>
        </p:spPr>
      </p:sp>
      <p:sp>
        <p:nvSpPr>
          <p:cNvPr id="112" name="Google Shape;112;p23"/>
          <p:cNvSpPr/>
          <p:nvPr>
            <p:ph idx="20" type="pic"/>
          </p:nvPr>
        </p:nvSpPr>
        <p:spPr>
          <a:xfrm>
            <a:off x="4942150" y="1747900"/>
            <a:ext cx="869400" cy="869400"/>
          </a:xfrm>
          <a:prstGeom prst="rect">
            <a:avLst/>
          </a:prstGeom>
          <a:noFill/>
          <a:ln>
            <a:noFill/>
          </a:ln>
        </p:spPr>
      </p:sp>
      <p:sp>
        <p:nvSpPr>
          <p:cNvPr id="113" name="Google Shape;113;p23"/>
          <p:cNvSpPr/>
          <p:nvPr>
            <p:ph idx="21" type="pic"/>
          </p:nvPr>
        </p:nvSpPr>
        <p:spPr>
          <a:xfrm>
            <a:off x="5870900" y="1747900"/>
            <a:ext cx="869400" cy="869400"/>
          </a:xfrm>
          <a:prstGeom prst="rect">
            <a:avLst/>
          </a:prstGeom>
          <a:noFill/>
          <a:ln>
            <a:noFill/>
          </a:ln>
        </p:spPr>
      </p:sp>
      <p:sp>
        <p:nvSpPr>
          <p:cNvPr id="114" name="Google Shape;114;p23"/>
          <p:cNvSpPr/>
          <p:nvPr>
            <p:ph idx="22" type="pic"/>
          </p:nvPr>
        </p:nvSpPr>
        <p:spPr>
          <a:xfrm>
            <a:off x="6799650" y="1747900"/>
            <a:ext cx="869400" cy="869400"/>
          </a:xfrm>
          <a:prstGeom prst="rect">
            <a:avLst/>
          </a:prstGeom>
          <a:noFill/>
          <a:ln>
            <a:noFill/>
          </a:ln>
        </p:spPr>
      </p:sp>
      <p:pic>
        <p:nvPicPr>
          <p:cNvPr id="115" name="Google Shape;115;p23"/>
          <p:cNvPicPr preferRelativeResize="0"/>
          <p:nvPr/>
        </p:nvPicPr>
        <p:blipFill rotWithShape="1">
          <a:blip r:embed="rId2">
            <a:alphaModFix/>
          </a:blip>
          <a:srcRect b="0" l="47070" r="0" t="0"/>
          <a:stretch/>
        </p:blipFill>
        <p:spPr>
          <a:xfrm rot="5400000">
            <a:off x="-782388" y="2309787"/>
            <a:ext cx="4840225" cy="215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Agenda / Indice largo">
  <p:cSld name="Anid_principal_2_1">
    <p:spTree>
      <p:nvGrpSpPr>
        <p:cNvPr id="116" name="Shape 116"/>
        <p:cNvGrpSpPr/>
        <p:nvPr/>
      </p:nvGrpSpPr>
      <p:grpSpPr>
        <a:xfrm>
          <a:off x="0" y="0"/>
          <a:ext cx="0" cy="0"/>
          <a:chOff x="0" y="0"/>
          <a:chExt cx="0" cy="0"/>
        </a:xfrm>
      </p:grpSpPr>
      <p:pic>
        <p:nvPicPr>
          <p:cNvPr id="117" name="Google Shape;117;p24"/>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118" name="Google Shape;118;p24"/>
          <p:cNvSpPr txBox="1"/>
          <p:nvPr>
            <p:ph idx="1" type="body"/>
          </p:nvPr>
        </p:nvSpPr>
        <p:spPr>
          <a:xfrm>
            <a:off x="499350" y="1937625"/>
            <a:ext cx="4845600" cy="2856600"/>
          </a:xfrm>
          <a:prstGeom prst="rect">
            <a:avLst/>
          </a:prstGeom>
          <a:noFill/>
          <a:ln>
            <a:noFill/>
          </a:ln>
        </p:spPr>
        <p:txBody>
          <a:bodyPr anchorCtr="0" anchor="t" bIns="91425" lIns="0" spcFirstLastPara="1" rIns="91425" wrap="square" tIns="91425">
            <a:noAutofit/>
          </a:bodyPr>
          <a:lstStyle>
            <a:lvl1pPr indent="-317500" lvl="0" marL="4572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1pPr>
            <a:lvl2pPr indent="-317500" lvl="1" marL="9144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2pPr>
            <a:lvl3pPr indent="-317500" lvl="2" marL="13716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3pPr>
            <a:lvl4pPr indent="-317500" lvl="3" marL="18288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4pPr>
            <a:lvl5pPr indent="-317500" lvl="4" marL="22860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5pPr>
            <a:lvl6pPr indent="-317500" lvl="5" marL="27432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6pPr>
            <a:lvl7pPr indent="-317500" lvl="6" marL="32004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7pPr>
            <a:lvl8pPr indent="-317500" lvl="7" marL="36576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8pPr>
            <a:lvl9pPr indent="-317500" lvl="8" marL="4114800" marR="0" rtl="0" algn="l">
              <a:lnSpc>
                <a:spcPct val="15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9pPr>
          </a:lstStyle>
          <a:p/>
        </p:txBody>
      </p:sp>
      <p:pic>
        <p:nvPicPr>
          <p:cNvPr id="119" name="Google Shape;119;p24"/>
          <p:cNvPicPr preferRelativeResize="0"/>
          <p:nvPr/>
        </p:nvPicPr>
        <p:blipFill rotWithShape="1">
          <a:blip r:embed="rId2">
            <a:alphaModFix/>
          </a:blip>
          <a:srcRect b="0" l="0" r="0" t="0"/>
          <a:stretch/>
        </p:blipFill>
        <p:spPr>
          <a:xfrm>
            <a:off x="0" y="1634400"/>
            <a:ext cx="9144000" cy="215900"/>
          </a:xfrm>
          <a:prstGeom prst="rect">
            <a:avLst/>
          </a:prstGeom>
          <a:noFill/>
          <a:ln>
            <a:noFill/>
          </a:ln>
        </p:spPr>
      </p:pic>
      <p:sp>
        <p:nvSpPr>
          <p:cNvPr id="120" name="Google Shape;120;p24"/>
          <p:cNvSpPr txBox="1"/>
          <p:nvPr>
            <p:ph type="title"/>
          </p:nvPr>
        </p:nvSpPr>
        <p:spPr>
          <a:xfrm>
            <a:off x="499350" y="604800"/>
            <a:ext cx="4845600" cy="997500"/>
          </a:xfrm>
          <a:prstGeom prst="rect">
            <a:avLst/>
          </a:prstGeom>
          <a:noFill/>
          <a:ln>
            <a:noFill/>
          </a:ln>
        </p:spPr>
        <p:txBody>
          <a:bodyPr anchorCtr="0" anchor="t" bIns="91425" lIns="0" spcFirstLastPara="1" rIns="91425" wrap="square" tIns="91425">
            <a:noAutofit/>
          </a:bodyPr>
          <a:lstStyle>
            <a:lvl1pPr lvl="0" marR="0" rtl="0" algn="l">
              <a:lnSpc>
                <a:spcPct val="100000"/>
              </a:lnSpc>
              <a:spcBef>
                <a:spcPts val="0"/>
              </a:spcBef>
              <a:spcAft>
                <a:spcPts val="0"/>
              </a:spcAft>
              <a:buClr>
                <a:schemeClr val="dk1"/>
              </a:buClr>
              <a:buSzPts val="2000"/>
              <a:buFont typeface="Poppins"/>
              <a:buNone/>
              <a:defRPr b="0" i="0" sz="2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pic>
        <p:nvPicPr>
          <p:cNvPr id="121" name="Google Shape;121;p24"/>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22" name="Google Shape;122;p24"/>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23" name="Google Shape;123;p24"/>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24" name="Google Shape;124;p24"/>
          <p:cNvSpPr txBox="1"/>
          <p:nvPr>
            <p:ph idx="2"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Agenda / Indice corto">
  <p:cSld name="CUSTOM_4">
    <p:spTree>
      <p:nvGrpSpPr>
        <p:cNvPr id="125" name="Shape 125"/>
        <p:cNvGrpSpPr/>
        <p:nvPr/>
      </p:nvGrpSpPr>
      <p:grpSpPr>
        <a:xfrm>
          <a:off x="0" y="0"/>
          <a:ext cx="0" cy="0"/>
          <a:chOff x="0" y="0"/>
          <a:chExt cx="0" cy="0"/>
        </a:xfrm>
      </p:grpSpPr>
      <p:pic>
        <p:nvPicPr>
          <p:cNvPr id="126" name="Google Shape;126;p25"/>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27" name="Google Shape;127;p25"/>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28" name="Google Shape;128;p25"/>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29" name="Google Shape;129;p25"/>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30" name="Google Shape;130;p25"/>
          <p:cNvSpPr txBox="1"/>
          <p:nvPr>
            <p:ph idx="1" type="body"/>
          </p:nvPr>
        </p:nvSpPr>
        <p:spPr>
          <a:xfrm>
            <a:off x="2547525" y="1144800"/>
            <a:ext cx="4845600" cy="2856600"/>
          </a:xfrm>
          <a:prstGeom prst="rect">
            <a:avLst/>
          </a:prstGeom>
          <a:noFill/>
          <a:ln>
            <a:noFill/>
          </a:ln>
        </p:spPr>
        <p:txBody>
          <a:bodyPr anchorCtr="0" anchor="t" bIns="91425" lIns="0" spcFirstLastPara="1" rIns="91425" wrap="square" tIns="91425">
            <a:noAutofit/>
          </a:bodyPr>
          <a:lstStyle>
            <a:lvl1pPr indent="-419100" lvl="0" marL="4572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1pPr>
            <a:lvl2pPr indent="-419100" lvl="1" marL="9144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2pPr>
            <a:lvl3pPr indent="-419100" lvl="2" marL="13716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3pPr>
            <a:lvl4pPr indent="-419100" lvl="3" marL="18288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4pPr>
            <a:lvl5pPr indent="-419100" lvl="4" marL="22860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5pPr>
            <a:lvl6pPr indent="-419100" lvl="5" marL="27432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6pPr>
            <a:lvl7pPr indent="-419100" lvl="6" marL="32004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7pPr>
            <a:lvl8pPr indent="-419100" lvl="7" marL="36576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8pPr>
            <a:lvl9pPr indent="-419100" lvl="8" marL="4114800" marR="0" rtl="0" algn="l">
              <a:lnSpc>
                <a:spcPct val="150000"/>
              </a:lnSpc>
              <a:spcBef>
                <a:spcPts val="0"/>
              </a:spcBef>
              <a:spcAft>
                <a:spcPts val="0"/>
              </a:spcAft>
              <a:buClr>
                <a:schemeClr val="dk1"/>
              </a:buClr>
              <a:buSzPts val="3000"/>
              <a:buFont typeface="Poppins Light"/>
              <a:buChar char="■"/>
              <a:defRPr b="0" i="0" sz="3000" u="none" cap="none" strike="noStrike">
                <a:solidFill>
                  <a:schemeClr val="dk1"/>
                </a:solidFill>
                <a:latin typeface="Poppins Light"/>
                <a:ea typeface="Poppins Light"/>
                <a:cs typeface="Poppins Light"/>
                <a:sym typeface="Poppins Light"/>
              </a:defRPr>
            </a:lvl9pPr>
          </a:lstStyle>
          <a:p/>
        </p:txBody>
      </p:sp>
      <p:sp>
        <p:nvSpPr>
          <p:cNvPr id="131" name="Google Shape;131;p25"/>
          <p:cNvSpPr txBox="1"/>
          <p:nvPr>
            <p:ph type="title"/>
          </p:nvPr>
        </p:nvSpPr>
        <p:spPr>
          <a:xfrm>
            <a:off x="499350" y="269075"/>
            <a:ext cx="13689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pic>
        <p:nvPicPr>
          <p:cNvPr id="132" name="Google Shape;132;p25"/>
          <p:cNvPicPr preferRelativeResize="0"/>
          <p:nvPr/>
        </p:nvPicPr>
        <p:blipFill rotWithShape="1">
          <a:blip r:embed="rId2">
            <a:alphaModFix/>
          </a:blip>
          <a:srcRect b="0" l="47070" r="0" t="0"/>
          <a:stretch/>
        </p:blipFill>
        <p:spPr>
          <a:xfrm rot="5400000">
            <a:off x="-278163" y="2312162"/>
            <a:ext cx="4840225" cy="215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Una columna">
  <p:cSld name="CUSTOM_8">
    <p:spTree>
      <p:nvGrpSpPr>
        <p:cNvPr id="133" name="Shape 133"/>
        <p:cNvGrpSpPr/>
        <p:nvPr/>
      </p:nvGrpSpPr>
      <p:grpSpPr>
        <a:xfrm>
          <a:off x="0" y="0"/>
          <a:ext cx="0" cy="0"/>
          <a:chOff x="0" y="0"/>
          <a:chExt cx="0" cy="0"/>
        </a:xfrm>
      </p:grpSpPr>
      <p:pic>
        <p:nvPicPr>
          <p:cNvPr id="134" name="Google Shape;134;p26"/>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35" name="Google Shape;135;p26"/>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36" name="Google Shape;136;p26"/>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37" name="Google Shape;137;p26"/>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38" name="Google Shape;138;p26"/>
          <p:cNvSpPr txBox="1"/>
          <p:nvPr>
            <p:ph idx="1" type="body"/>
          </p:nvPr>
        </p:nvSpPr>
        <p:spPr>
          <a:xfrm>
            <a:off x="2149200" y="1962150"/>
            <a:ext cx="4845600" cy="2362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1pPr>
            <a:lvl2pPr indent="-317500" lvl="1" marL="9144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2pPr>
            <a:lvl3pPr indent="-317500" lvl="2" marL="13716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3pPr>
            <a:lvl4pPr indent="-317500" lvl="3" marL="18288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4pPr>
            <a:lvl5pPr indent="-317500" lvl="4" marL="22860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5pPr>
            <a:lvl6pPr indent="-317500" lvl="5" marL="27432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6pPr>
            <a:lvl7pPr indent="-317500" lvl="6" marL="32004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7pPr>
            <a:lvl8pPr indent="-317500" lvl="7" marL="36576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8pPr>
            <a:lvl9pPr indent="-317500" lvl="8" marL="4114800" marR="0" rtl="0" algn="l">
              <a:lnSpc>
                <a:spcPct val="100000"/>
              </a:lnSpc>
              <a:spcBef>
                <a:spcPts val="0"/>
              </a:spcBef>
              <a:spcAft>
                <a:spcPts val="0"/>
              </a:spcAft>
              <a:buClr>
                <a:schemeClr val="dk1"/>
              </a:buClr>
              <a:buSzPts val="1400"/>
              <a:buFont typeface="Poppins Light"/>
              <a:buChar char="■"/>
              <a:defRPr b="0" i="0" sz="1400" u="none" cap="none" strike="noStrike">
                <a:solidFill>
                  <a:schemeClr val="dk1"/>
                </a:solidFill>
                <a:latin typeface="Poppins Light"/>
                <a:ea typeface="Poppins Light"/>
                <a:cs typeface="Poppins Light"/>
                <a:sym typeface="Poppins Light"/>
              </a:defRPr>
            </a:lvl9pPr>
          </a:lstStyle>
          <a:p/>
        </p:txBody>
      </p:sp>
      <p:sp>
        <p:nvSpPr>
          <p:cNvPr id="139" name="Google Shape;139;p26"/>
          <p:cNvSpPr txBox="1"/>
          <p:nvPr>
            <p:ph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Dos columnas">
  <p:cSld name="CUSTOM_8_1">
    <p:spTree>
      <p:nvGrpSpPr>
        <p:cNvPr id="140" name="Shape 140"/>
        <p:cNvGrpSpPr/>
        <p:nvPr/>
      </p:nvGrpSpPr>
      <p:grpSpPr>
        <a:xfrm>
          <a:off x="0" y="0"/>
          <a:ext cx="0" cy="0"/>
          <a:chOff x="0" y="0"/>
          <a:chExt cx="0" cy="0"/>
        </a:xfrm>
      </p:grpSpPr>
      <p:pic>
        <p:nvPicPr>
          <p:cNvPr id="141" name="Google Shape;141;p27"/>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42" name="Google Shape;142;p27"/>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43" name="Google Shape;143;p27"/>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44" name="Google Shape;144;p27"/>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45" name="Google Shape;145;p27"/>
          <p:cNvSpPr txBox="1"/>
          <p:nvPr>
            <p:ph idx="1" type="body"/>
          </p:nvPr>
        </p:nvSpPr>
        <p:spPr>
          <a:xfrm>
            <a:off x="2154300" y="2476500"/>
            <a:ext cx="3060900" cy="2116200"/>
          </a:xfrm>
          <a:prstGeom prst="rect">
            <a:avLst/>
          </a:prstGeom>
          <a:noFill/>
          <a:ln>
            <a:noFill/>
          </a:ln>
        </p:spPr>
        <p:txBody>
          <a:bodyPr anchorCtr="0" anchor="t" bIns="0" lIns="0" spcFirstLastPara="1" rIns="0" wrap="square" tIns="0">
            <a:noAutofit/>
          </a:bodyPr>
          <a:lstStyle>
            <a:lvl1pPr indent="-279400" lvl="0" marL="457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1pPr>
            <a:lvl2pPr indent="-279400" lvl="1" marL="914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146" name="Google Shape;146;p27"/>
          <p:cNvSpPr txBox="1"/>
          <p:nvPr>
            <p:ph idx="2" type="body"/>
          </p:nvPr>
        </p:nvSpPr>
        <p:spPr>
          <a:xfrm>
            <a:off x="5466300" y="2476500"/>
            <a:ext cx="3064200" cy="2116200"/>
          </a:xfrm>
          <a:prstGeom prst="rect">
            <a:avLst/>
          </a:prstGeom>
          <a:noFill/>
          <a:ln>
            <a:noFill/>
          </a:ln>
        </p:spPr>
        <p:txBody>
          <a:bodyPr anchorCtr="0" anchor="t" bIns="0" lIns="0" spcFirstLastPara="1" rIns="0" wrap="square" tIns="0">
            <a:noAutofit/>
          </a:bodyPr>
          <a:lstStyle>
            <a:lvl1pPr indent="-279400" lvl="0" marL="457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1pPr>
            <a:lvl2pPr indent="-279400" lvl="1" marL="914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147" name="Google Shape;147;p27"/>
          <p:cNvSpPr txBox="1"/>
          <p:nvPr>
            <p:ph type="title"/>
          </p:nvPr>
        </p:nvSpPr>
        <p:spPr>
          <a:xfrm>
            <a:off x="214920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9pPr>
          </a:lstStyle>
          <a:p/>
        </p:txBody>
      </p:sp>
      <p:sp>
        <p:nvSpPr>
          <p:cNvPr id="148" name="Google Shape;148;p27"/>
          <p:cNvSpPr txBox="1"/>
          <p:nvPr>
            <p:ph idx="3" type="title"/>
          </p:nvPr>
        </p:nvSpPr>
        <p:spPr>
          <a:xfrm>
            <a:off x="546435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200"/>
              <a:buFont typeface="Poppins"/>
              <a:buNone/>
              <a:defRPr b="0" i="0" sz="1200" u="none" cap="none" strike="noStrike">
                <a:solidFill>
                  <a:schemeClr val="dk1"/>
                </a:solidFill>
                <a:latin typeface="Poppins"/>
                <a:ea typeface="Poppins"/>
                <a:cs typeface="Poppins"/>
                <a:sym typeface="Poppins"/>
              </a:defRPr>
            </a:lvl9pPr>
          </a:lstStyle>
          <a:p/>
        </p:txBody>
      </p:sp>
      <p:sp>
        <p:nvSpPr>
          <p:cNvPr id="149" name="Google Shape;149;p27"/>
          <p:cNvSpPr txBox="1"/>
          <p:nvPr>
            <p:ph idx="4"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
        <p:nvSpPr>
          <p:cNvPr id="150" name="Google Shape;150;p27"/>
          <p:cNvSpPr txBox="1"/>
          <p:nvPr>
            <p:ph idx="5" type="title"/>
          </p:nvPr>
        </p:nvSpPr>
        <p:spPr>
          <a:xfrm>
            <a:off x="499350" y="381600"/>
            <a:ext cx="6495300" cy="4314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color principal">
  <p:cSld name="Anid_principal_1">
    <p:bg>
      <p:bgPr>
        <a:solidFill>
          <a:srgbClr val="FF704E"/>
        </a:solidFill>
      </p:bgPr>
    </p:bg>
    <p:spTree>
      <p:nvGrpSpPr>
        <p:cNvPr id="151" name="Shape 151"/>
        <p:cNvGrpSpPr/>
        <p:nvPr/>
      </p:nvGrpSpPr>
      <p:grpSpPr>
        <a:xfrm>
          <a:off x="0" y="0"/>
          <a:ext cx="0" cy="0"/>
          <a:chOff x="0" y="0"/>
          <a:chExt cx="0" cy="0"/>
        </a:xfrm>
      </p:grpSpPr>
      <p:pic>
        <p:nvPicPr>
          <p:cNvPr id="152" name="Google Shape;152;p28"/>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53" name="Google Shape;153;p28"/>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54" name="Google Shape;154;p28"/>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155" name="Google Shape;155;p28"/>
          <p:cNvPicPr preferRelativeResize="0"/>
          <p:nvPr/>
        </p:nvPicPr>
        <p:blipFill rotWithShape="1">
          <a:blip r:embed="rId2">
            <a:alphaModFix/>
          </a:blip>
          <a:srcRect b="0" l="0" r="0" t="0"/>
          <a:stretch/>
        </p:blipFill>
        <p:spPr>
          <a:xfrm>
            <a:off x="0" y="2463800"/>
            <a:ext cx="9144000" cy="215900"/>
          </a:xfrm>
          <a:prstGeom prst="rect">
            <a:avLst/>
          </a:prstGeom>
          <a:noFill/>
          <a:ln>
            <a:noFill/>
          </a:ln>
        </p:spPr>
      </p:pic>
      <p:sp>
        <p:nvSpPr>
          <p:cNvPr id="156" name="Google Shape;156;p28"/>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57" name="Google Shape;157;p28"/>
          <p:cNvSpPr txBox="1"/>
          <p:nvPr>
            <p:ph type="title"/>
          </p:nvPr>
        </p:nvSpPr>
        <p:spPr>
          <a:xfrm>
            <a:off x="2149200" y="2782800"/>
            <a:ext cx="6510000" cy="1990500"/>
          </a:xfrm>
          <a:prstGeom prst="rect">
            <a:avLst/>
          </a:prstGeom>
          <a:noFill/>
          <a:ln>
            <a:noFill/>
          </a:ln>
        </p:spPr>
        <p:txBody>
          <a:bodyPr anchorCtr="0" anchor="t" bIns="0" lIns="91425" spcFirstLastPara="1" rIns="0" wrap="square" tIns="0">
            <a:noAutofit/>
          </a:bodyPr>
          <a:lstStyle>
            <a:lvl1pPr lvl="0" marR="0" rtl="0" algn="r">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58" name="Google Shape;158;p28"/>
          <p:cNvSpPr txBox="1"/>
          <p:nvPr>
            <p:ph idx="1" type="subTitle"/>
          </p:nvPr>
        </p:nvSpPr>
        <p:spPr>
          <a:xfrm>
            <a:off x="502675" y="2782800"/>
            <a:ext cx="1526100" cy="1990500"/>
          </a:xfrm>
          <a:prstGeom prst="rect">
            <a:avLst/>
          </a:prstGeom>
          <a:noFill/>
          <a:ln>
            <a:noFill/>
          </a:ln>
        </p:spPr>
        <p:txBody>
          <a:bodyPr anchorCtr="0" anchor="t" bIns="0" lIns="0" spcFirstLastPara="1" rIns="91425" wrap="square" tIns="0">
            <a:noAutofit/>
          </a:bodyPr>
          <a:lstStyle>
            <a:lvl1pPr lvl="0" marR="0" rtl="0" algn="l">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 fotografía color principal">
  <p:cSld name="Anid_principal_1_1">
    <p:bg>
      <p:bgPr>
        <a:solidFill>
          <a:srgbClr val="FF704E"/>
        </a:solidFill>
      </p:bgPr>
    </p:bg>
    <p:spTree>
      <p:nvGrpSpPr>
        <p:cNvPr id="159" name="Shape 159"/>
        <p:cNvGrpSpPr/>
        <p:nvPr/>
      </p:nvGrpSpPr>
      <p:grpSpPr>
        <a:xfrm>
          <a:off x="0" y="0"/>
          <a:ext cx="0" cy="0"/>
          <a:chOff x="0" y="0"/>
          <a:chExt cx="0" cy="0"/>
        </a:xfrm>
      </p:grpSpPr>
      <p:pic>
        <p:nvPicPr>
          <p:cNvPr id="160" name="Google Shape;160;p29"/>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61" name="Google Shape;161;p29"/>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62" name="Google Shape;162;p29"/>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63" name="Google Shape;163;p29"/>
          <p:cNvSpPr/>
          <p:nvPr>
            <p:ph idx="2" type="pic"/>
          </p:nvPr>
        </p:nvSpPr>
        <p:spPr>
          <a:xfrm>
            <a:off x="0" y="0"/>
            <a:ext cx="9144000" cy="2566800"/>
          </a:xfrm>
          <a:prstGeom prst="rect">
            <a:avLst/>
          </a:prstGeom>
          <a:noFill/>
          <a:ln>
            <a:noFill/>
          </a:ln>
        </p:spPr>
      </p:sp>
      <p:pic>
        <p:nvPicPr>
          <p:cNvPr id="164" name="Google Shape;164;p29"/>
          <p:cNvPicPr preferRelativeResize="0"/>
          <p:nvPr/>
        </p:nvPicPr>
        <p:blipFill rotWithShape="1">
          <a:blip r:embed="rId2">
            <a:alphaModFix/>
          </a:blip>
          <a:srcRect b="0" l="0" r="0" t="0"/>
          <a:stretch/>
        </p:blipFill>
        <p:spPr>
          <a:xfrm>
            <a:off x="0" y="2463800"/>
            <a:ext cx="9144000" cy="215900"/>
          </a:xfrm>
          <a:prstGeom prst="rect">
            <a:avLst/>
          </a:prstGeom>
          <a:noFill/>
          <a:ln>
            <a:noFill/>
          </a:ln>
        </p:spPr>
      </p:pic>
      <p:sp>
        <p:nvSpPr>
          <p:cNvPr id="165" name="Google Shape;165;p29"/>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66" name="Google Shape;166;p29"/>
          <p:cNvSpPr txBox="1"/>
          <p:nvPr>
            <p:ph type="title"/>
          </p:nvPr>
        </p:nvSpPr>
        <p:spPr>
          <a:xfrm>
            <a:off x="2149200" y="2782800"/>
            <a:ext cx="6510000" cy="1990500"/>
          </a:xfrm>
          <a:prstGeom prst="rect">
            <a:avLst/>
          </a:prstGeom>
          <a:noFill/>
          <a:ln>
            <a:noFill/>
          </a:ln>
        </p:spPr>
        <p:txBody>
          <a:bodyPr anchorCtr="0" anchor="t" bIns="0" lIns="91425" spcFirstLastPara="1" rIns="0" wrap="square" tIns="0">
            <a:noAutofit/>
          </a:bodyPr>
          <a:lstStyle>
            <a:lvl1pPr lvl="0" marR="0" rtl="0" algn="r">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67" name="Google Shape;167;p29"/>
          <p:cNvSpPr txBox="1"/>
          <p:nvPr>
            <p:ph idx="1" type="subTitle"/>
          </p:nvPr>
        </p:nvSpPr>
        <p:spPr>
          <a:xfrm>
            <a:off x="502675" y="2782800"/>
            <a:ext cx="1526100" cy="1990500"/>
          </a:xfrm>
          <a:prstGeom prst="rect">
            <a:avLst/>
          </a:prstGeom>
          <a:noFill/>
          <a:ln>
            <a:noFill/>
          </a:ln>
        </p:spPr>
        <p:txBody>
          <a:bodyPr anchorCtr="0" anchor="t" bIns="0" lIns="0" spcFirstLastPara="1" rIns="91425" wrap="square" tIns="0">
            <a:noAutofit/>
          </a:bodyPr>
          <a:lstStyle>
            <a:lvl1pPr lvl="0" marR="0" rtl="0" algn="l">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portadilla">
  <p:cSld name="Anid_principal_1_3">
    <p:bg>
      <p:bgPr>
        <a:solidFill>
          <a:schemeClr val="accent1"/>
        </a:solidFill>
      </p:bgPr>
    </p:bg>
    <p:spTree>
      <p:nvGrpSpPr>
        <p:cNvPr id="168" name="Shape 168"/>
        <p:cNvGrpSpPr/>
        <p:nvPr/>
      </p:nvGrpSpPr>
      <p:grpSpPr>
        <a:xfrm>
          <a:off x="0" y="0"/>
          <a:ext cx="0" cy="0"/>
          <a:chOff x="0" y="0"/>
          <a:chExt cx="0" cy="0"/>
        </a:xfrm>
      </p:grpSpPr>
      <p:pic>
        <p:nvPicPr>
          <p:cNvPr id="169" name="Google Shape;169;p30"/>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70" name="Google Shape;170;p30"/>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71" name="Google Shape;171;p30"/>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172" name="Google Shape;172;p30"/>
          <p:cNvPicPr preferRelativeResize="0"/>
          <p:nvPr/>
        </p:nvPicPr>
        <p:blipFill rotWithShape="1">
          <a:blip r:embed="rId2">
            <a:alphaModFix/>
          </a:blip>
          <a:srcRect b="0" l="0" r="0" t="0"/>
          <a:stretch/>
        </p:blipFill>
        <p:spPr>
          <a:xfrm>
            <a:off x="0" y="2463800"/>
            <a:ext cx="9144000" cy="215900"/>
          </a:xfrm>
          <a:prstGeom prst="rect">
            <a:avLst/>
          </a:prstGeom>
          <a:noFill/>
          <a:ln>
            <a:noFill/>
          </a:ln>
        </p:spPr>
      </p:pic>
      <p:sp>
        <p:nvSpPr>
          <p:cNvPr id="173" name="Google Shape;173;p30"/>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74" name="Google Shape;174;p30"/>
          <p:cNvSpPr txBox="1"/>
          <p:nvPr>
            <p:ph type="title"/>
          </p:nvPr>
        </p:nvSpPr>
        <p:spPr>
          <a:xfrm>
            <a:off x="2149200" y="2782800"/>
            <a:ext cx="6510000" cy="1990500"/>
          </a:xfrm>
          <a:prstGeom prst="rect">
            <a:avLst/>
          </a:prstGeom>
          <a:noFill/>
          <a:ln>
            <a:noFill/>
          </a:ln>
        </p:spPr>
        <p:txBody>
          <a:bodyPr anchorCtr="0" anchor="t" bIns="0" lIns="91425" spcFirstLastPara="1" rIns="0" wrap="square" tIns="0">
            <a:noAutofit/>
          </a:bodyPr>
          <a:lstStyle>
            <a:lvl1pPr lvl="0" marR="0" rtl="0" algn="r">
              <a:lnSpc>
                <a:spcPct val="100000"/>
              </a:lnSpc>
              <a:spcBef>
                <a:spcPts val="0"/>
              </a:spcBef>
              <a:spcAft>
                <a:spcPts val="0"/>
              </a:spcAft>
              <a:buClr>
                <a:schemeClr val="dk1"/>
              </a:buClr>
              <a:buSzPts val="4000"/>
              <a:buFont typeface="Poppins"/>
              <a:buNone/>
              <a:defRPr b="0" i="0" sz="4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9pPr>
          </a:lstStyle>
          <a:p/>
        </p:txBody>
      </p:sp>
      <p:sp>
        <p:nvSpPr>
          <p:cNvPr id="175" name="Google Shape;175;p30"/>
          <p:cNvSpPr txBox="1"/>
          <p:nvPr>
            <p:ph idx="1" type="subTitle"/>
          </p:nvPr>
        </p:nvSpPr>
        <p:spPr>
          <a:xfrm>
            <a:off x="502675" y="2782800"/>
            <a:ext cx="1526100" cy="1990500"/>
          </a:xfrm>
          <a:prstGeom prst="rect">
            <a:avLst/>
          </a:prstGeom>
          <a:noFill/>
          <a:ln>
            <a:noFill/>
          </a:ln>
        </p:spPr>
        <p:txBody>
          <a:bodyPr anchorCtr="0" anchor="t" bIns="0" lIns="0" spcFirstLastPara="1" rIns="91425" wrap="square" tIns="0">
            <a:noAutofit/>
          </a:bodyPr>
          <a:lstStyle>
            <a:lvl1pPr lvl="0" marR="0" rtl="0" algn="l">
              <a:lnSpc>
                <a:spcPct val="100000"/>
              </a:lnSpc>
              <a:spcBef>
                <a:spcPts val="0"/>
              </a:spcBef>
              <a:spcAft>
                <a:spcPts val="0"/>
              </a:spcAft>
              <a:buClr>
                <a:schemeClr val="lt2"/>
              </a:buClr>
              <a:buSzPts val="4000"/>
              <a:buFont typeface="Poppins Light"/>
              <a:buNone/>
              <a:defRPr b="0" i="0" sz="4000" u="none" cap="none" strike="noStrike">
                <a:solidFill>
                  <a:schemeClr val="lt2"/>
                </a:solidFill>
                <a:latin typeface="Poppins Light"/>
                <a:ea typeface="Poppins Light"/>
                <a:cs typeface="Poppins Light"/>
                <a:sym typeface="Poppins Light"/>
              </a:defRPr>
            </a:lvl1pPr>
            <a:lvl2pPr lvl="1"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p:txBody>
      </p:sp>
      <p:sp>
        <p:nvSpPr>
          <p:cNvPr id="176" name="Google Shape;176;p30"/>
          <p:cNvSpPr txBox="1"/>
          <p:nvPr>
            <p:ph idx="2" type="title"/>
          </p:nvPr>
        </p:nvSpPr>
        <p:spPr>
          <a:xfrm>
            <a:off x="499350" y="269075"/>
            <a:ext cx="2052600" cy="1125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lara">
  <p:cSld name="Anid_principal_2_3_1">
    <p:bg>
      <p:bgPr>
        <a:solidFill>
          <a:srgbClr val="EDEDED"/>
        </a:solidFill>
      </p:bgPr>
    </p:bg>
    <p:spTree>
      <p:nvGrpSpPr>
        <p:cNvPr id="13" name="Shape 13"/>
        <p:cNvGrpSpPr/>
        <p:nvPr/>
      </p:nvGrpSpPr>
      <p:grpSpPr>
        <a:xfrm>
          <a:off x="0" y="0"/>
          <a:ext cx="0" cy="0"/>
          <a:chOff x="0" y="0"/>
          <a:chExt cx="0" cy="0"/>
        </a:xfrm>
      </p:grpSpPr>
      <p:sp>
        <p:nvSpPr>
          <p:cNvPr id="14" name="Google Shape;14;p13"/>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292929"/>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5" name="Google Shape;15;p13"/>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16" name="Google Shape;16;p13"/>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17" name="Google Shape;17;p13"/>
          <p:cNvSpPr txBox="1"/>
          <p:nvPr>
            <p:ph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
        <p:nvSpPr>
          <p:cNvPr id="18" name="Google Shape;18;p13"/>
          <p:cNvSpPr txBox="1"/>
          <p:nvPr>
            <p:ph idx="2" type="title"/>
          </p:nvPr>
        </p:nvSpPr>
        <p:spPr>
          <a:xfrm>
            <a:off x="499350" y="381600"/>
            <a:ext cx="4254900" cy="2127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400"/>
              <a:buFont typeface="Poppins"/>
              <a:buNone/>
              <a:defRPr b="0" i="0" sz="14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9" name="Google Shape;19;p13"/>
          <p:cNvSpPr txBox="1"/>
          <p:nvPr>
            <p:ph idx="1" type="body"/>
          </p:nvPr>
        </p:nvSpPr>
        <p:spPr>
          <a:xfrm>
            <a:off x="472675" y="2207298"/>
            <a:ext cx="4845600" cy="2369100"/>
          </a:xfrm>
          <a:prstGeom prst="rect">
            <a:avLst/>
          </a:prstGeom>
          <a:noFill/>
          <a:ln>
            <a:noFill/>
          </a:ln>
        </p:spPr>
        <p:txBody>
          <a:bodyPr anchorCtr="0" anchor="t" bIns="0" lIns="0" spcFirstLastPara="1" rIns="0" wrap="square" tIns="0">
            <a:noAutofit/>
          </a:bodyPr>
          <a:lstStyle>
            <a:lvl1pPr indent="-304800" lvl="0" marL="457200" marR="0" rtl="0" algn="l">
              <a:lnSpc>
                <a:spcPct val="115000"/>
              </a:lnSpc>
              <a:spcBef>
                <a:spcPts val="0"/>
              </a:spcBef>
              <a:spcAft>
                <a:spcPts val="0"/>
              </a:spcAft>
              <a:buClr>
                <a:schemeClr val="dk1"/>
              </a:buClr>
              <a:buSzPts val="1200"/>
              <a:buFont typeface="Poppins Light"/>
              <a:buChar char="●"/>
              <a:defRPr b="0" i="0" sz="1200" u="none" cap="none" strike="noStrike">
                <a:solidFill>
                  <a:schemeClr val="dk1"/>
                </a:solidFill>
                <a:latin typeface="Poppins Light"/>
                <a:ea typeface="Poppins Light"/>
                <a:cs typeface="Poppins Light"/>
                <a:sym typeface="Poppins Light"/>
              </a:defRPr>
            </a:lvl1pPr>
            <a:lvl2pPr indent="-292100" lvl="1" marL="914400" marR="0" rtl="0" algn="l">
              <a:lnSpc>
                <a:spcPct val="115000"/>
              </a:lnSpc>
              <a:spcBef>
                <a:spcPts val="0"/>
              </a:spcBef>
              <a:spcAft>
                <a:spcPts val="0"/>
              </a:spcAft>
              <a:buClr>
                <a:schemeClr val="dk1"/>
              </a:buClr>
              <a:buSzPts val="1000"/>
              <a:buFont typeface="Poppins Light"/>
              <a:buChar char="○"/>
              <a:defRPr b="0" i="0" sz="1000" u="none" cap="none" strike="noStrike">
                <a:solidFill>
                  <a:schemeClr val="dk1"/>
                </a:solidFill>
                <a:latin typeface="Poppins Light"/>
                <a:ea typeface="Poppins Light"/>
                <a:cs typeface="Poppins Light"/>
                <a:sym typeface="Poppins Light"/>
              </a:defRPr>
            </a:lvl2pPr>
            <a:lvl3pPr indent="-279400" lvl="2" marL="13716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15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Frases sobre fondo">
  <p:cSld name="Anid_principal_2_3_1_1_1">
    <p:bg>
      <p:bgPr>
        <a:solidFill>
          <a:schemeClr val="dk2"/>
        </a:solidFill>
      </p:bgPr>
    </p:bg>
    <p:spTree>
      <p:nvGrpSpPr>
        <p:cNvPr id="177" name="Shape 177"/>
        <p:cNvGrpSpPr/>
        <p:nvPr/>
      </p:nvGrpSpPr>
      <p:grpSpPr>
        <a:xfrm>
          <a:off x="0" y="0"/>
          <a:ext cx="0" cy="0"/>
          <a:chOff x="0" y="0"/>
          <a:chExt cx="0" cy="0"/>
        </a:xfrm>
      </p:grpSpPr>
      <p:sp>
        <p:nvSpPr>
          <p:cNvPr id="178" name="Google Shape;178;p31"/>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chemeClr val="dk1"/>
                </a:solidFill>
                <a:latin typeface="Poppins"/>
                <a:ea typeface="Poppins"/>
                <a:cs typeface="Poppins"/>
                <a:sym typeface="Poppins"/>
              </a:rPr>
              <a:t>‹#›</a:t>
            </a:fld>
            <a:endParaRPr b="0" i="0" sz="800" u="none" cap="none" strike="noStrike">
              <a:solidFill>
                <a:schemeClr val="dk1"/>
              </a:solidFill>
              <a:latin typeface="Poppins"/>
              <a:ea typeface="Poppins"/>
              <a:cs typeface="Poppins"/>
              <a:sym typeface="Poppins"/>
            </a:endParaRPr>
          </a:p>
        </p:txBody>
      </p:sp>
      <p:sp>
        <p:nvSpPr>
          <p:cNvPr id="179" name="Google Shape;179;p31"/>
          <p:cNvSpPr txBox="1"/>
          <p:nvPr>
            <p:ph type="title"/>
          </p:nvPr>
        </p:nvSpPr>
        <p:spPr>
          <a:xfrm>
            <a:off x="1324425" y="1565900"/>
            <a:ext cx="6495300" cy="853500"/>
          </a:xfrm>
          <a:prstGeom prst="rect">
            <a:avLst/>
          </a:prstGeom>
          <a:noFill/>
          <a:ln>
            <a:noFill/>
          </a:ln>
        </p:spPr>
        <p:txBody>
          <a:bodyPr anchorCtr="0" anchor="t" bIns="91425" lIns="0" spcFirstLastPara="1" rIns="91425" wrap="square" tIns="0">
            <a:noAutofit/>
          </a:bodyPr>
          <a:lstStyle>
            <a:lvl1pPr lvl="0" marR="0" rtl="0" algn="ctr">
              <a:lnSpc>
                <a:spcPct val="100000"/>
              </a:lnSpc>
              <a:spcBef>
                <a:spcPts val="0"/>
              </a:spcBef>
              <a:spcAft>
                <a:spcPts val="0"/>
              </a:spcAft>
              <a:buClr>
                <a:schemeClr val="dk1"/>
              </a:buClr>
              <a:buSzPts val="4000"/>
              <a:buFont typeface="Poppins"/>
              <a:buNone/>
              <a:defRPr b="0" i="0" sz="4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80" name="Google Shape;180;p31"/>
          <p:cNvSpPr txBox="1"/>
          <p:nvPr>
            <p:ph idx="2" type="title"/>
          </p:nvPr>
        </p:nvSpPr>
        <p:spPr>
          <a:xfrm>
            <a:off x="1324425" y="2955000"/>
            <a:ext cx="6495300" cy="431400"/>
          </a:xfrm>
          <a:prstGeom prst="rect">
            <a:avLst/>
          </a:prstGeom>
          <a:noFill/>
          <a:ln>
            <a:noFill/>
          </a:ln>
        </p:spPr>
        <p:txBody>
          <a:bodyPr anchorCtr="0" anchor="t" bIns="91425" lIns="0" spcFirstLastPara="1" rIns="91425" wrap="square" tIns="0">
            <a:noAutofit/>
          </a:bodyPr>
          <a:lstStyle>
            <a:lvl1pPr lvl="0" marR="0" rtl="0" algn="ctr">
              <a:lnSpc>
                <a:spcPct val="100000"/>
              </a:lnSpc>
              <a:spcBef>
                <a:spcPts val="0"/>
              </a:spcBef>
              <a:spcAft>
                <a:spcPts val="0"/>
              </a:spcAft>
              <a:buClr>
                <a:schemeClr val="dk1"/>
              </a:buClr>
              <a:buSzPts val="2000"/>
              <a:buFont typeface="Poppins Light"/>
              <a:buNone/>
              <a:defRPr b="0" i="0" sz="2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81" name="Google Shape;181;p31"/>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chemeClr val="dk1"/>
                </a:solidFill>
                <a:latin typeface="Poppins"/>
                <a:ea typeface="Poppins"/>
                <a:cs typeface="Poppins"/>
                <a:sym typeface="Poppins"/>
              </a:rPr>
              <a:t>DUOC UC</a:t>
            </a:r>
            <a:endParaRPr b="0" i="0" sz="600" u="none" cap="none" strike="noStrike">
              <a:solidFill>
                <a:schemeClr val="dk1"/>
              </a:solidFill>
              <a:latin typeface="Poppins"/>
              <a:ea typeface="Poppins"/>
              <a:cs typeface="Poppins"/>
              <a:sym typeface="Poppins"/>
            </a:endParaRPr>
          </a:p>
        </p:txBody>
      </p:sp>
      <p:pic>
        <p:nvPicPr>
          <p:cNvPr id="182" name="Google Shape;182;p31"/>
          <p:cNvPicPr preferRelativeResize="0"/>
          <p:nvPr/>
        </p:nvPicPr>
        <p:blipFill rotWithShape="1">
          <a:blip r:embed="rId2">
            <a:alphaModFix/>
          </a:blip>
          <a:srcRect b="0" l="0" r="0" t="0"/>
          <a:stretch/>
        </p:blipFill>
        <p:spPr>
          <a:xfrm>
            <a:off x="472675" y="4881575"/>
            <a:ext cx="461325" cy="212750"/>
          </a:xfrm>
          <a:prstGeom prst="rect">
            <a:avLst/>
          </a:prstGeom>
          <a:noFill/>
          <a:ln>
            <a:noFill/>
          </a:ln>
        </p:spPr>
      </p:pic>
      <p:pic>
        <p:nvPicPr>
          <p:cNvPr id="183" name="Google Shape;183;p31"/>
          <p:cNvPicPr preferRelativeResize="0"/>
          <p:nvPr/>
        </p:nvPicPr>
        <p:blipFill rotWithShape="1">
          <a:blip r:embed="rId3">
            <a:alphaModFix/>
          </a:blip>
          <a:srcRect b="0" l="0" r="0" t="0"/>
          <a:stretch/>
        </p:blipFill>
        <p:spPr>
          <a:xfrm>
            <a:off x="0" y="4727350"/>
            <a:ext cx="9144000" cy="215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 fotografía color secundario">
  <p:cSld name="Anid_principal_1_1_2">
    <p:bg>
      <p:bgPr>
        <a:solidFill>
          <a:schemeClr val="accent3"/>
        </a:solidFill>
      </p:bgPr>
    </p:bg>
    <p:spTree>
      <p:nvGrpSpPr>
        <p:cNvPr id="184" name="Shape 184"/>
        <p:cNvGrpSpPr/>
        <p:nvPr/>
      </p:nvGrpSpPr>
      <p:grpSpPr>
        <a:xfrm>
          <a:off x="0" y="0"/>
          <a:ext cx="0" cy="0"/>
          <a:chOff x="0" y="0"/>
          <a:chExt cx="0" cy="0"/>
        </a:xfrm>
      </p:grpSpPr>
      <p:pic>
        <p:nvPicPr>
          <p:cNvPr id="185" name="Google Shape;185;p32"/>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86" name="Google Shape;186;p32"/>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87" name="Google Shape;187;p32"/>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88" name="Google Shape;188;p32"/>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89" name="Google Shape;189;p32"/>
          <p:cNvSpPr txBox="1"/>
          <p:nvPr>
            <p:ph type="title"/>
          </p:nvPr>
        </p:nvSpPr>
        <p:spPr>
          <a:xfrm>
            <a:off x="2149200" y="2782800"/>
            <a:ext cx="6510000" cy="1990500"/>
          </a:xfrm>
          <a:prstGeom prst="rect">
            <a:avLst/>
          </a:prstGeom>
          <a:noFill/>
          <a:ln>
            <a:noFill/>
          </a:ln>
        </p:spPr>
        <p:txBody>
          <a:bodyPr anchorCtr="0" anchor="t" bIns="0" lIns="91425" spcFirstLastPara="1" rIns="0" wrap="square" tIns="0">
            <a:noAutofit/>
          </a:bodyPr>
          <a:lstStyle>
            <a:lvl1pPr lvl="0" marR="0" rtl="0" algn="r">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90" name="Google Shape;190;p32"/>
          <p:cNvSpPr txBox="1"/>
          <p:nvPr>
            <p:ph idx="1" type="subTitle"/>
          </p:nvPr>
        </p:nvSpPr>
        <p:spPr>
          <a:xfrm>
            <a:off x="502675" y="2782800"/>
            <a:ext cx="1526100" cy="1990500"/>
          </a:xfrm>
          <a:prstGeom prst="rect">
            <a:avLst/>
          </a:prstGeom>
          <a:noFill/>
          <a:ln>
            <a:noFill/>
          </a:ln>
        </p:spPr>
        <p:txBody>
          <a:bodyPr anchorCtr="0" anchor="t" bIns="0" lIns="0" spcFirstLastPara="1" rIns="91425" wrap="square" tIns="0">
            <a:noAutofit/>
          </a:bodyPr>
          <a:lstStyle>
            <a:lvl1pPr lvl="0" marR="0" rtl="0" algn="l">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illa + fotografía color secundario">
  <p:cSld name="Anid_principal_1_1_2_1">
    <p:bg>
      <p:bgPr>
        <a:solidFill>
          <a:schemeClr val="accent3"/>
        </a:solidFill>
      </p:bgPr>
    </p:bg>
    <p:spTree>
      <p:nvGrpSpPr>
        <p:cNvPr id="191" name="Shape 191"/>
        <p:cNvGrpSpPr/>
        <p:nvPr/>
      </p:nvGrpSpPr>
      <p:grpSpPr>
        <a:xfrm>
          <a:off x="0" y="0"/>
          <a:ext cx="0" cy="0"/>
          <a:chOff x="0" y="0"/>
          <a:chExt cx="0" cy="0"/>
        </a:xfrm>
      </p:grpSpPr>
      <p:pic>
        <p:nvPicPr>
          <p:cNvPr id="192" name="Google Shape;192;p33"/>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193" name="Google Shape;193;p33"/>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194" name="Google Shape;194;p33"/>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195" name="Google Shape;195;p33"/>
          <p:cNvSpPr/>
          <p:nvPr>
            <p:ph idx="2" type="pic"/>
          </p:nvPr>
        </p:nvSpPr>
        <p:spPr>
          <a:xfrm>
            <a:off x="0" y="0"/>
            <a:ext cx="9144000" cy="2566800"/>
          </a:xfrm>
          <a:prstGeom prst="rect">
            <a:avLst/>
          </a:prstGeom>
          <a:noFill/>
          <a:ln>
            <a:noFill/>
          </a:ln>
        </p:spPr>
      </p:sp>
      <p:pic>
        <p:nvPicPr>
          <p:cNvPr id="196" name="Google Shape;196;p33"/>
          <p:cNvPicPr preferRelativeResize="0"/>
          <p:nvPr/>
        </p:nvPicPr>
        <p:blipFill rotWithShape="1">
          <a:blip r:embed="rId2">
            <a:alphaModFix/>
          </a:blip>
          <a:srcRect b="0" l="0" r="0" t="0"/>
          <a:stretch/>
        </p:blipFill>
        <p:spPr>
          <a:xfrm>
            <a:off x="0" y="2463800"/>
            <a:ext cx="9144000" cy="215900"/>
          </a:xfrm>
          <a:prstGeom prst="rect">
            <a:avLst/>
          </a:prstGeom>
          <a:noFill/>
          <a:ln>
            <a:noFill/>
          </a:ln>
        </p:spPr>
      </p:pic>
      <p:sp>
        <p:nvSpPr>
          <p:cNvPr id="197" name="Google Shape;197;p33"/>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198" name="Google Shape;198;p33"/>
          <p:cNvSpPr txBox="1"/>
          <p:nvPr>
            <p:ph type="title"/>
          </p:nvPr>
        </p:nvSpPr>
        <p:spPr>
          <a:xfrm>
            <a:off x="2149200" y="2782800"/>
            <a:ext cx="6510000" cy="1990500"/>
          </a:xfrm>
          <a:prstGeom prst="rect">
            <a:avLst/>
          </a:prstGeom>
          <a:noFill/>
          <a:ln>
            <a:noFill/>
          </a:ln>
        </p:spPr>
        <p:txBody>
          <a:bodyPr anchorCtr="0" anchor="t" bIns="0" lIns="91425" spcFirstLastPara="1" rIns="0" wrap="square" tIns="0">
            <a:noAutofit/>
          </a:bodyPr>
          <a:lstStyle>
            <a:lvl1pPr lvl="0" marR="0" rtl="0" algn="r">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99" name="Google Shape;199;p33"/>
          <p:cNvSpPr txBox="1"/>
          <p:nvPr>
            <p:ph idx="1" type="subTitle"/>
          </p:nvPr>
        </p:nvSpPr>
        <p:spPr>
          <a:xfrm>
            <a:off x="502675" y="2782800"/>
            <a:ext cx="1526100" cy="1990500"/>
          </a:xfrm>
          <a:prstGeom prst="rect">
            <a:avLst/>
          </a:prstGeom>
          <a:noFill/>
          <a:ln>
            <a:noFill/>
          </a:ln>
        </p:spPr>
        <p:txBody>
          <a:bodyPr anchorCtr="0" anchor="t" bIns="0" lIns="0" spcFirstLastPara="1" rIns="91425" wrap="square" tIns="0">
            <a:noAutofit/>
          </a:bodyPr>
          <a:lstStyle>
            <a:lvl1pPr lvl="0" marR="0" rtl="0" algn="l">
              <a:lnSpc>
                <a:spcPct val="100000"/>
              </a:lnSpc>
              <a:spcBef>
                <a:spcPts val="0"/>
              </a:spcBef>
              <a:spcAft>
                <a:spcPts val="0"/>
              </a:spcAft>
              <a:buClr>
                <a:schemeClr val="dk1"/>
              </a:buClr>
              <a:buSzPts val="4000"/>
              <a:buFont typeface="Poppins Light"/>
              <a:buNone/>
              <a:defRPr b="0" i="0" sz="40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_Clara">
  <p:cSld name="Anid_principal_1_1_3">
    <p:spTree>
      <p:nvGrpSpPr>
        <p:cNvPr id="200" name="Shape 200"/>
        <p:cNvGrpSpPr/>
        <p:nvPr/>
      </p:nvGrpSpPr>
      <p:grpSpPr>
        <a:xfrm>
          <a:off x="0" y="0"/>
          <a:ext cx="0" cy="0"/>
          <a:chOff x="0" y="0"/>
          <a:chExt cx="0" cy="0"/>
        </a:xfrm>
      </p:grpSpPr>
      <p:grpSp>
        <p:nvGrpSpPr>
          <p:cNvPr id="201" name="Google Shape;201;p34"/>
          <p:cNvGrpSpPr/>
          <p:nvPr/>
        </p:nvGrpSpPr>
        <p:grpSpPr>
          <a:xfrm>
            <a:off x="0" y="4727350"/>
            <a:ext cx="9144000" cy="330670"/>
            <a:chOff x="0" y="4727350"/>
            <a:chExt cx="9144000" cy="330670"/>
          </a:xfrm>
        </p:grpSpPr>
        <p:sp>
          <p:nvSpPr>
            <p:cNvPr id="202" name="Google Shape;202;p34"/>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292929"/>
                  </a:solidFill>
                  <a:latin typeface="Poppins"/>
                  <a:ea typeface="Poppins"/>
                  <a:cs typeface="Poppins"/>
                  <a:sym typeface="Poppins"/>
                </a:rPr>
                <a:t>DUOC UC</a:t>
              </a:r>
              <a:endParaRPr b="0" i="0" sz="600" u="none" cap="none" strike="noStrike">
                <a:solidFill>
                  <a:srgbClr val="292929"/>
                </a:solidFill>
                <a:latin typeface="Poppins"/>
                <a:ea typeface="Poppins"/>
                <a:cs typeface="Poppins"/>
                <a:sym typeface="Poppins"/>
              </a:endParaRPr>
            </a:p>
          </p:txBody>
        </p:sp>
        <p:pic>
          <p:nvPicPr>
            <p:cNvPr id="203" name="Google Shape;203;p34"/>
            <p:cNvPicPr preferRelativeResize="0"/>
            <p:nvPr/>
          </p:nvPicPr>
          <p:blipFill rotWithShape="1">
            <a:blip r:embed="rId2">
              <a:alphaModFix/>
            </a:blip>
            <a:srcRect b="0" l="0" r="0" t="0"/>
            <a:stretch/>
          </p:blipFill>
          <p:spPr>
            <a:xfrm>
              <a:off x="0" y="4727350"/>
              <a:ext cx="9144000" cy="215900"/>
            </a:xfrm>
            <a:prstGeom prst="rect">
              <a:avLst/>
            </a:prstGeom>
            <a:noFill/>
            <a:ln>
              <a:noFill/>
            </a:ln>
          </p:spPr>
        </p:pic>
      </p:grpSp>
      <p:pic>
        <p:nvPicPr>
          <p:cNvPr id="204" name="Google Shape;204;p34"/>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05" name="Google Shape;205;p34"/>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206" name="Google Shape;206;p34"/>
          <p:cNvSpPr txBox="1"/>
          <p:nvPr>
            <p:ph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extLst>
    <p:ext uri="{DCECCB84-F9BA-43D5-87BE-67443E8EF086}">
      <p15:sldGuideLst>
        <p15:guide id="1" orient="horz" pos="227">
          <p15:clr>
            <a:srgbClr val="F1C232"/>
          </p15:clr>
        </p15:guide>
        <p15:guide id="2" orient="horz" pos="283">
          <p15:clr>
            <a:srgbClr val="F1C23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full + espacio footer">
  <p:cSld name="Anid_principal_1_1_1_1">
    <p:bg>
      <p:bgPr>
        <a:solidFill>
          <a:srgbClr val="EDEDED"/>
        </a:solidFill>
      </p:bgPr>
    </p:bg>
    <p:spTree>
      <p:nvGrpSpPr>
        <p:cNvPr id="207" name="Shape 207"/>
        <p:cNvGrpSpPr/>
        <p:nvPr/>
      </p:nvGrpSpPr>
      <p:grpSpPr>
        <a:xfrm>
          <a:off x="0" y="0"/>
          <a:ext cx="0" cy="0"/>
          <a:chOff x="0" y="0"/>
          <a:chExt cx="0" cy="0"/>
        </a:xfrm>
      </p:grpSpPr>
      <p:sp>
        <p:nvSpPr>
          <p:cNvPr id="208" name="Google Shape;208;p35"/>
          <p:cNvSpPr/>
          <p:nvPr>
            <p:ph idx="2" type="pic"/>
          </p:nvPr>
        </p:nvSpPr>
        <p:spPr>
          <a:xfrm>
            <a:off x="0" y="0"/>
            <a:ext cx="9144000" cy="4835400"/>
          </a:xfrm>
          <a:prstGeom prst="rect">
            <a:avLst/>
          </a:prstGeom>
          <a:noFill/>
          <a:ln>
            <a:noFill/>
          </a:ln>
        </p:spPr>
      </p:sp>
      <p:pic>
        <p:nvPicPr>
          <p:cNvPr id="209" name="Google Shape;209;p35"/>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10" name="Google Shape;210;p35"/>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11" name="Google Shape;211;p35"/>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12" name="Google Shape;212;p35"/>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derecha + texto izquierda">
  <p:cSld name="Anid_principal_1_1_1_1_1_1">
    <p:bg>
      <p:bgPr>
        <a:solidFill>
          <a:srgbClr val="EDEDED"/>
        </a:solidFill>
      </p:bgPr>
    </p:bg>
    <p:spTree>
      <p:nvGrpSpPr>
        <p:cNvPr id="213" name="Shape 213"/>
        <p:cNvGrpSpPr/>
        <p:nvPr/>
      </p:nvGrpSpPr>
      <p:grpSpPr>
        <a:xfrm>
          <a:off x="0" y="0"/>
          <a:ext cx="0" cy="0"/>
          <a:chOff x="0" y="0"/>
          <a:chExt cx="0" cy="0"/>
        </a:xfrm>
      </p:grpSpPr>
      <p:pic>
        <p:nvPicPr>
          <p:cNvPr id="214" name="Google Shape;214;p36"/>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15" name="Google Shape;215;p36"/>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16" name="Google Shape;216;p36"/>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17" name="Google Shape;217;p36"/>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218" name="Google Shape;218;p36"/>
          <p:cNvSpPr txBox="1"/>
          <p:nvPr>
            <p:ph idx="1" type="body"/>
          </p:nvPr>
        </p:nvSpPr>
        <p:spPr>
          <a:xfrm>
            <a:off x="499350" y="2574000"/>
            <a:ext cx="1470600" cy="2047500"/>
          </a:xfrm>
          <a:prstGeom prst="rect">
            <a:avLst/>
          </a:prstGeom>
          <a:noFill/>
          <a:ln>
            <a:noFill/>
          </a:ln>
        </p:spPr>
        <p:txBody>
          <a:bodyPr anchorCtr="0" anchor="t" bIns="0" lIns="0" spcFirstLastPara="1" rIns="0" wrap="square" tIns="0">
            <a:noAutofit/>
          </a:bodyPr>
          <a:lstStyle>
            <a:lvl1pPr indent="-273050" lvl="0" marL="457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1pPr>
            <a:lvl2pPr indent="-273050" lvl="1" marL="914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2pPr>
            <a:lvl3pPr indent="-273050" lvl="2" marL="1371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3pPr>
            <a:lvl4pPr indent="-273050" lvl="3" marL="1828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4pPr>
            <a:lvl5pPr indent="-273050" lvl="4" marL="22860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5pPr>
            <a:lvl6pPr indent="-273050" lvl="5" marL="2743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6pPr>
            <a:lvl7pPr indent="-273050" lvl="6" marL="3200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7pPr>
            <a:lvl8pPr indent="-273050" lvl="7" marL="3657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8pPr>
            <a:lvl9pPr indent="-273050" lvl="8" marL="4114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9pPr>
          </a:lstStyle>
          <a:p/>
        </p:txBody>
      </p:sp>
      <p:sp>
        <p:nvSpPr>
          <p:cNvPr id="219" name="Google Shape;219;p36"/>
          <p:cNvSpPr/>
          <p:nvPr>
            <p:ph idx="2" type="pic"/>
          </p:nvPr>
        </p:nvSpPr>
        <p:spPr>
          <a:xfrm>
            <a:off x="2149200" y="1700"/>
            <a:ext cx="6994800" cy="4832100"/>
          </a:xfrm>
          <a:prstGeom prst="rect">
            <a:avLst/>
          </a:prstGeom>
          <a:noFill/>
          <a:ln>
            <a:noFill/>
          </a:ln>
        </p:spPr>
      </p:sp>
      <p:pic>
        <p:nvPicPr>
          <p:cNvPr id="220" name="Google Shape;220;p36"/>
          <p:cNvPicPr preferRelativeResize="0"/>
          <p:nvPr/>
        </p:nvPicPr>
        <p:blipFill rotWithShape="1">
          <a:blip r:embed="rId2">
            <a:alphaModFix/>
          </a:blip>
          <a:srcRect b="0" l="47070" r="0" t="0"/>
          <a:stretch/>
        </p:blipFill>
        <p:spPr>
          <a:xfrm rot="5400000">
            <a:off x="-270913" y="2309787"/>
            <a:ext cx="4840225" cy="215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destacado con patrón">
  <p:cSld name="CUSTOM_6">
    <p:spTree>
      <p:nvGrpSpPr>
        <p:cNvPr id="221" name="Shape 221"/>
        <p:cNvGrpSpPr/>
        <p:nvPr/>
      </p:nvGrpSpPr>
      <p:grpSpPr>
        <a:xfrm>
          <a:off x="0" y="0"/>
          <a:ext cx="0" cy="0"/>
          <a:chOff x="0" y="0"/>
          <a:chExt cx="0" cy="0"/>
        </a:xfrm>
      </p:grpSpPr>
      <p:sp>
        <p:nvSpPr>
          <p:cNvPr id="222" name="Google Shape;222;p37"/>
          <p:cNvSpPr/>
          <p:nvPr>
            <p:ph idx="2" type="pic"/>
          </p:nvPr>
        </p:nvSpPr>
        <p:spPr>
          <a:xfrm>
            <a:off x="0" y="0"/>
            <a:ext cx="9144000" cy="5144400"/>
          </a:xfrm>
          <a:prstGeom prst="rect">
            <a:avLst/>
          </a:prstGeom>
          <a:noFill/>
          <a:ln>
            <a:noFill/>
          </a:ln>
        </p:spPr>
      </p:sp>
      <p:pic>
        <p:nvPicPr>
          <p:cNvPr id="223" name="Google Shape;223;p37"/>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24" name="Google Shape;224;p37"/>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25" name="Google Shape;225;p37"/>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26" name="Google Shape;226;p37"/>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227" name="Google Shape;227;p37"/>
          <p:cNvSpPr txBox="1"/>
          <p:nvPr>
            <p:ph idx="1" type="body"/>
          </p:nvPr>
        </p:nvSpPr>
        <p:spPr>
          <a:xfrm>
            <a:off x="495600" y="2589550"/>
            <a:ext cx="6499200" cy="1883400"/>
          </a:xfrm>
          <a:prstGeom prst="rect">
            <a:avLst/>
          </a:prstGeom>
          <a:noFill/>
          <a:ln>
            <a:noFill/>
          </a:ln>
        </p:spPr>
        <p:txBody>
          <a:bodyPr anchorCtr="0" anchor="t" bIns="91425" lIns="0" spcFirstLastPara="1" rIns="54000" wrap="square" tIns="0">
            <a:noAutofit/>
          </a:bodyPr>
          <a:lstStyle>
            <a:lvl1pPr indent="-406400" lvl="0" marL="4572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1pPr>
            <a:lvl2pPr indent="-406400" lvl="1" marL="9144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2pPr>
            <a:lvl3pPr indent="-406400" lvl="2" marL="13716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3pPr>
            <a:lvl4pPr indent="-406400" lvl="3" marL="18288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4pPr>
            <a:lvl5pPr indent="-406400" lvl="4" marL="22860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5pPr>
            <a:lvl6pPr indent="-406400" lvl="5" marL="27432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6pPr>
            <a:lvl7pPr indent="-406400" lvl="6" marL="32004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7pPr>
            <a:lvl8pPr indent="-406400" lvl="7" marL="36576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8pPr>
            <a:lvl9pPr indent="-406400" lvl="8" marL="41148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destacado con patrón + texto chico">
  <p:cSld name="CUSTOM_6_1">
    <p:spTree>
      <p:nvGrpSpPr>
        <p:cNvPr id="228" name="Shape 228"/>
        <p:cNvGrpSpPr/>
        <p:nvPr/>
      </p:nvGrpSpPr>
      <p:grpSpPr>
        <a:xfrm>
          <a:off x="0" y="0"/>
          <a:ext cx="0" cy="0"/>
          <a:chOff x="0" y="0"/>
          <a:chExt cx="0" cy="0"/>
        </a:xfrm>
      </p:grpSpPr>
      <p:sp>
        <p:nvSpPr>
          <p:cNvPr id="229" name="Google Shape;229;p38"/>
          <p:cNvSpPr/>
          <p:nvPr>
            <p:ph idx="2" type="pic"/>
          </p:nvPr>
        </p:nvSpPr>
        <p:spPr>
          <a:xfrm>
            <a:off x="0" y="0"/>
            <a:ext cx="9144000" cy="5144400"/>
          </a:xfrm>
          <a:prstGeom prst="rect">
            <a:avLst/>
          </a:prstGeom>
          <a:noFill/>
          <a:ln>
            <a:noFill/>
          </a:ln>
        </p:spPr>
      </p:sp>
      <p:pic>
        <p:nvPicPr>
          <p:cNvPr id="230" name="Google Shape;230;p38"/>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31" name="Google Shape;231;p38"/>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32" name="Google Shape;232;p38"/>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33" name="Google Shape;233;p38"/>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234" name="Google Shape;234;p38"/>
          <p:cNvSpPr txBox="1"/>
          <p:nvPr>
            <p:ph idx="1" type="body"/>
          </p:nvPr>
        </p:nvSpPr>
        <p:spPr>
          <a:xfrm>
            <a:off x="495600" y="455800"/>
            <a:ext cx="7380000" cy="1883400"/>
          </a:xfrm>
          <a:prstGeom prst="rect">
            <a:avLst/>
          </a:prstGeom>
          <a:noFill/>
          <a:ln>
            <a:noFill/>
          </a:ln>
        </p:spPr>
        <p:txBody>
          <a:bodyPr anchorCtr="0" anchor="b" bIns="91425" lIns="0" spcFirstLastPara="1" rIns="54000" wrap="square" tIns="0">
            <a:noAutofit/>
          </a:bodyPr>
          <a:lstStyle>
            <a:lvl1pPr indent="-406400" lvl="0" marL="4572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1pPr>
            <a:lvl2pPr indent="-406400" lvl="1" marL="9144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2pPr>
            <a:lvl3pPr indent="-406400" lvl="2" marL="13716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3pPr>
            <a:lvl4pPr indent="-406400" lvl="3" marL="18288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4pPr>
            <a:lvl5pPr indent="-406400" lvl="4" marL="22860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5pPr>
            <a:lvl6pPr indent="-406400" lvl="5" marL="27432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6pPr>
            <a:lvl7pPr indent="-406400" lvl="6" marL="32004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7pPr>
            <a:lvl8pPr indent="-406400" lvl="7" marL="36576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8pPr>
            <a:lvl9pPr indent="-406400" lvl="8" marL="4114800" marR="0" rtl="0" algn="l">
              <a:lnSpc>
                <a:spcPct val="115000"/>
              </a:lnSpc>
              <a:spcBef>
                <a:spcPts val="0"/>
              </a:spcBef>
              <a:spcAft>
                <a:spcPts val="0"/>
              </a:spcAft>
              <a:buClr>
                <a:schemeClr val="dk1"/>
              </a:buClr>
              <a:buSzPts val="2800"/>
              <a:buFont typeface="Libre Baskerville"/>
              <a:buChar char="■"/>
              <a:defRPr b="0" i="1" sz="2800" u="none" cap="none" strike="noStrike">
                <a:solidFill>
                  <a:schemeClr val="dk1"/>
                </a:solidFill>
                <a:latin typeface="Libre Baskerville"/>
                <a:ea typeface="Libre Baskerville"/>
                <a:cs typeface="Libre Baskerville"/>
                <a:sym typeface="Libre Baskerville"/>
              </a:defRPr>
            </a:lvl9pPr>
          </a:lstStyle>
          <a:p/>
        </p:txBody>
      </p:sp>
      <p:sp>
        <p:nvSpPr>
          <p:cNvPr id="235" name="Google Shape;235;p38"/>
          <p:cNvSpPr txBox="1"/>
          <p:nvPr>
            <p:ph idx="3" type="subTitle"/>
          </p:nvPr>
        </p:nvSpPr>
        <p:spPr>
          <a:xfrm>
            <a:off x="6219900" y="3249825"/>
            <a:ext cx="2458500" cy="1236000"/>
          </a:xfrm>
          <a:prstGeom prst="rect">
            <a:avLst/>
          </a:prstGeom>
          <a:noFill/>
          <a:ln>
            <a:noFill/>
          </a:ln>
        </p:spPr>
        <p:txBody>
          <a:bodyPr anchorCtr="0" anchor="t" bIns="91425" lIns="91425" spcFirstLastPara="1" rIns="0" wrap="square" tIns="91425">
            <a:noAutofit/>
          </a:bodyPr>
          <a:lstStyle>
            <a:lvl1pPr lvl="0" marR="0" rtl="0" algn="r">
              <a:lnSpc>
                <a:spcPct val="100000"/>
              </a:lnSpc>
              <a:spcBef>
                <a:spcPts val="0"/>
              </a:spcBef>
              <a:spcAft>
                <a:spcPts val="0"/>
              </a:spcAft>
              <a:buClr>
                <a:schemeClr val="dk1"/>
              </a:buClr>
              <a:buSzPts val="1200"/>
              <a:buFont typeface="Poppins Light"/>
              <a:buNone/>
              <a:defRPr b="0" i="0" sz="12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claro">
  <p:cSld name="CUSTOM_5">
    <p:bg>
      <p:bgPr>
        <a:solidFill>
          <a:srgbClr val="FF704E"/>
        </a:solidFill>
      </p:bgPr>
    </p:bg>
    <p:spTree>
      <p:nvGrpSpPr>
        <p:cNvPr id="236" name="Shape 236"/>
        <p:cNvGrpSpPr/>
        <p:nvPr/>
      </p:nvGrpSpPr>
      <p:grpSpPr>
        <a:xfrm>
          <a:off x="0" y="0"/>
          <a:ext cx="0" cy="0"/>
          <a:chOff x="0" y="0"/>
          <a:chExt cx="0" cy="0"/>
        </a:xfrm>
      </p:grpSpPr>
      <p:pic>
        <p:nvPicPr>
          <p:cNvPr id="237" name="Google Shape;237;p39"/>
          <p:cNvPicPr preferRelativeResize="0"/>
          <p:nvPr/>
        </p:nvPicPr>
        <p:blipFill rotWithShape="1">
          <a:blip r:embed="rId2">
            <a:alphaModFix/>
          </a:blip>
          <a:srcRect b="17" l="0" r="0" t="29"/>
          <a:stretch/>
        </p:blipFill>
        <p:spPr>
          <a:xfrm>
            <a:off x="2627938" y="1774725"/>
            <a:ext cx="3877199" cy="1782788"/>
          </a:xfrm>
          <a:prstGeom prst="rect">
            <a:avLst/>
          </a:prstGeom>
          <a:noFill/>
          <a:ln>
            <a:noFill/>
          </a:ln>
        </p:spPr>
      </p:pic>
      <p:sp>
        <p:nvSpPr>
          <p:cNvPr id="238" name="Google Shape;238;p39"/>
          <p:cNvSpPr txBox="1"/>
          <p:nvPr/>
        </p:nvSpPr>
        <p:spPr>
          <a:xfrm>
            <a:off x="1268550" y="4195450"/>
            <a:ext cx="6606900" cy="2109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1400" u="none" cap="none" strike="noStrike">
                <a:solidFill>
                  <a:schemeClr val="dk1"/>
                </a:solidFill>
                <a:latin typeface="Poppins Light"/>
                <a:ea typeface="Poppins Light"/>
                <a:cs typeface="Poppins Light"/>
                <a:sym typeface="Poppins Light"/>
              </a:rPr>
              <a:t>www.unit.la</a:t>
            </a:r>
            <a:endParaRPr b="0" i="0" sz="1400" u="none" cap="none" strike="noStrike">
              <a:solidFill>
                <a:schemeClr val="dk1"/>
              </a:solidFill>
              <a:latin typeface="Poppins Light"/>
              <a:ea typeface="Poppins Light"/>
              <a:cs typeface="Poppins Light"/>
              <a:sym typeface="Poppins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oscuro">
  <p:cSld name="CUSTOM_5_1">
    <p:bg>
      <p:bgPr>
        <a:solidFill>
          <a:srgbClr val="292929"/>
        </a:solidFill>
      </p:bgPr>
    </p:bg>
    <p:spTree>
      <p:nvGrpSpPr>
        <p:cNvPr id="239" name="Shape 239"/>
        <p:cNvGrpSpPr/>
        <p:nvPr/>
      </p:nvGrpSpPr>
      <p:grpSpPr>
        <a:xfrm>
          <a:off x="0" y="0"/>
          <a:ext cx="0" cy="0"/>
          <a:chOff x="0" y="0"/>
          <a:chExt cx="0" cy="0"/>
        </a:xfrm>
      </p:grpSpPr>
      <p:pic>
        <p:nvPicPr>
          <p:cNvPr id="240" name="Google Shape;240;p40"/>
          <p:cNvPicPr preferRelativeResize="0"/>
          <p:nvPr/>
        </p:nvPicPr>
        <p:blipFill rotWithShape="1">
          <a:blip r:embed="rId2">
            <a:alphaModFix/>
          </a:blip>
          <a:srcRect b="0" l="455" r="454" t="0"/>
          <a:stretch/>
        </p:blipFill>
        <p:spPr>
          <a:xfrm>
            <a:off x="2627938" y="1774725"/>
            <a:ext cx="3877199" cy="1782788"/>
          </a:xfrm>
          <a:prstGeom prst="rect">
            <a:avLst/>
          </a:prstGeom>
          <a:noFill/>
          <a:ln>
            <a:noFill/>
          </a:ln>
        </p:spPr>
      </p:pic>
      <p:sp>
        <p:nvSpPr>
          <p:cNvPr id="241" name="Google Shape;241;p40"/>
          <p:cNvSpPr txBox="1"/>
          <p:nvPr/>
        </p:nvSpPr>
        <p:spPr>
          <a:xfrm>
            <a:off x="1268550" y="4195450"/>
            <a:ext cx="6606900" cy="2109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1400" u="none" cap="none" strike="noStrike">
                <a:solidFill>
                  <a:schemeClr val="lt1"/>
                </a:solidFill>
                <a:latin typeface="Poppins Light"/>
                <a:ea typeface="Poppins Light"/>
                <a:cs typeface="Poppins Light"/>
                <a:sym typeface="Poppins Light"/>
              </a:rPr>
              <a:t>www.unit.la</a:t>
            </a:r>
            <a:endParaRPr b="0" i="0" sz="1400" u="none" cap="none" strike="noStrike">
              <a:solidFill>
                <a:schemeClr val="lt1"/>
              </a:solidFill>
              <a:latin typeface="Poppins Light"/>
              <a:ea typeface="Poppins Light"/>
              <a:cs typeface="Poppins Light"/>
              <a:sym typeface="Poppi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Vacía">
  <p:cSld name="CUSTOM_7">
    <p:bg>
      <p:bgPr>
        <a:solidFill>
          <a:schemeClr val="lt1"/>
        </a:solidFill>
      </p:bgPr>
    </p:bg>
    <p:spTree>
      <p:nvGrpSpPr>
        <p:cNvPr id="20" name="Shape 20"/>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Mid + footer 2">
  <p:cSld name="Anid_principal_1_1_1_1_1_1_1">
    <p:bg>
      <p:bgPr>
        <a:solidFill>
          <a:srgbClr val="EDEDED"/>
        </a:solidFill>
      </p:bgPr>
    </p:bg>
    <p:spTree>
      <p:nvGrpSpPr>
        <p:cNvPr id="242" name="Shape 242"/>
        <p:cNvGrpSpPr/>
        <p:nvPr/>
      </p:nvGrpSpPr>
      <p:grpSpPr>
        <a:xfrm>
          <a:off x="0" y="0"/>
          <a:ext cx="0" cy="0"/>
          <a:chOff x="0" y="0"/>
          <a:chExt cx="0" cy="0"/>
        </a:xfrm>
      </p:grpSpPr>
      <p:pic>
        <p:nvPicPr>
          <p:cNvPr id="243" name="Google Shape;243;p41"/>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44" name="Google Shape;244;p41"/>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45" name="Google Shape;245;p41"/>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46" name="Google Shape;246;p41"/>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247" name="Google Shape;247;p41"/>
          <p:cNvSpPr txBox="1"/>
          <p:nvPr>
            <p:ph idx="1" type="body"/>
          </p:nvPr>
        </p:nvSpPr>
        <p:spPr>
          <a:xfrm>
            <a:off x="499350" y="2574000"/>
            <a:ext cx="1470600" cy="2047500"/>
          </a:xfrm>
          <a:prstGeom prst="rect">
            <a:avLst/>
          </a:prstGeom>
          <a:noFill/>
          <a:ln>
            <a:noFill/>
          </a:ln>
        </p:spPr>
        <p:txBody>
          <a:bodyPr anchorCtr="0" anchor="t" bIns="0" lIns="0" spcFirstLastPara="1" rIns="0" wrap="square" tIns="0">
            <a:noAutofit/>
          </a:bodyPr>
          <a:lstStyle>
            <a:lvl1pPr indent="-273050" lvl="0" marL="457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1pPr>
            <a:lvl2pPr indent="-273050" lvl="1" marL="914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2pPr>
            <a:lvl3pPr indent="-273050" lvl="2" marL="1371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3pPr>
            <a:lvl4pPr indent="-273050" lvl="3" marL="1828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4pPr>
            <a:lvl5pPr indent="-273050" lvl="4" marL="22860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5pPr>
            <a:lvl6pPr indent="-273050" lvl="5" marL="2743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6pPr>
            <a:lvl7pPr indent="-273050" lvl="6" marL="3200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7pPr>
            <a:lvl8pPr indent="-273050" lvl="7" marL="3657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8pPr>
            <a:lvl9pPr indent="-273050" lvl="8" marL="4114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9pPr>
          </a:lstStyle>
          <a:p/>
        </p:txBody>
      </p:sp>
      <p:pic>
        <p:nvPicPr>
          <p:cNvPr id="248" name="Google Shape;248;p41"/>
          <p:cNvPicPr preferRelativeResize="0"/>
          <p:nvPr/>
        </p:nvPicPr>
        <p:blipFill rotWithShape="1">
          <a:blip r:embed="rId2">
            <a:alphaModFix/>
          </a:blip>
          <a:srcRect b="0" l="0" r="0" t="0"/>
          <a:stretch/>
        </p:blipFill>
        <p:spPr>
          <a:xfrm rot="-5400000">
            <a:off x="1383863" y="2309798"/>
            <a:ext cx="4835475" cy="215900"/>
          </a:xfrm>
          <a:prstGeom prst="rect">
            <a:avLst/>
          </a:prstGeom>
          <a:noFill/>
          <a:ln>
            <a:noFill/>
          </a:ln>
        </p:spPr>
      </p:pic>
      <p:sp>
        <p:nvSpPr>
          <p:cNvPr id="249" name="Google Shape;249;p41"/>
          <p:cNvSpPr/>
          <p:nvPr>
            <p:ph idx="2" type="pic"/>
          </p:nvPr>
        </p:nvSpPr>
        <p:spPr>
          <a:xfrm>
            <a:off x="3801600" y="1700"/>
            <a:ext cx="5342400" cy="48225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Mini + footer 3">
  <p:cSld name="Anid_principal_1_1_1_1_1_1_1_1">
    <p:bg>
      <p:bgPr>
        <a:solidFill>
          <a:srgbClr val="EDEDED"/>
        </a:solidFill>
      </p:bgPr>
    </p:bg>
    <p:spTree>
      <p:nvGrpSpPr>
        <p:cNvPr id="250" name="Shape 250"/>
        <p:cNvGrpSpPr/>
        <p:nvPr/>
      </p:nvGrpSpPr>
      <p:grpSpPr>
        <a:xfrm>
          <a:off x="0" y="0"/>
          <a:ext cx="0" cy="0"/>
          <a:chOff x="0" y="0"/>
          <a:chExt cx="0" cy="0"/>
        </a:xfrm>
      </p:grpSpPr>
      <p:pic>
        <p:nvPicPr>
          <p:cNvPr id="251" name="Google Shape;251;p42"/>
          <p:cNvPicPr preferRelativeResize="0"/>
          <p:nvPr/>
        </p:nvPicPr>
        <p:blipFill rotWithShape="1">
          <a:blip r:embed="rId2">
            <a:alphaModFix/>
          </a:blip>
          <a:srcRect b="0" l="0" r="0" t="0"/>
          <a:stretch/>
        </p:blipFill>
        <p:spPr>
          <a:xfrm>
            <a:off x="0" y="4727350"/>
            <a:ext cx="9144000" cy="215900"/>
          </a:xfrm>
          <a:prstGeom prst="rect">
            <a:avLst/>
          </a:prstGeom>
          <a:noFill/>
          <a:ln>
            <a:noFill/>
          </a:ln>
        </p:spPr>
      </p:pic>
      <p:sp>
        <p:nvSpPr>
          <p:cNvPr id="252" name="Google Shape;252;p42"/>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53" name="Google Shape;253;p42"/>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254" name="Google Shape;254;p42"/>
          <p:cNvSpPr txBox="1"/>
          <p:nvPr>
            <p:ph idx="1" type="body"/>
          </p:nvPr>
        </p:nvSpPr>
        <p:spPr>
          <a:xfrm>
            <a:off x="499350" y="2574000"/>
            <a:ext cx="1470600" cy="2047500"/>
          </a:xfrm>
          <a:prstGeom prst="rect">
            <a:avLst/>
          </a:prstGeom>
          <a:noFill/>
          <a:ln>
            <a:noFill/>
          </a:ln>
        </p:spPr>
        <p:txBody>
          <a:bodyPr anchorCtr="0" anchor="t" bIns="0" lIns="0" spcFirstLastPara="1" rIns="0" wrap="square" tIns="0">
            <a:noAutofit/>
          </a:bodyPr>
          <a:lstStyle>
            <a:lvl1pPr indent="-273050" lvl="0" marL="457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1pPr>
            <a:lvl2pPr indent="-273050" lvl="1" marL="914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2pPr>
            <a:lvl3pPr indent="-273050" lvl="2" marL="1371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3pPr>
            <a:lvl4pPr indent="-273050" lvl="3" marL="1828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4pPr>
            <a:lvl5pPr indent="-273050" lvl="4" marL="22860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5pPr>
            <a:lvl6pPr indent="-273050" lvl="5" marL="27432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6pPr>
            <a:lvl7pPr indent="-273050" lvl="6" marL="32004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7pPr>
            <a:lvl8pPr indent="-273050" lvl="7" marL="36576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8pPr>
            <a:lvl9pPr indent="-273050" lvl="8" marL="4114800" marR="0" rtl="0" algn="l">
              <a:lnSpc>
                <a:spcPct val="100000"/>
              </a:lnSpc>
              <a:spcBef>
                <a:spcPts val="0"/>
              </a:spcBef>
              <a:spcAft>
                <a:spcPts val="0"/>
              </a:spcAft>
              <a:buClr>
                <a:schemeClr val="dk1"/>
              </a:buClr>
              <a:buSzPts val="700"/>
              <a:buFont typeface="Poppins Light"/>
              <a:buChar char="■"/>
              <a:defRPr b="0" i="0" sz="700" u="none" cap="none" strike="noStrike">
                <a:solidFill>
                  <a:schemeClr val="dk1"/>
                </a:solidFill>
                <a:latin typeface="Poppins Light"/>
                <a:ea typeface="Poppins Light"/>
                <a:cs typeface="Poppins Light"/>
                <a:sym typeface="Poppins Light"/>
              </a:defRPr>
            </a:lvl9pPr>
          </a:lstStyle>
          <a:p/>
        </p:txBody>
      </p:sp>
      <p:pic>
        <p:nvPicPr>
          <p:cNvPr id="255" name="Google Shape;255;p42"/>
          <p:cNvPicPr preferRelativeResize="0"/>
          <p:nvPr/>
        </p:nvPicPr>
        <p:blipFill rotWithShape="1">
          <a:blip r:embed="rId2">
            <a:alphaModFix/>
          </a:blip>
          <a:srcRect b="0" l="0" r="0" t="0"/>
          <a:stretch/>
        </p:blipFill>
        <p:spPr>
          <a:xfrm rot="-5400000">
            <a:off x="4359238" y="2309811"/>
            <a:ext cx="4835475" cy="215900"/>
          </a:xfrm>
          <a:prstGeom prst="rect">
            <a:avLst/>
          </a:prstGeom>
          <a:noFill/>
          <a:ln>
            <a:noFill/>
          </a:ln>
        </p:spPr>
      </p:pic>
      <p:sp>
        <p:nvSpPr>
          <p:cNvPr id="256" name="Google Shape;256;p42"/>
          <p:cNvSpPr/>
          <p:nvPr>
            <p:ph idx="2" type="pic"/>
          </p:nvPr>
        </p:nvSpPr>
        <p:spPr>
          <a:xfrm>
            <a:off x="6778375" y="1700"/>
            <a:ext cx="2365500" cy="4832100"/>
          </a:xfrm>
          <a:prstGeom prst="rect">
            <a:avLst/>
          </a:prstGeom>
          <a:noFill/>
          <a:ln>
            <a:noFill/>
          </a:ln>
        </p:spPr>
      </p:sp>
      <p:sp>
        <p:nvSpPr>
          <p:cNvPr id="257" name="Google Shape;257;p42"/>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000000"/>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_White" type="tx">
  <p:cSld name="TITLE_AND_BODY">
    <p:spTree>
      <p:nvGrpSpPr>
        <p:cNvPr id="258" name="Shape 258"/>
        <p:cNvGrpSpPr/>
        <p:nvPr/>
      </p:nvGrpSpPr>
      <p:grpSpPr>
        <a:xfrm>
          <a:off x="0" y="0"/>
          <a:ext cx="0" cy="0"/>
          <a:chOff x="0" y="0"/>
          <a:chExt cx="0" cy="0"/>
        </a:xfrm>
      </p:grpSpPr>
      <p:cxnSp>
        <p:nvCxnSpPr>
          <p:cNvPr id="259" name="Google Shape;259;p43"/>
          <p:cNvCxnSpPr/>
          <p:nvPr/>
        </p:nvCxnSpPr>
        <p:spPr>
          <a:xfrm>
            <a:off x="3374" y="4842443"/>
            <a:ext cx="9137400" cy="0"/>
          </a:xfrm>
          <a:prstGeom prst="straightConnector1">
            <a:avLst/>
          </a:prstGeom>
          <a:noFill/>
          <a:ln cap="flat" cmpd="sng" w="12700">
            <a:solidFill>
              <a:srgbClr val="000000"/>
            </a:solidFill>
            <a:prstDash val="solid"/>
            <a:miter lim="400000"/>
            <a:headEnd len="sm" w="sm" type="none"/>
            <a:tailEnd len="sm" w="sm" type="none"/>
          </a:ln>
        </p:spPr>
      </p:cxnSp>
      <p:pic>
        <p:nvPicPr>
          <p:cNvPr descr="Logo_big.png" id="260" name="Google Shape;260;p43"/>
          <p:cNvPicPr preferRelativeResize="0"/>
          <p:nvPr/>
        </p:nvPicPr>
        <p:blipFill rotWithShape="1">
          <a:blip r:embed="rId2">
            <a:alphaModFix/>
          </a:blip>
          <a:srcRect b="0" l="0" r="0" t="0"/>
          <a:stretch/>
        </p:blipFill>
        <p:spPr>
          <a:xfrm>
            <a:off x="499358" y="4916511"/>
            <a:ext cx="577731" cy="139947"/>
          </a:xfrm>
          <a:prstGeom prst="rect">
            <a:avLst/>
          </a:prstGeom>
          <a:noFill/>
          <a:ln>
            <a:noFill/>
          </a:ln>
        </p:spPr>
      </p:pic>
      <p:sp>
        <p:nvSpPr>
          <p:cNvPr id="261" name="Google Shape;261;p43"/>
          <p:cNvSpPr txBox="1"/>
          <p:nvPr>
            <p:ph idx="12" type="sldNum"/>
          </p:nvPr>
        </p:nvSpPr>
        <p:spPr>
          <a:xfrm>
            <a:off x="8330427" y="4946503"/>
            <a:ext cx="326100" cy="98400"/>
          </a:xfrm>
          <a:prstGeom prst="rect">
            <a:avLst/>
          </a:prstGeom>
          <a:noFill/>
          <a:ln>
            <a:noFill/>
          </a:ln>
        </p:spPr>
        <p:txBody>
          <a:bodyPr anchorCtr="0" anchor="ctr" bIns="0" lIns="0" spcFirstLastPara="1" rIns="0" wrap="square" tIns="0">
            <a:spAutoFit/>
          </a:bodyPr>
          <a:lstStyle>
            <a:lvl1pPr indent="0" lvl="0"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1pPr>
            <a:lvl2pPr indent="0" lvl="1"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2pPr>
            <a:lvl3pPr indent="0" lvl="2"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3pPr>
            <a:lvl4pPr indent="0" lvl="3"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4pPr>
            <a:lvl5pPr indent="0" lvl="4"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5pPr>
            <a:lvl6pPr indent="0" lvl="5"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6pPr>
            <a:lvl7pPr indent="0" lvl="6"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7pPr>
            <a:lvl8pPr indent="0" lvl="7"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8pPr>
            <a:lvl9pPr indent="0" lvl="8" marL="0" marR="0" rtl="0" algn="r">
              <a:lnSpc>
                <a:spcPct val="80000"/>
              </a:lnSpc>
              <a:spcBef>
                <a:spcPts val="0"/>
              </a:spcBef>
              <a:spcAft>
                <a:spcPts val="0"/>
              </a:spcAft>
              <a:buClr>
                <a:srgbClr val="000000"/>
              </a:buClr>
              <a:buSzPts val="800"/>
              <a:buFont typeface="Poppins"/>
              <a:buNone/>
              <a:defRPr b="0" i="0" sz="800" u="none" cap="none" strike="noStrike">
                <a:solidFill>
                  <a:srgbClr val="000000"/>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s"/>
              <a:t>‹#›</a:t>
            </a:fld>
            <a:endParaRPr/>
          </a:p>
        </p:txBody>
      </p:sp>
      <p:sp>
        <p:nvSpPr>
          <p:cNvPr id="262" name="Google Shape;262;p43"/>
          <p:cNvSpPr txBox="1"/>
          <p:nvPr/>
        </p:nvSpPr>
        <p:spPr>
          <a:xfrm>
            <a:off x="3890826" y="4928000"/>
            <a:ext cx="1544400" cy="1863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292929"/>
                </a:solidFill>
                <a:latin typeface="Poppins"/>
                <a:ea typeface="Poppins"/>
                <a:cs typeface="Poppins"/>
                <a:sym typeface="Poppins"/>
              </a:rPr>
              <a:t>Duoc UC</a:t>
            </a:r>
            <a:endParaRPr b="0" i="0" sz="600" u="none" cap="none" strike="noStrike">
              <a:solidFill>
                <a:srgbClr val="292929"/>
              </a:solidFill>
              <a:latin typeface="Poppins"/>
              <a:ea typeface="Poppins"/>
              <a:cs typeface="Poppins"/>
              <a:sym typeface="Poppins"/>
            </a:endParaRPr>
          </a:p>
          <a:p>
            <a:pPr indent="0" lvl="0" marL="0" marR="0" rtl="0" algn="ctr">
              <a:lnSpc>
                <a:spcPct val="80000"/>
              </a:lnSpc>
              <a:spcBef>
                <a:spcPts val="0"/>
              </a:spcBef>
              <a:spcAft>
                <a:spcPts val="0"/>
              </a:spcAft>
              <a:buClr>
                <a:srgbClr val="292929"/>
              </a:buClr>
              <a:buSzPts val="600"/>
              <a:buFont typeface="Poppins"/>
              <a:buNone/>
            </a:pPr>
            <a:r>
              <a:t/>
            </a:r>
            <a:endParaRPr b="0" i="0" sz="600" u="none" cap="none" strike="noStrike">
              <a:solidFill>
                <a:srgbClr val="292929"/>
              </a:solidFill>
              <a:latin typeface="Poppins"/>
              <a:ea typeface="Poppins"/>
              <a:cs typeface="Poppins"/>
              <a:sym typeface="Poppi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_White 1">
  <p:cSld name="Footer_White">
    <p:spTree>
      <p:nvGrpSpPr>
        <p:cNvPr id="263" name="Shape 263"/>
        <p:cNvGrpSpPr/>
        <p:nvPr/>
      </p:nvGrpSpPr>
      <p:grpSpPr>
        <a:xfrm>
          <a:off x="0" y="0"/>
          <a:ext cx="0" cy="0"/>
          <a:chOff x="0" y="0"/>
          <a:chExt cx="0" cy="0"/>
        </a:xfrm>
      </p:grpSpPr>
      <p:cxnSp>
        <p:nvCxnSpPr>
          <p:cNvPr id="264" name="Google Shape;264;p44"/>
          <p:cNvCxnSpPr/>
          <p:nvPr/>
        </p:nvCxnSpPr>
        <p:spPr>
          <a:xfrm>
            <a:off x="3374" y="4842443"/>
            <a:ext cx="9137400" cy="0"/>
          </a:xfrm>
          <a:prstGeom prst="straightConnector1">
            <a:avLst/>
          </a:prstGeom>
          <a:noFill/>
          <a:ln cap="flat" cmpd="sng" w="12700">
            <a:solidFill>
              <a:srgbClr val="000000"/>
            </a:solidFill>
            <a:prstDash val="solid"/>
            <a:miter lim="400000"/>
            <a:headEnd len="sm" w="sm" type="none"/>
            <a:tailEnd len="sm" w="sm" type="none"/>
          </a:ln>
        </p:spPr>
      </p:cxnSp>
      <p:pic>
        <p:nvPicPr>
          <p:cNvPr descr="Logo_big.png" id="265" name="Google Shape;265;p44"/>
          <p:cNvPicPr preferRelativeResize="0"/>
          <p:nvPr/>
        </p:nvPicPr>
        <p:blipFill rotWithShape="1">
          <a:blip r:embed="rId2">
            <a:alphaModFix/>
          </a:blip>
          <a:srcRect b="0" l="0" r="0" t="0"/>
          <a:stretch/>
        </p:blipFill>
        <p:spPr>
          <a:xfrm>
            <a:off x="499358" y="4916511"/>
            <a:ext cx="577731" cy="139947"/>
          </a:xfrm>
          <a:prstGeom prst="rect">
            <a:avLst/>
          </a:prstGeom>
          <a:noFill/>
          <a:ln>
            <a:noFill/>
          </a:ln>
        </p:spPr>
      </p:pic>
      <p:sp>
        <p:nvSpPr>
          <p:cNvPr id="266" name="Google Shape;266;p44"/>
          <p:cNvSpPr txBox="1"/>
          <p:nvPr>
            <p:ph idx="12" type="sldNum"/>
          </p:nvPr>
        </p:nvSpPr>
        <p:spPr>
          <a:xfrm>
            <a:off x="8330427" y="4947398"/>
            <a:ext cx="326100" cy="98400"/>
          </a:xfrm>
          <a:prstGeom prst="rect">
            <a:avLst/>
          </a:prstGeom>
          <a:noFill/>
          <a:ln>
            <a:noFill/>
          </a:ln>
        </p:spPr>
        <p:txBody>
          <a:bodyPr anchorCtr="0" anchor="ctr" bIns="0" lIns="0" spcFirstLastPara="1" rIns="0" wrap="square" tIns="0">
            <a:spAutoFit/>
          </a:bodyPr>
          <a:lstStyle>
            <a:lvl1pPr indent="0" lvl="0"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rtl="0" algn="r">
              <a:lnSpc>
                <a:spcPct val="8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sz="1400"/>
          </a:p>
        </p:txBody>
      </p:sp>
      <p:sp>
        <p:nvSpPr>
          <p:cNvPr id="267" name="Google Shape;267;p44"/>
          <p:cNvSpPr txBox="1"/>
          <p:nvPr/>
        </p:nvSpPr>
        <p:spPr>
          <a:xfrm>
            <a:off x="4215822" y="4922191"/>
            <a:ext cx="7125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Arial"/>
              <a:buNone/>
            </a:pPr>
            <a:r>
              <a:rPr b="0" i="0" lang="es" sz="600" u="none" cap="none" strike="noStrike">
                <a:solidFill>
                  <a:srgbClr val="292929"/>
                </a:solidFill>
                <a:latin typeface="Arial"/>
                <a:ea typeface="Arial"/>
                <a:cs typeface="Arial"/>
                <a:sym typeface="Arial"/>
              </a:rPr>
              <a:t>PCM - Marzo 2023</a:t>
            </a:r>
            <a:endParaRPr b="0" i="0" sz="5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oscuro 1">
  <p:cSld name="CUSTOM_5_1_2">
    <p:bg>
      <p:bgPr>
        <a:solidFill>
          <a:srgbClr val="292929"/>
        </a:solidFill>
      </p:bgPr>
    </p:bg>
    <p:spTree>
      <p:nvGrpSpPr>
        <p:cNvPr id="268" name="Shape 268"/>
        <p:cNvGrpSpPr/>
        <p:nvPr/>
      </p:nvGrpSpPr>
      <p:grpSpPr>
        <a:xfrm>
          <a:off x="0" y="0"/>
          <a:ext cx="0" cy="0"/>
          <a:chOff x="0" y="0"/>
          <a:chExt cx="0" cy="0"/>
        </a:xfrm>
      </p:grpSpPr>
      <p:pic>
        <p:nvPicPr>
          <p:cNvPr id="269" name="Google Shape;269;p45"/>
          <p:cNvPicPr preferRelativeResize="0"/>
          <p:nvPr/>
        </p:nvPicPr>
        <p:blipFill rotWithShape="1">
          <a:blip r:embed="rId2">
            <a:alphaModFix/>
          </a:blip>
          <a:srcRect b="0" l="455" r="454" t="0"/>
          <a:stretch/>
        </p:blipFill>
        <p:spPr>
          <a:xfrm>
            <a:off x="2627938" y="1774725"/>
            <a:ext cx="3877199" cy="1782788"/>
          </a:xfrm>
          <a:prstGeom prst="rect">
            <a:avLst/>
          </a:prstGeom>
          <a:noFill/>
          <a:ln>
            <a:noFill/>
          </a:ln>
        </p:spPr>
      </p:pic>
      <p:sp>
        <p:nvSpPr>
          <p:cNvPr id="270" name="Google Shape;270;p45"/>
          <p:cNvSpPr txBox="1"/>
          <p:nvPr/>
        </p:nvSpPr>
        <p:spPr>
          <a:xfrm>
            <a:off x="1268550" y="4195450"/>
            <a:ext cx="6606900" cy="2109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1400" u="none" cap="none" strike="noStrike">
                <a:solidFill>
                  <a:schemeClr val="lt1"/>
                </a:solidFill>
                <a:latin typeface="Poppins Light"/>
                <a:ea typeface="Poppins Light"/>
                <a:cs typeface="Poppins Light"/>
                <a:sym typeface="Poppins Light"/>
              </a:rPr>
              <a:t>www.unit.la</a:t>
            </a:r>
            <a:endParaRPr b="0" i="0" sz="1400" u="none" cap="none" strike="noStrike">
              <a:solidFill>
                <a:schemeClr val="lt1"/>
              </a:solidFill>
              <a:latin typeface="Poppins Light"/>
              <a:ea typeface="Poppins Light"/>
              <a:cs typeface="Poppins Light"/>
              <a:sym typeface="Poppins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itch">
  <p:cSld name="CUSTOM_2">
    <p:spTree>
      <p:nvGrpSpPr>
        <p:cNvPr id="271" name="Shape 271"/>
        <p:cNvGrpSpPr/>
        <p:nvPr/>
      </p:nvGrpSpPr>
      <p:grpSpPr>
        <a:xfrm>
          <a:off x="0" y="0"/>
          <a:ext cx="0" cy="0"/>
          <a:chOff x="0" y="0"/>
          <a:chExt cx="0" cy="0"/>
        </a:xfrm>
      </p:grpSpPr>
      <p:pic>
        <p:nvPicPr>
          <p:cNvPr id="272" name="Google Shape;272;p46"/>
          <p:cNvPicPr preferRelativeResize="0"/>
          <p:nvPr/>
        </p:nvPicPr>
        <p:blipFill rotWithShape="1">
          <a:blip r:embed="rId2">
            <a:alphaModFix/>
          </a:blip>
          <a:srcRect b="0" l="0" r="0" t="0"/>
          <a:stretch/>
        </p:blipFill>
        <p:spPr>
          <a:xfrm>
            <a:off x="472675" y="4881575"/>
            <a:ext cx="461325" cy="212750"/>
          </a:xfrm>
          <a:prstGeom prst="rect">
            <a:avLst/>
          </a:prstGeom>
          <a:noFill/>
          <a:ln>
            <a:noFill/>
          </a:ln>
        </p:spPr>
      </p:pic>
      <p:sp>
        <p:nvSpPr>
          <p:cNvPr id="273" name="Google Shape;273;p46"/>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274" name="Google Shape;274;p46"/>
          <p:cNvPicPr preferRelativeResize="0"/>
          <p:nvPr/>
        </p:nvPicPr>
        <p:blipFill rotWithShape="1">
          <a:blip r:embed="rId3">
            <a:alphaModFix/>
          </a:blip>
          <a:srcRect b="0" l="0" r="0" t="0"/>
          <a:stretch/>
        </p:blipFill>
        <p:spPr>
          <a:xfrm>
            <a:off x="0" y="4727350"/>
            <a:ext cx="9144000" cy="215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ortada color sólido">
  <p:cSld name="Anid_principal_2">
    <p:bg>
      <p:bgPr>
        <a:solidFill>
          <a:schemeClr val="lt2"/>
        </a:solidFill>
      </p:bgPr>
    </p:bg>
    <p:spTree>
      <p:nvGrpSpPr>
        <p:cNvPr id="21" name="Shape 21"/>
        <p:cNvGrpSpPr/>
        <p:nvPr/>
      </p:nvGrpSpPr>
      <p:grpSpPr>
        <a:xfrm>
          <a:off x="0" y="0"/>
          <a:ext cx="0" cy="0"/>
          <a:chOff x="0" y="0"/>
          <a:chExt cx="0" cy="0"/>
        </a:xfrm>
      </p:grpSpPr>
      <p:pic>
        <p:nvPicPr>
          <p:cNvPr id="22" name="Google Shape;22;p14"/>
          <p:cNvPicPr preferRelativeResize="0"/>
          <p:nvPr/>
        </p:nvPicPr>
        <p:blipFill rotWithShape="1">
          <a:blip r:embed="rId2">
            <a:alphaModFix/>
          </a:blip>
          <a:srcRect b="0" l="0" r="0" t="0"/>
          <a:stretch/>
        </p:blipFill>
        <p:spPr>
          <a:xfrm>
            <a:off x="0" y="2463800"/>
            <a:ext cx="9144000" cy="215900"/>
          </a:xfrm>
          <a:prstGeom prst="rect">
            <a:avLst/>
          </a:prstGeom>
          <a:noFill/>
          <a:ln>
            <a:noFill/>
          </a:ln>
        </p:spPr>
      </p:pic>
      <p:pic>
        <p:nvPicPr>
          <p:cNvPr id="23" name="Google Shape;23;p14"/>
          <p:cNvPicPr preferRelativeResize="0"/>
          <p:nvPr/>
        </p:nvPicPr>
        <p:blipFill rotWithShape="1">
          <a:blip r:embed="rId3">
            <a:alphaModFix/>
          </a:blip>
          <a:srcRect b="0" l="0" r="0" t="0"/>
          <a:stretch/>
        </p:blipFill>
        <p:spPr>
          <a:xfrm>
            <a:off x="416625" y="181475"/>
            <a:ext cx="834775" cy="384974"/>
          </a:xfrm>
          <a:prstGeom prst="rect">
            <a:avLst/>
          </a:prstGeom>
          <a:noFill/>
          <a:ln>
            <a:noFill/>
          </a:ln>
        </p:spPr>
      </p:pic>
      <p:sp>
        <p:nvSpPr>
          <p:cNvPr id="24" name="Google Shape;24;p14"/>
          <p:cNvSpPr txBox="1"/>
          <p:nvPr>
            <p:ph type="title"/>
          </p:nvPr>
        </p:nvSpPr>
        <p:spPr>
          <a:xfrm>
            <a:off x="499350" y="2750550"/>
            <a:ext cx="8151300" cy="1474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4500"/>
              <a:buFont typeface="Poppins"/>
              <a:buNone/>
              <a:defRPr b="0" i="0" sz="45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5" name="Google Shape;25;p14"/>
          <p:cNvSpPr txBox="1"/>
          <p:nvPr>
            <p:ph idx="1" type="body"/>
          </p:nvPr>
        </p:nvSpPr>
        <p:spPr>
          <a:xfrm>
            <a:off x="499350" y="4435700"/>
            <a:ext cx="4842900" cy="384900"/>
          </a:xfrm>
          <a:prstGeom prst="rect">
            <a:avLst/>
          </a:prstGeom>
          <a:noFill/>
          <a:ln>
            <a:noFill/>
          </a:ln>
        </p:spPr>
        <p:txBody>
          <a:bodyPr anchorCtr="0" anchor="t" bIns="91425" lIns="0" spcFirstLastPara="1" rIns="91425" wrap="square" tIns="0">
            <a:noAutofit/>
          </a:bodyPr>
          <a:lstStyle>
            <a:lvl1pPr indent="-292100" lvl="0" marL="4572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1pPr>
            <a:lvl2pPr indent="-292100" lvl="1" marL="9144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2pPr>
            <a:lvl3pPr indent="-292100" lvl="2" marL="13716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3pPr>
            <a:lvl4pPr indent="-292100" lvl="3" marL="18288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4pPr>
            <a:lvl5pPr indent="-292100" lvl="4" marL="22860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5pPr>
            <a:lvl6pPr indent="-292100" lvl="5" marL="27432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6pPr>
            <a:lvl7pPr indent="-292100" lvl="6" marL="32004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7pPr>
            <a:lvl8pPr indent="-292100" lvl="7" marL="36576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8pPr>
            <a:lvl9pPr indent="-292100" lvl="8" marL="41148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9pPr>
          </a:lstStyle>
          <a:p/>
        </p:txBody>
      </p:sp>
      <p:sp>
        <p:nvSpPr>
          <p:cNvPr id="26" name="Google Shape;26;p14"/>
          <p:cNvSpPr txBox="1"/>
          <p:nvPr/>
        </p:nvSpPr>
        <p:spPr>
          <a:xfrm>
            <a:off x="8028875" y="305100"/>
            <a:ext cx="627600" cy="184500"/>
          </a:xfrm>
          <a:prstGeom prst="rect">
            <a:avLst/>
          </a:prstGeom>
          <a:noFill/>
          <a:ln>
            <a:noFill/>
          </a:ln>
        </p:spPr>
        <p:txBody>
          <a:bodyPr anchorCtr="0" anchor="ctr" bIns="91425" lIns="91425"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r>
              <a:rPr b="1" i="0" lang="es" sz="700" u="none" cap="none" strike="noStrike">
                <a:solidFill>
                  <a:schemeClr val="dk1"/>
                </a:solidFill>
                <a:latin typeface="Poppins SemiBold"/>
                <a:ea typeface="Poppins SemiBold"/>
                <a:cs typeface="Poppins SemiBold"/>
                <a:sym typeface="Poppins SemiBold"/>
              </a:rPr>
              <a:t>unit.la</a:t>
            </a:r>
            <a:endParaRPr b="1" i="0" sz="700" u="none" cap="none" strike="noStrike">
              <a:solidFill>
                <a:schemeClr val="dk1"/>
              </a:solidFill>
              <a:latin typeface="Poppins SemiBold"/>
              <a:ea typeface="Poppins SemiBold"/>
              <a:cs typeface="Poppins SemiBold"/>
              <a:sym typeface="Poppi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ortada con patrón">
  <p:cSld name="Anid_principal_2_4">
    <p:bg>
      <p:bgPr>
        <a:solidFill>
          <a:schemeClr val="accent3"/>
        </a:solidFill>
      </p:bgPr>
    </p:bg>
    <p:spTree>
      <p:nvGrpSpPr>
        <p:cNvPr id="27" name="Shape 27"/>
        <p:cNvGrpSpPr/>
        <p:nvPr/>
      </p:nvGrpSpPr>
      <p:grpSpPr>
        <a:xfrm>
          <a:off x="0" y="0"/>
          <a:ext cx="0" cy="0"/>
          <a:chOff x="0" y="0"/>
          <a:chExt cx="0" cy="0"/>
        </a:xfrm>
      </p:grpSpPr>
      <p:pic>
        <p:nvPicPr>
          <p:cNvPr id="28" name="Google Shape;28;p15"/>
          <p:cNvPicPr preferRelativeResize="0"/>
          <p:nvPr/>
        </p:nvPicPr>
        <p:blipFill rotWithShape="1">
          <a:blip r:embed="rId2">
            <a:alphaModFix/>
          </a:blip>
          <a:srcRect b="0" l="0" r="0" t="0"/>
          <a:stretch/>
        </p:blipFill>
        <p:spPr>
          <a:xfrm>
            <a:off x="449975" y="181475"/>
            <a:ext cx="834775" cy="384974"/>
          </a:xfrm>
          <a:prstGeom prst="rect">
            <a:avLst/>
          </a:prstGeom>
          <a:noFill/>
          <a:ln>
            <a:noFill/>
          </a:ln>
        </p:spPr>
      </p:pic>
      <p:pic>
        <p:nvPicPr>
          <p:cNvPr id="29" name="Google Shape;29;p15"/>
          <p:cNvPicPr preferRelativeResize="0"/>
          <p:nvPr/>
        </p:nvPicPr>
        <p:blipFill rotWithShape="1">
          <a:blip r:embed="rId3">
            <a:alphaModFix/>
          </a:blip>
          <a:srcRect b="0" l="0" r="0" t="0"/>
          <a:stretch/>
        </p:blipFill>
        <p:spPr>
          <a:xfrm>
            <a:off x="0" y="1566000"/>
            <a:ext cx="9144000" cy="215900"/>
          </a:xfrm>
          <a:prstGeom prst="rect">
            <a:avLst/>
          </a:prstGeom>
          <a:noFill/>
          <a:ln>
            <a:noFill/>
          </a:ln>
        </p:spPr>
      </p:pic>
      <p:sp>
        <p:nvSpPr>
          <p:cNvPr id="30" name="Google Shape;30;p15"/>
          <p:cNvSpPr txBox="1"/>
          <p:nvPr>
            <p:ph type="title"/>
          </p:nvPr>
        </p:nvSpPr>
        <p:spPr>
          <a:xfrm>
            <a:off x="499350" y="1781900"/>
            <a:ext cx="8151300" cy="1474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4500"/>
              <a:buFont typeface="Poppins"/>
              <a:buNone/>
              <a:defRPr b="0" i="0" sz="45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31" name="Google Shape;31;p15"/>
          <p:cNvSpPr txBox="1"/>
          <p:nvPr>
            <p:ph idx="1" type="subTitle"/>
          </p:nvPr>
        </p:nvSpPr>
        <p:spPr>
          <a:xfrm>
            <a:off x="499350" y="3655125"/>
            <a:ext cx="6512100" cy="4461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900"/>
              <a:buFont typeface="Poppins"/>
              <a:buNone/>
              <a:defRPr b="0" i="0" sz="19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32" name="Google Shape;32;p15"/>
          <p:cNvSpPr txBox="1"/>
          <p:nvPr>
            <p:ph idx="2" type="body"/>
          </p:nvPr>
        </p:nvSpPr>
        <p:spPr>
          <a:xfrm>
            <a:off x="499350" y="4435700"/>
            <a:ext cx="4842900" cy="384900"/>
          </a:xfrm>
          <a:prstGeom prst="rect">
            <a:avLst/>
          </a:prstGeom>
          <a:noFill/>
          <a:ln>
            <a:noFill/>
          </a:ln>
        </p:spPr>
        <p:txBody>
          <a:bodyPr anchorCtr="0" anchor="t" bIns="91425" lIns="0" spcFirstLastPara="1" rIns="91425" wrap="square" tIns="0">
            <a:noAutofit/>
          </a:bodyPr>
          <a:lstStyle>
            <a:lvl1pPr indent="-292100" lvl="0" marL="4572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1pPr>
            <a:lvl2pPr indent="-292100" lvl="1" marL="9144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2pPr>
            <a:lvl3pPr indent="-292100" lvl="2" marL="13716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3pPr>
            <a:lvl4pPr indent="-292100" lvl="3" marL="18288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4pPr>
            <a:lvl5pPr indent="-292100" lvl="4" marL="22860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5pPr>
            <a:lvl6pPr indent="-292100" lvl="5" marL="27432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6pPr>
            <a:lvl7pPr indent="-292100" lvl="6" marL="32004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7pPr>
            <a:lvl8pPr indent="-292100" lvl="7" marL="36576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8pPr>
            <a:lvl9pPr indent="-292100" lvl="8" marL="4114800" marR="0" rtl="0" algn="l">
              <a:lnSpc>
                <a:spcPct val="100000"/>
              </a:lnSpc>
              <a:spcBef>
                <a:spcPts val="0"/>
              </a:spcBef>
              <a:spcAft>
                <a:spcPts val="0"/>
              </a:spcAft>
              <a:buClr>
                <a:schemeClr val="dk1"/>
              </a:buClr>
              <a:buSzPts val="1000"/>
              <a:buFont typeface="Poppins"/>
              <a:buChar char="■"/>
              <a:defRPr b="0" i="0" sz="1000" u="none" cap="none" strike="noStrike">
                <a:solidFill>
                  <a:schemeClr val="dk1"/>
                </a:solidFill>
                <a:latin typeface="Poppins"/>
                <a:ea typeface="Poppins"/>
                <a:cs typeface="Poppins"/>
                <a:sym typeface="Poppins"/>
              </a:defRPr>
            </a:lvl9pPr>
          </a:lstStyle>
          <a:p/>
        </p:txBody>
      </p:sp>
      <p:sp>
        <p:nvSpPr>
          <p:cNvPr id="33" name="Google Shape;33;p15"/>
          <p:cNvSpPr txBox="1"/>
          <p:nvPr/>
        </p:nvSpPr>
        <p:spPr>
          <a:xfrm>
            <a:off x="8028875" y="305100"/>
            <a:ext cx="627600" cy="184500"/>
          </a:xfrm>
          <a:prstGeom prst="rect">
            <a:avLst/>
          </a:prstGeom>
          <a:noFill/>
          <a:ln>
            <a:noFill/>
          </a:ln>
        </p:spPr>
        <p:txBody>
          <a:bodyPr anchorCtr="0" anchor="ctr" bIns="91425" lIns="91425"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r>
              <a:rPr b="1" i="0" lang="es" sz="700" u="none" cap="none" strike="noStrike">
                <a:solidFill>
                  <a:schemeClr val="dk1"/>
                </a:solidFill>
                <a:latin typeface="Poppins SemiBold"/>
                <a:ea typeface="Poppins SemiBold"/>
                <a:cs typeface="Poppins SemiBold"/>
                <a:sym typeface="Poppins SemiBold"/>
              </a:rPr>
              <a:t>unit.la</a:t>
            </a:r>
            <a:endParaRPr b="1" i="0" sz="700" u="none" cap="none" strike="noStrike">
              <a:solidFill>
                <a:schemeClr val="dk1"/>
              </a:solidFill>
              <a:latin typeface="Poppins SemiBold"/>
              <a:ea typeface="Poppins SemiBold"/>
              <a:cs typeface="Poppins SemiBold"/>
              <a:sym typeface="Poppins SemiBo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ortada con patrón + foto">
  <p:cSld name="Anid_principal_2_4_2">
    <p:bg>
      <p:bgPr>
        <a:solidFill>
          <a:srgbClr val="EDEDED"/>
        </a:solidFill>
      </p:bgPr>
    </p:bg>
    <p:spTree>
      <p:nvGrpSpPr>
        <p:cNvPr id="34" name="Shape 34"/>
        <p:cNvGrpSpPr/>
        <p:nvPr/>
      </p:nvGrpSpPr>
      <p:grpSpPr>
        <a:xfrm>
          <a:off x="0" y="0"/>
          <a:ext cx="0" cy="0"/>
          <a:chOff x="0" y="0"/>
          <a:chExt cx="0" cy="0"/>
        </a:xfrm>
      </p:grpSpPr>
      <p:sp>
        <p:nvSpPr>
          <p:cNvPr id="35" name="Google Shape;35;p16"/>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EDEDED"/>
                </a:solidFill>
                <a:latin typeface="Poppins"/>
                <a:ea typeface="Poppins"/>
                <a:cs typeface="Poppins"/>
                <a:sym typeface="Poppins"/>
              </a:rPr>
              <a:t>‹#›</a:t>
            </a:fld>
            <a:endParaRPr b="0" i="0" sz="800" u="none" cap="none" strike="noStrike">
              <a:solidFill>
                <a:srgbClr val="EDEDED"/>
              </a:solidFill>
              <a:latin typeface="Poppins"/>
              <a:ea typeface="Poppins"/>
              <a:cs typeface="Poppins"/>
              <a:sym typeface="Poppins"/>
            </a:endParaRPr>
          </a:p>
        </p:txBody>
      </p:sp>
      <p:pic>
        <p:nvPicPr>
          <p:cNvPr id="36" name="Google Shape;36;p16"/>
          <p:cNvPicPr preferRelativeResize="0"/>
          <p:nvPr/>
        </p:nvPicPr>
        <p:blipFill rotWithShape="1">
          <a:blip r:embed="rId2">
            <a:alphaModFix/>
          </a:blip>
          <a:srcRect b="0" l="0" r="0" t="0"/>
          <a:stretch/>
        </p:blipFill>
        <p:spPr>
          <a:xfrm>
            <a:off x="472675" y="4881575"/>
            <a:ext cx="461325" cy="212750"/>
          </a:xfrm>
          <a:prstGeom prst="rect">
            <a:avLst/>
          </a:prstGeom>
          <a:noFill/>
          <a:ln>
            <a:noFill/>
          </a:ln>
        </p:spPr>
      </p:pic>
      <p:sp>
        <p:nvSpPr>
          <p:cNvPr id="37" name="Google Shape;37;p16"/>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pic>
        <p:nvPicPr>
          <p:cNvPr id="38" name="Google Shape;38;p16"/>
          <p:cNvPicPr preferRelativeResize="0"/>
          <p:nvPr/>
        </p:nvPicPr>
        <p:blipFill rotWithShape="1">
          <a:blip r:embed="rId2">
            <a:alphaModFix/>
          </a:blip>
          <a:srcRect b="0" l="0" r="0" t="0"/>
          <a:stretch/>
        </p:blipFill>
        <p:spPr>
          <a:xfrm>
            <a:off x="416625" y="181475"/>
            <a:ext cx="834775" cy="384974"/>
          </a:xfrm>
          <a:prstGeom prst="rect">
            <a:avLst/>
          </a:prstGeom>
          <a:noFill/>
          <a:ln>
            <a:noFill/>
          </a:ln>
        </p:spPr>
      </p:pic>
      <p:sp>
        <p:nvSpPr>
          <p:cNvPr id="39" name="Google Shape;39;p16"/>
          <p:cNvSpPr txBox="1"/>
          <p:nvPr/>
        </p:nvSpPr>
        <p:spPr>
          <a:xfrm>
            <a:off x="8263025" y="305100"/>
            <a:ext cx="393600" cy="184500"/>
          </a:xfrm>
          <a:prstGeom prst="rect">
            <a:avLst/>
          </a:prstGeom>
          <a:noFill/>
          <a:ln>
            <a:noFill/>
          </a:ln>
        </p:spPr>
        <p:txBody>
          <a:bodyPr anchorCtr="0" anchor="ctr" bIns="91425" lIns="91425"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r>
              <a:rPr b="1" i="0" lang="es" sz="700" u="none" cap="none" strike="noStrike">
                <a:solidFill>
                  <a:schemeClr val="dk1"/>
                </a:solidFill>
                <a:latin typeface="Poppins SemiBold"/>
                <a:ea typeface="Poppins SemiBold"/>
                <a:cs typeface="Poppins SemiBold"/>
                <a:sym typeface="Poppins SemiBold"/>
              </a:rPr>
              <a:t>unit.la</a:t>
            </a:r>
            <a:endParaRPr b="1" i="0" sz="700" u="none" cap="none" strike="noStrike">
              <a:solidFill>
                <a:schemeClr val="dk1"/>
              </a:solidFill>
              <a:latin typeface="Poppins SemiBold"/>
              <a:ea typeface="Poppins SemiBold"/>
              <a:cs typeface="Poppins SemiBold"/>
              <a:sym typeface="Poppins SemiBold"/>
            </a:endParaRPr>
          </a:p>
        </p:txBody>
      </p:sp>
      <p:sp>
        <p:nvSpPr>
          <p:cNvPr id="40" name="Google Shape;40;p16"/>
          <p:cNvSpPr txBox="1"/>
          <p:nvPr>
            <p:ph type="title"/>
          </p:nvPr>
        </p:nvSpPr>
        <p:spPr>
          <a:xfrm>
            <a:off x="495000" y="1049700"/>
            <a:ext cx="6498000" cy="1474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4500"/>
              <a:buFont typeface="Poppins"/>
              <a:buNone/>
              <a:defRPr b="0" i="0" sz="45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41" name="Google Shape;41;p16"/>
          <p:cNvSpPr txBox="1"/>
          <p:nvPr>
            <p:ph idx="1" type="subTitle"/>
          </p:nvPr>
        </p:nvSpPr>
        <p:spPr>
          <a:xfrm>
            <a:off x="5461200" y="2573550"/>
            <a:ext cx="3182400" cy="4932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chemeClr val="dk1"/>
              </a:buClr>
              <a:buSzPts val="1900"/>
              <a:buFont typeface="Poppins"/>
              <a:buNone/>
              <a:defRPr b="0" i="0" sz="19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42" name="Google Shape;42;p16"/>
          <p:cNvSpPr txBox="1"/>
          <p:nvPr>
            <p:ph idx="2" type="title"/>
          </p:nvPr>
        </p:nvSpPr>
        <p:spPr>
          <a:xfrm>
            <a:off x="6021425" y="305100"/>
            <a:ext cx="2241600" cy="184500"/>
          </a:xfrm>
          <a:prstGeom prst="rect">
            <a:avLst/>
          </a:prstGeom>
          <a:noFill/>
          <a:ln>
            <a:noFill/>
          </a:ln>
        </p:spPr>
        <p:txBody>
          <a:bodyPr anchorCtr="0" anchor="ctr" bIns="91425" lIns="91425" spcFirstLastPara="1" rIns="0" wrap="square" tIns="0">
            <a:noAutofit/>
          </a:bodyPr>
          <a:lstStyle>
            <a:lvl1pPr lvl="0" marR="0" rtl="0" algn="r">
              <a:lnSpc>
                <a:spcPct val="100000"/>
              </a:lnSpc>
              <a:spcBef>
                <a:spcPts val="0"/>
              </a:spcBef>
              <a:spcAft>
                <a:spcPts val="0"/>
              </a:spcAft>
              <a:buClr>
                <a:schemeClr val="dk1"/>
              </a:buClr>
              <a:buSzPts val="700"/>
              <a:buFont typeface="Poppins Light"/>
              <a:buNone/>
              <a:defRPr b="0" i="0" sz="700" u="none" cap="none" strike="noStrike">
                <a:solidFill>
                  <a:schemeClr val="dk1"/>
                </a:solidFill>
                <a:latin typeface="Poppins Light"/>
                <a:ea typeface="Poppins Light"/>
                <a:cs typeface="Poppins Light"/>
                <a:sym typeface="Poppins Light"/>
              </a:defRPr>
            </a:lvl1pPr>
            <a:lvl2pPr lvl="1"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lumnas color principal">
  <p:cSld name="Anid_principal_2_4_1">
    <p:bg>
      <p:bgPr>
        <a:solidFill>
          <a:srgbClr val="EDEDED"/>
        </a:solidFill>
      </p:bgPr>
    </p:bg>
    <p:spTree>
      <p:nvGrpSpPr>
        <p:cNvPr id="43" name="Shape 43"/>
        <p:cNvGrpSpPr/>
        <p:nvPr/>
      </p:nvGrpSpPr>
      <p:grpSpPr>
        <a:xfrm>
          <a:off x="0" y="0"/>
          <a:ext cx="0" cy="0"/>
          <a:chOff x="0" y="0"/>
          <a:chExt cx="0" cy="0"/>
        </a:xfrm>
      </p:grpSpPr>
      <p:sp>
        <p:nvSpPr>
          <p:cNvPr id="44" name="Google Shape;44;p17"/>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chemeClr val="dk1"/>
                </a:solidFill>
                <a:latin typeface="Poppins"/>
                <a:ea typeface="Poppins"/>
                <a:cs typeface="Poppins"/>
                <a:sym typeface="Poppins"/>
              </a:rPr>
              <a:t>‹#›</a:t>
            </a:fld>
            <a:endParaRPr b="0" i="0" sz="800" u="none" cap="none" strike="noStrike">
              <a:solidFill>
                <a:schemeClr val="dk1"/>
              </a:solidFill>
              <a:latin typeface="Poppins"/>
              <a:ea typeface="Poppins"/>
              <a:cs typeface="Poppins"/>
              <a:sym typeface="Poppins"/>
            </a:endParaRPr>
          </a:p>
        </p:txBody>
      </p:sp>
      <p:pic>
        <p:nvPicPr>
          <p:cNvPr id="45" name="Google Shape;45;p17"/>
          <p:cNvPicPr preferRelativeResize="0"/>
          <p:nvPr/>
        </p:nvPicPr>
        <p:blipFill rotWithShape="1">
          <a:blip r:embed="rId2">
            <a:alphaModFix/>
          </a:blip>
          <a:srcRect b="0" l="0" r="0" t="0"/>
          <a:stretch/>
        </p:blipFill>
        <p:spPr>
          <a:xfrm>
            <a:off x="472675" y="4881575"/>
            <a:ext cx="461325" cy="212750"/>
          </a:xfrm>
          <a:prstGeom prst="rect">
            <a:avLst/>
          </a:prstGeom>
          <a:noFill/>
          <a:ln>
            <a:noFill/>
          </a:ln>
        </p:spPr>
      </p:pic>
      <p:sp>
        <p:nvSpPr>
          <p:cNvPr id="46" name="Google Shape;46;p17"/>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chemeClr val="dk1"/>
                </a:solidFill>
                <a:latin typeface="Poppins"/>
                <a:ea typeface="Poppins"/>
                <a:cs typeface="Poppins"/>
                <a:sym typeface="Poppins"/>
              </a:rPr>
              <a:t>DUOC UC</a:t>
            </a:r>
            <a:endParaRPr b="0" i="0" sz="600" u="none" cap="none" strike="noStrike">
              <a:solidFill>
                <a:schemeClr val="dk1"/>
              </a:solidFill>
              <a:latin typeface="Poppins"/>
              <a:ea typeface="Poppins"/>
              <a:cs typeface="Poppins"/>
              <a:sym typeface="Poppins"/>
            </a:endParaRPr>
          </a:p>
        </p:txBody>
      </p:sp>
      <p:sp>
        <p:nvSpPr>
          <p:cNvPr id="47" name="Google Shape;47;p17"/>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chemeClr val="dk1"/>
                </a:solidFill>
                <a:latin typeface="Poppins"/>
                <a:ea typeface="Poppins"/>
                <a:cs typeface="Poppins"/>
                <a:sym typeface="Poppins"/>
              </a:rPr>
              <a:t>‹#›</a:t>
            </a:fld>
            <a:endParaRPr b="0" i="0" sz="800" u="none" cap="none" strike="noStrike">
              <a:solidFill>
                <a:schemeClr val="dk1"/>
              </a:solidFill>
              <a:latin typeface="Poppins"/>
              <a:ea typeface="Poppins"/>
              <a:cs typeface="Poppins"/>
              <a:sym typeface="Poppins"/>
            </a:endParaRPr>
          </a:p>
        </p:txBody>
      </p:sp>
      <p:sp>
        <p:nvSpPr>
          <p:cNvPr id="48" name="Google Shape;48;p17"/>
          <p:cNvSpPr/>
          <p:nvPr/>
        </p:nvSpPr>
        <p:spPr>
          <a:xfrm>
            <a:off x="1920500" y="0"/>
            <a:ext cx="3421800" cy="4838700"/>
          </a:xfrm>
          <a:prstGeom prst="rect">
            <a:avLst/>
          </a:prstGeom>
          <a:solidFill>
            <a:srgbClr val="FAA6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p:nvPr/>
        </p:nvSpPr>
        <p:spPr>
          <a:xfrm>
            <a:off x="5342300" y="0"/>
            <a:ext cx="3801600" cy="4838700"/>
          </a:xfrm>
          <a:prstGeom prst="rect">
            <a:avLst/>
          </a:prstGeom>
          <a:solidFill>
            <a:srgbClr val="FDD7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 name="Google Shape;50;p17"/>
          <p:cNvPicPr preferRelativeResize="0"/>
          <p:nvPr/>
        </p:nvPicPr>
        <p:blipFill rotWithShape="1">
          <a:blip r:embed="rId3">
            <a:alphaModFix/>
          </a:blip>
          <a:srcRect b="0" l="0" r="0" t="0"/>
          <a:stretch/>
        </p:blipFill>
        <p:spPr>
          <a:xfrm>
            <a:off x="0" y="4727350"/>
            <a:ext cx="9144000" cy="215900"/>
          </a:xfrm>
          <a:prstGeom prst="rect">
            <a:avLst/>
          </a:prstGeom>
          <a:noFill/>
          <a:ln>
            <a:noFill/>
          </a:ln>
        </p:spPr>
      </p:pic>
      <p:sp>
        <p:nvSpPr>
          <p:cNvPr id="51" name="Google Shape;51;p17"/>
          <p:cNvSpPr txBox="1"/>
          <p:nvPr>
            <p:ph idx="1" type="body"/>
          </p:nvPr>
        </p:nvSpPr>
        <p:spPr>
          <a:xfrm>
            <a:off x="2154300" y="2476500"/>
            <a:ext cx="3060900" cy="2116200"/>
          </a:xfrm>
          <a:prstGeom prst="rect">
            <a:avLst/>
          </a:prstGeom>
          <a:noFill/>
          <a:ln>
            <a:noFill/>
          </a:ln>
        </p:spPr>
        <p:txBody>
          <a:bodyPr anchorCtr="0" anchor="t" bIns="0" lIns="0" spcFirstLastPara="1" rIns="0" wrap="square" tIns="0">
            <a:noAutofit/>
          </a:bodyPr>
          <a:lstStyle>
            <a:lvl1pPr indent="-279400" lvl="0" marL="457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1pPr>
            <a:lvl2pPr indent="-279400" lvl="1" marL="914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52" name="Google Shape;52;p17"/>
          <p:cNvSpPr txBox="1"/>
          <p:nvPr>
            <p:ph idx="2" type="body"/>
          </p:nvPr>
        </p:nvSpPr>
        <p:spPr>
          <a:xfrm>
            <a:off x="5466300" y="2476500"/>
            <a:ext cx="3064200" cy="2116200"/>
          </a:xfrm>
          <a:prstGeom prst="rect">
            <a:avLst/>
          </a:prstGeom>
          <a:noFill/>
          <a:ln>
            <a:noFill/>
          </a:ln>
        </p:spPr>
        <p:txBody>
          <a:bodyPr anchorCtr="0" anchor="t" bIns="0" lIns="0" spcFirstLastPara="1" rIns="0" wrap="square" tIns="0">
            <a:noAutofit/>
          </a:bodyPr>
          <a:lstStyle>
            <a:lvl1pPr indent="-279400" lvl="0" marL="457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1pPr>
            <a:lvl2pPr indent="-279400" lvl="1" marL="914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53" name="Google Shape;53;p17"/>
          <p:cNvSpPr txBox="1"/>
          <p:nvPr>
            <p:ph type="title"/>
          </p:nvPr>
        </p:nvSpPr>
        <p:spPr>
          <a:xfrm>
            <a:off x="214920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600"/>
              <a:buFont typeface="Poppins"/>
              <a:buNone/>
              <a:defRPr b="0" i="0" sz="1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7"/>
          <p:cNvSpPr txBox="1"/>
          <p:nvPr>
            <p:ph idx="3" type="title"/>
          </p:nvPr>
        </p:nvSpPr>
        <p:spPr>
          <a:xfrm>
            <a:off x="546435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600"/>
              <a:buFont typeface="Poppins"/>
              <a:buNone/>
              <a:defRPr b="0" i="0" sz="1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7"/>
          <p:cNvSpPr txBox="1"/>
          <p:nvPr>
            <p:ph idx="4" type="title"/>
          </p:nvPr>
        </p:nvSpPr>
        <p:spPr>
          <a:xfrm>
            <a:off x="499350" y="269075"/>
            <a:ext cx="11640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lumnas color secundario">
  <p:cSld name="Anid_principal_2_4_1_1">
    <p:bg>
      <p:bgPr>
        <a:solidFill>
          <a:srgbClr val="EDEDED"/>
        </a:solidFill>
      </p:bgPr>
    </p:bg>
    <p:spTree>
      <p:nvGrpSpPr>
        <p:cNvPr id="56" name="Shape 56"/>
        <p:cNvGrpSpPr/>
        <p:nvPr/>
      </p:nvGrpSpPr>
      <p:grpSpPr>
        <a:xfrm>
          <a:off x="0" y="0"/>
          <a:ext cx="0" cy="0"/>
          <a:chOff x="0" y="0"/>
          <a:chExt cx="0" cy="0"/>
        </a:xfrm>
      </p:grpSpPr>
      <p:sp>
        <p:nvSpPr>
          <p:cNvPr id="57" name="Google Shape;57;p18"/>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EDEDED"/>
                </a:solidFill>
                <a:latin typeface="Poppins"/>
                <a:ea typeface="Poppins"/>
                <a:cs typeface="Poppins"/>
                <a:sym typeface="Poppins"/>
              </a:rPr>
              <a:t>‹#›</a:t>
            </a:fld>
            <a:endParaRPr b="0" i="0" sz="800" u="none" cap="none" strike="noStrike">
              <a:solidFill>
                <a:srgbClr val="EDEDED"/>
              </a:solidFill>
              <a:latin typeface="Poppins"/>
              <a:ea typeface="Poppins"/>
              <a:cs typeface="Poppins"/>
              <a:sym typeface="Poppins"/>
            </a:endParaRPr>
          </a:p>
        </p:txBody>
      </p:sp>
      <p:pic>
        <p:nvPicPr>
          <p:cNvPr id="58" name="Google Shape;58;p18"/>
          <p:cNvPicPr preferRelativeResize="0"/>
          <p:nvPr/>
        </p:nvPicPr>
        <p:blipFill rotWithShape="1">
          <a:blip r:embed="rId2">
            <a:alphaModFix/>
          </a:blip>
          <a:srcRect b="0" l="0" r="0" t="0"/>
          <a:stretch/>
        </p:blipFill>
        <p:spPr>
          <a:xfrm>
            <a:off x="472675" y="4881575"/>
            <a:ext cx="461325" cy="212750"/>
          </a:xfrm>
          <a:prstGeom prst="rect">
            <a:avLst/>
          </a:prstGeom>
          <a:noFill/>
          <a:ln>
            <a:noFill/>
          </a:ln>
        </p:spPr>
      </p:pic>
      <p:sp>
        <p:nvSpPr>
          <p:cNvPr id="59" name="Google Shape;59;p18"/>
          <p:cNvSpPr txBox="1"/>
          <p:nvPr/>
        </p:nvSpPr>
        <p:spPr>
          <a:xfrm>
            <a:off x="1268624" y="4945525"/>
            <a:ext cx="6606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chemeClr val="dk1"/>
                </a:solidFill>
                <a:latin typeface="Poppins"/>
                <a:ea typeface="Poppins"/>
                <a:cs typeface="Poppins"/>
                <a:sym typeface="Poppins"/>
              </a:rPr>
              <a:t>DUOC UC</a:t>
            </a:r>
            <a:endParaRPr b="0" i="0" sz="600" u="none" cap="none" strike="noStrike">
              <a:solidFill>
                <a:schemeClr val="dk1"/>
              </a:solidFill>
              <a:latin typeface="Poppins"/>
              <a:ea typeface="Poppins"/>
              <a:cs typeface="Poppins"/>
              <a:sym typeface="Poppins"/>
            </a:endParaRPr>
          </a:p>
        </p:txBody>
      </p:sp>
      <p:sp>
        <p:nvSpPr>
          <p:cNvPr id="60" name="Google Shape;60;p18"/>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chemeClr val="dk1"/>
                </a:solidFill>
                <a:latin typeface="Poppins"/>
                <a:ea typeface="Poppins"/>
                <a:cs typeface="Poppins"/>
                <a:sym typeface="Poppins"/>
              </a:rPr>
              <a:t>‹#›</a:t>
            </a:fld>
            <a:endParaRPr b="0" i="0" sz="800" u="none" cap="none" strike="noStrike">
              <a:solidFill>
                <a:schemeClr val="dk1"/>
              </a:solidFill>
              <a:latin typeface="Poppins"/>
              <a:ea typeface="Poppins"/>
              <a:cs typeface="Poppins"/>
              <a:sym typeface="Poppins"/>
            </a:endParaRPr>
          </a:p>
        </p:txBody>
      </p:sp>
      <p:sp>
        <p:nvSpPr>
          <p:cNvPr id="61" name="Google Shape;61;p18"/>
          <p:cNvSpPr/>
          <p:nvPr/>
        </p:nvSpPr>
        <p:spPr>
          <a:xfrm>
            <a:off x="1920500" y="0"/>
            <a:ext cx="3421800" cy="483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8"/>
          <p:cNvSpPr/>
          <p:nvPr/>
        </p:nvSpPr>
        <p:spPr>
          <a:xfrm>
            <a:off x="5342300" y="0"/>
            <a:ext cx="3801600" cy="483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8"/>
          <p:cNvPicPr preferRelativeResize="0"/>
          <p:nvPr/>
        </p:nvPicPr>
        <p:blipFill rotWithShape="1">
          <a:blip r:embed="rId3">
            <a:alphaModFix/>
          </a:blip>
          <a:srcRect b="0" l="0" r="0" t="0"/>
          <a:stretch/>
        </p:blipFill>
        <p:spPr>
          <a:xfrm>
            <a:off x="0" y="4727350"/>
            <a:ext cx="9144000" cy="215900"/>
          </a:xfrm>
          <a:prstGeom prst="rect">
            <a:avLst/>
          </a:prstGeom>
          <a:noFill/>
          <a:ln>
            <a:noFill/>
          </a:ln>
        </p:spPr>
      </p:pic>
      <p:sp>
        <p:nvSpPr>
          <p:cNvPr id="64" name="Google Shape;64;p18"/>
          <p:cNvSpPr txBox="1"/>
          <p:nvPr>
            <p:ph idx="1" type="body"/>
          </p:nvPr>
        </p:nvSpPr>
        <p:spPr>
          <a:xfrm>
            <a:off x="2154300" y="2476500"/>
            <a:ext cx="3060900" cy="2116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Poppins Light"/>
              <a:buChar char="●"/>
              <a:defRPr b="0" i="0" sz="1200" u="none" cap="none" strike="noStrike">
                <a:solidFill>
                  <a:schemeClr val="dk1"/>
                </a:solidFill>
                <a:latin typeface="Poppins Light"/>
                <a:ea typeface="Poppins Light"/>
                <a:cs typeface="Poppins Light"/>
                <a:sym typeface="Poppins Light"/>
              </a:defRPr>
            </a:lvl1pPr>
            <a:lvl2pPr indent="-292100" lvl="1" marL="914400" marR="0" rtl="0" algn="l">
              <a:lnSpc>
                <a:spcPct val="100000"/>
              </a:lnSpc>
              <a:spcBef>
                <a:spcPts val="0"/>
              </a:spcBef>
              <a:spcAft>
                <a:spcPts val="0"/>
              </a:spcAft>
              <a:buClr>
                <a:schemeClr val="dk1"/>
              </a:buClr>
              <a:buSzPts val="1000"/>
              <a:buFont typeface="Poppins Light"/>
              <a:buChar char="○"/>
              <a:defRPr b="0" i="0" sz="10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65" name="Google Shape;65;p18"/>
          <p:cNvSpPr txBox="1"/>
          <p:nvPr>
            <p:ph idx="2" type="body"/>
          </p:nvPr>
        </p:nvSpPr>
        <p:spPr>
          <a:xfrm>
            <a:off x="5466300" y="2476500"/>
            <a:ext cx="3064200" cy="2116200"/>
          </a:xfrm>
          <a:prstGeom prst="rect">
            <a:avLst/>
          </a:prstGeom>
          <a:noFill/>
          <a:ln>
            <a:noFill/>
          </a:ln>
        </p:spPr>
        <p:txBody>
          <a:bodyPr anchorCtr="0" anchor="t" bIns="0" lIns="0" spcFirstLastPara="1" rIns="0" wrap="square" tIns="0">
            <a:noAutofit/>
          </a:bodyPr>
          <a:lstStyle>
            <a:lvl1pPr indent="-304800" lvl="0" marL="457200" marR="0" rtl="0" algn="l">
              <a:lnSpc>
                <a:spcPct val="100000"/>
              </a:lnSpc>
              <a:spcBef>
                <a:spcPts val="0"/>
              </a:spcBef>
              <a:spcAft>
                <a:spcPts val="0"/>
              </a:spcAft>
              <a:buClr>
                <a:schemeClr val="dk1"/>
              </a:buClr>
              <a:buSzPts val="1200"/>
              <a:buFont typeface="Poppins Light"/>
              <a:buChar char="●"/>
              <a:defRPr b="0" i="0" sz="1200" u="none" cap="none" strike="noStrike">
                <a:solidFill>
                  <a:schemeClr val="dk1"/>
                </a:solidFill>
                <a:latin typeface="Poppins Light"/>
                <a:ea typeface="Poppins Light"/>
                <a:cs typeface="Poppins Light"/>
                <a:sym typeface="Poppins Light"/>
              </a:defRPr>
            </a:lvl1pPr>
            <a:lvl2pPr indent="-292100" lvl="1" marL="914400" marR="0" rtl="0" algn="l">
              <a:lnSpc>
                <a:spcPct val="100000"/>
              </a:lnSpc>
              <a:spcBef>
                <a:spcPts val="0"/>
              </a:spcBef>
              <a:spcAft>
                <a:spcPts val="0"/>
              </a:spcAft>
              <a:buClr>
                <a:schemeClr val="dk1"/>
              </a:buClr>
              <a:buSzPts val="1000"/>
              <a:buFont typeface="Poppins Light"/>
              <a:buChar char="○"/>
              <a:defRPr b="0" i="0" sz="1000" u="none" cap="none" strike="noStrike">
                <a:solidFill>
                  <a:schemeClr val="dk1"/>
                </a:solidFill>
                <a:latin typeface="Poppins Light"/>
                <a:ea typeface="Poppins Light"/>
                <a:cs typeface="Poppins Light"/>
                <a:sym typeface="Poppins Light"/>
              </a:defRPr>
            </a:lvl2pPr>
            <a:lvl3pPr indent="-279400" lvl="2" marL="1371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3pPr>
            <a:lvl4pPr indent="-279400" lvl="3" marL="1828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4pPr>
            <a:lvl5pPr indent="-279400" lvl="4" marL="22860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5pPr>
            <a:lvl6pPr indent="-279400" lvl="5" marL="27432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6pPr>
            <a:lvl7pPr indent="-279400" lvl="6" marL="32004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7pPr>
            <a:lvl8pPr indent="-279400" lvl="7" marL="36576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8pPr>
            <a:lvl9pPr indent="-279400" lvl="8" marL="4114800" marR="0" rtl="0" algn="l">
              <a:lnSpc>
                <a:spcPct val="100000"/>
              </a:lnSpc>
              <a:spcBef>
                <a:spcPts val="0"/>
              </a:spcBef>
              <a:spcAft>
                <a:spcPts val="0"/>
              </a:spcAft>
              <a:buClr>
                <a:schemeClr val="dk1"/>
              </a:buClr>
              <a:buSzPts val="800"/>
              <a:buFont typeface="Poppins Light"/>
              <a:buChar char="■"/>
              <a:defRPr b="0" i="0" sz="800" u="none" cap="none" strike="noStrike">
                <a:solidFill>
                  <a:schemeClr val="dk1"/>
                </a:solidFill>
                <a:latin typeface="Poppins Light"/>
                <a:ea typeface="Poppins Light"/>
                <a:cs typeface="Poppins Light"/>
                <a:sym typeface="Poppins Light"/>
              </a:defRPr>
            </a:lvl9pPr>
          </a:lstStyle>
          <a:p/>
        </p:txBody>
      </p:sp>
      <p:sp>
        <p:nvSpPr>
          <p:cNvPr id="66" name="Google Shape;66;p18"/>
          <p:cNvSpPr txBox="1"/>
          <p:nvPr>
            <p:ph type="title"/>
          </p:nvPr>
        </p:nvSpPr>
        <p:spPr>
          <a:xfrm>
            <a:off x="214920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600"/>
              <a:buFont typeface="Poppins"/>
              <a:buNone/>
              <a:defRPr b="0" i="0" sz="1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67" name="Google Shape;67;p18"/>
          <p:cNvSpPr txBox="1"/>
          <p:nvPr>
            <p:ph idx="3" type="title"/>
          </p:nvPr>
        </p:nvSpPr>
        <p:spPr>
          <a:xfrm>
            <a:off x="5464350" y="1631100"/>
            <a:ext cx="3060900" cy="4758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1600"/>
              <a:buFont typeface="Poppins"/>
              <a:buNone/>
              <a:defRPr b="0" i="0" sz="16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68" name="Google Shape;68;p18"/>
          <p:cNvSpPr txBox="1"/>
          <p:nvPr>
            <p:ph idx="4" type="title"/>
          </p:nvPr>
        </p:nvSpPr>
        <p:spPr>
          <a:xfrm>
            <a:off x="499350" y="269075"/>
            <a:ext cx="11640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1pPr>
            <a:lvl2pPr lvl="1"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2pPr>
            <a:lvl3pPr lvl="2"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3pPr>
            <a:lvl4pPr lvl="3"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4pPr>
            <a:lvl5pPr lvl="4"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5pPr>
            <a:lvl6pPr lvl="5"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6pPr>
            <a:lvl7pPr lvl="6"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7pPr>
            <a:lvl8pPr lvl="7"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8pPr>
            <a:lvl9pPr lvl="8" marR="0" rtl="0" algn="l">
              <a:lnSpc>
                <a:spcPct val="100000"/>
              </a:lnSpc>
              <a:spcBef>
                <a:spcPts val="0"/>
              </a:spcBef>
              <a:spcAft>
                <a:spcPts val="0"/>
              </a:spcAft>
              <a:buClr>
                <a:schemeClr val="dk1"/>
              </a:buClr>
              <a:buSzPts val="600"/>
              <a:buFont typeface="Poppins Light"/>
              <a:buNone/>
              <a:defRPr b="0" i="0" sz="600" u="none" cap="none" strike="noStrike">
                <a:solidFill>
                  <a:schemeClr val="dk1"/>
                </a:solidFill>
                <a:latin typeface="Poppins Light"/>
                <a:ea typeface="Poppins Light"/>
                <a:cs typeface="Poppins Light"/>
                <a:sym typeface="Poppins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o y footer - Blanca">
  <p:cSld name="Anid_principal_2_3_2">
    <p:bg>
      <p:bgPr>
        <a:solidFill>
          <a:schemeClr val="lt1"/>
        </a:solidFill>
      </p:bgPr>
    </p:bg>
    <p:spTree>
      <p:nvGrpSpPr>
        <p:cNvPr id="69" name="Shape 69"/>
        <p:cNvGrpSpPr/>
        <p:nvPr/>
      </p:nvGrpSpPr>
      <p:grpSpPr>
        <a:xfrm>
          <a:off x="0" y="0"/>
          <a:ext cx="0" cy="0"/>
          <a:chOff x="0" y="0"/>
          <a:chExt cx="0" cy="0"/>
        </a:xfrm>
      </p:grpSpPr>
      <p:sp>
        <p:nvSpPr>
          <p:cNvPr id="70" name="Google Shape;70;p19"/>
          <p:cNvSpPr txBox="1"/>
          <p:nvPr/>
        </p:nvSpPr>
        <p:spPr>
          <a:xfrm>
            <a:off x="3194546" y="4945520"/>
            <a:ext cx="2754900" cy="112500"/>
          </a:xfrm>
          <a:prstGeom prst="rect">
            <a:avLst/>
          </a:prstGeom>
          <a:noFill/>
          <a:ln>
            <a:noFill/>
          </a:ln>
        </p:spPr>
        <p:txBody>
          <a:bodyPr anchorCtr="0" anchor="ctr" bIns="19050" lIns="19050" spcFirstLastPara="1" rIns="19050" wrap="square" tIns="19050">
            <a:spAutoFit/>
          </a:bodyPr>
          <a:lstStyle/>
          <a:p>
            <a:pPr indent="0" lvl="0" marL="0" marR="0" rtl="0" algn="ctr">
              <a:lnSpc>
                <a:spcPct val="80000"/>
              </a:lnSpc>
              <a:spcBef>
                <a:spcPts val="0"/>
              </a:spcBef>
              <a:spcAft>
                <a:spcPts val="0"/>
              </a:spcAft>
              <a:buClr>
                <a:srgbClr val="292929"/>
              </a:buClr>
              <a:buSzPts val="600"/>
              <a:buFont typeface="Poppins"/>
              <a:buNone/>
            </a:pPr>
            <a:r>
              <a:rPr b="0" i="0" lang="es" sz="600" u="none" cap="none" strike="noStrike">
                <a:solidFill>
                  <a:srgbClr val="292929"/>
                </a:solidFill>
                <a:latin typeface="Poppins"/>
                <a:ea typeface="Poppins"/>
                <a:cs typeface="Poppins"/>
                <a:sym typeface="Poppins"/>
              </a:rPr>
              <a:t>DUOC UC</a:t>
            </a:r>
            <a:endParaRPr b="0" i="0" sz="600" u="none" cap="none" strike="noStrike">
              <a:solidFill>
                <a:srgbClr val="000000"/>
              </a:solidFill>
              <a:latin typeface="Poppins"/>
              <a:ea typeface="Poppins"/>
              <a:cs typeface="Poppins"/>
              <a:sym typeface="Poppins"/>
            </a:endParaRPr>
          </a:p>
        </p:txBody>
      </p:sp>
      <p:sp>
        <p:nvSpPr>
          <p:cNvPr id="71" name="Google Shape;71;p19"/>
          <p:cNvSpPr txBox="1"/>
          <p:nvPr/>
        </p:nvSpPr>
        <p:spPr>
          <a:xfrm>
            <a:off x="8395106" y="4940275"/>
            <a:ext cx="261300" cy="1230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s" sz="800" u="none" cap="none" strike="noStrike">
                <a:solidFill>
                  <a:srgbClr val="000000"/>
                </a:solidFill>
                <a:latin typeface="Poppins"/>
                <a:ea typeface="Poppins"/>
                <a:cs typeface="Poppins"/>
                <a:sym typeface="Poppins"/>
              </a:rPr>
              <a:t>‹#›</a:t>
            </a:fld>
            <a:endParaRPr b="0" i="0" sz="800" u="none" cap="none" strike="noStrike">
              <a:solidFill>
                <a:srgbClr val="000000"/>
              </a:solidFill>
              <a:latin typeface="Poppins"/>
              <a:ea typeface="Poppins"/>
              <a:cs typeface="Poppins"/>
              <a:sym typeface="Poppins"/>
            </a:endParaRPr>
          </a:p>
        </p:txBody>
      </p:sp>
      <p:sp>
        <p:nvSpPr>
          <p:cNvPr id="72" name="Google Shape;72;p19"/>
          <p:cNvSpPr txBox="1"/>
          <p:nvPr>
            <p:ph type="title"/>
          </p:nvPr>
        </p:nvSpPr>
        <p:spPr>
          <a:xfrm>
            <a:off x="499350" y="381600"/>
            <a:ext cx="4254900" cy="2127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rgbClr val="000000"/>
              </a:buClr>
              <a:buSzPts val="1400"/>
              <a:buFont typeface="Poppins"/>
              <a:buNone/>
              <a:defRPr b="0" i="0" sz="1400" u="none" cap="none" strike="noStrike">
                <a:solidFill>
                  <a:srgbClr val="000000"/>
                </a:solidFill>
                <a:latin typeface="Poppins"/>
                <a:ea typeface="Poppins"/>
                <a:cs typeface="Poppins"/>
                <a:sym typeface="Poppins"/>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pic>
        <p:nvPicPr>
          <p:cNvPr id="73" name="Google Shape;73;p19"/>
          <p:cNvPicPr preferRelativeResize="0"/>
          <p:nvPr/>
        </p:nvPicPr>
        <p:blipFill rotWithShape="1">
          <a:blip r:embed="rId2">
            <a:alphaModFix/>
          </a:blip>
          <a:srcRect b="0" l="0" r="0" t="0"/>
          <a:stretch/>
        </p:blipFill>
        <p:spPr>
          <a:xfrm>
            <a:off x="0" y="4727350"/>
            <a:ext cx="9144000" cy="215900"/>
          </a:xfrm>
          <a:prstGeom prst="rect">
            <a:avLst/>
          </a:prstGeom>
          <a:noFill/>
          <a:ln>
            <a:noFill/>
          </a:ln>
        </p:spPr>
      </p:pic>
      <p:pic>
        <p:nvPicPr>
          <p:cNvPr id="74" name="Google Shape;74;p19"/>
          <p:cNvPicPr preferRelativeResize="0"/>
          <p:nvPr/>
        </p:nvPicPr>
        <p:blipFill rotWithShape="1">
          <a:blip r:embed="rId3">
            <a:alphaModFix/>
          </a:blip>
          <a:srcRect b="0" l="0" r="0" t="0"/>
          <a:stretch/>
        </p:blipFill>
        <p:spPr>
          <a:xfrm>
            <a:off x="472675" y="4881575"/>
            <a:ext cx="461325" cy="212750"/>
          </a:xfrm>
          <a:prstGeom prst="rect">
            <a:avLst/>
          </a:prstGeom>
          <a:noFill/>
          <a:ln>
            <a:noFill/>
          </a:ln>
        </p:spPr>
      </p:pic>
      <p:sp>
        <p:nvSpPr>
          <p:cNvPr id="75" name="Google Shape;75;p19"/>
          <p:cNvSpPr txBox="1"/>
          <p:nvPr>
            <p:ph idx="2" type="title"/>
          </p:nvPr>
        </p:nvSpPr>
        <p:spPr>
          <a:xfrm>
            <a:off x="499350" y="269075"/>
            <a:ext cx="2052600" cy="112500"/>
          </a:xfrm>
          <a:prstGeom prst="rect">
            <a:avLst/>
          </a:prstGeom>
          <a:noFill/>
          <a:ln>
            <a:noFill/>
          </a:ln>
        </p:spPr>
        <p:txBody>
          <a:bodyPr anchorCtr="0" anchor="t" bIns="91425" lIns="0" spcFirstLastPara="1" rIns="91425" wrap="square" tIns="0">
            <a:noAutofit/>
          </a:bodyPr>
          <a:lstStyle>
            <a:lvl1pPr lvl="0"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1pPr>
            <a:lvl2pPr lvl="1"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2pPr>
            <a:lvl3pPr lvl="2"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3pPr>
            <a:lvl4pPr lvl="3"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4pPr>
            <a:lvl5pPr lvl="4"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5pPr>
            <a:lvl6pPr lvl="5"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6pPr>
            <a:lvl7pPr lvl="6"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7pPr>
            <a:lvl8pPr lvl="7"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8pPr>
            <a:lvl9pPr lvl="8" marR="0" rtl="0" algn="l">
              <a:lnSpc>
                <a:spcPct val="100000"/>
              </a:lnSpc>
              <a:spcBef>
                <a:spcPts val="0"/>
              </a:spcBef>
              <a:spcAft>
                <a:spcPts val="0"/>
              </a:spcAft>
              <a:buClr>
                <a:srgbClr val="000000"/>
              </a:buClr>
              <a:buSzPts val="600"/>
              <a:buFont typeface="Poppins Light"/>
              <a:buNone/>
              <a:defRPr b="0" i="0" sz="600" u="none" cap="none" strike="noStrike">
                <a:solidFill>
                  <a:srgbClr val="000000"/>
                </a:solidFill>
                <a:latin typeface="Poppins Light"/>
                <a:ea typeface="Poppins Light"/>
                <a:cs typeface="Poppins Light"/>
                <a:sym typeface="Poppins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1F1F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15">
          <p15:clr>
            <a:srgbClr val="F1C232"/>
          </p15:clr>
        </p15:guide>
        <p15:guide id="2" pos="1278">
          <p15:clr>
            <a:srgbClr val="F1C232"/>
          </p15:clr>
        </p15:guide>
        <p15:guide id="3" pos="1354">
          <p15:clr>
            <a:srgbClr val="F1C232"/>
          </p15:clr>
        </p15:guide>
        <p15:guide id="4" pos="2320">
          <p15:clr>
            <a:srgbClr val="F1C232"/>
          </p15:clr>
        </p15:guide>
        <p15:guide id="5" pos="2395">
          <p15:clr>
            <a:srgbClr val="F1C232"/>
          </p15:clr>
        </p15:guide>
        <p15:guide id="6" pos="3365">
          <p15:clr>
            <a:srgbClr val="F1C232"/>
          </p15:clr>
        </p15:guide>
        <p15:guide id="7" pos="3440">
          <p15:clr>
            <a:srgbClr val="F1C232"/>
          </p15:clr>
        </p15:guide>
        <p15:guide id="8" pos="4406">
          <p15:clr>
            <a:srgbClr val="F1C232"/>
          </p15:clr>
        </p15:guide>
        <p15:guide id="9" pos="4482">
          <p15:clr>
            <a:srgbClr val="F1C232"/>
          </p15:clr>
        </p15:guide>
        <p15:guide id="10" pos="5449">
          <p15:clr>
            <a:srgbClr val="F1C232"/>
          </p15:clr>
        </p15:guide>
        <p15:guide id="11" orient="horz" pos="150">
          <p15:clr>
            <a:srgbClr val="F1C232"/>
          </p15:clr>
        </p15:guide>
        <p15:guide id="12" orient="horz" pos="1621">
          <p15:clr>
            <a:srgbClr val="F1C23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3052"/>
        </a:solidFill>
      </p:bgPr>
    </p:bg>
    <p:spTree>
      <p:nvGrpSpPr>
        <p:cNvPr id="278" name="Shape 278"/>
        <p:cNvGrpSpPr/>
        <p:nvPr/>
      </p:nvGrpSpPr>
      <p:grpSpPr>
        <a:xfrm>
          <a:off x="0" y="0"/>
          <a:ext cx="0" cy="0"/>
          <a:chOff x="0" y="0"/>
          <a:chExt cx="0" cy="0"/>
        </a:xfrm>
      </p:grpSpPr>
      <p:sp>
        <p:nvSpPr>
          <p:cNvPr id="279" name="Google Shape;279;p1"/>
          <p:cNvSpPr txBox="1"/>
          <p:nvPr/>
        </p:nvSpPr>
        <p:spPr>
          <a:xfrm>
            <a:off x="531750" y="2091350"/>
            <a:ext cx="76800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1" i="0" lang="es" sz="4600" u="none" cap="none" strike="noStrike">
                <a:solidFill>
                  <a:schemeClr val="lt1"/>
                </a:solidFill>
                <a:latin typeface="Comfortaa"/>
                <a:ea typeface="Comfortaa"/>
                <a:cs typeface="Comfortaa"/>
                <a:sym typeface="Comfortaa"/>
              </a:rPr>
              <a:t>Lung GuardIA</a:t>
            </a:r>
            <a:endParaRPr b="1" i="0" sz="4600" u="none" cap="none" strike="noStrike">
              <a:solidFill>
                <a:schemeClr val="lt1"/>
              </a:solidFill>
              <a:latin typeface="Comfortaa"/>
              <a:ea typeface="Comfortaa"/>
              <a:cs typeface="Comfortaa"/>
              <a:sym typeface="Comfortaa"/>
            </a:endParaRPr>
          </a:p>
        </p:txBody>
      </p:sp>
      <p:sp>
        <p:nvSpPr>
          <p:cNvPr id="280" name="Google Shape;280;p1"/>
          <p:cNvSpPr txBox="1"/>
          <p:nvPr/>
        </p:nvSpPr>
        <p:spPr>
          <a:xfrm>
            <a:off x="531750" y="2883625"/>
            <a:ext cx="4868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0" i="0" lang="es" sz="2600" u="none" cap="none" strike="noStrike">
                <a:solidFill>
                  <a:schemeClr val="lt1"/>
                </a:solidFill>
                <a:latin typeface="Montserrat Light"/>
                <a:ea typeface="Montserrat Light"/>
                <a:cs typeface="Montserrat Light"/>
                <a:sym typeface="Montserrat Light"/>
              </a:rPr>
              <a:t>Diagnóstico Temprano de </a:t>
            </a:r>
            <a:endParaRPr b="0" i="0" sz="2600" u="none" cap="none" strike="noStrike">
              <a:solidFill>
                <a:schemeClr val="lt1"/>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3400"/>
              <a:buFont typeface="Arial"/>
              <a:buNone/>
            </a:pPr>
            <a:r>
              <a:rPr b="0" i="0" lang="es" sz="2600" u="none" cap="none" strike="noStrike">
                <a:solidFill>
                  <a:schemeClr val="lt1"/>
                </a:solidFill>
                <a:latin typeface="Montserrat Light"/>
                <a:ea typeface="Montserrat Light"/>
                <a:cs typeface="Montserrat Light"/>
                <a:sym typeface="Montserrat Light"/>
              </a:rPr>
              <a:t>Cáncer de Pulmón</a:t>
            </a:r>
            <a:endParaRPr b="0" i="0" sz="2600" u="none" cap="none" strike="noStrike">
              <a:solidFill>
                <a:schemeClr val="lt1"/>
              </a:solidFill>
              <a:latin typeface="Montserrat Light"/>
              <a:ea typeface="Montserrat Light"/>
              <a:cs typeface="Montserrat Light"/>
              <a:sym typeface="Montserrat Light"/>
            </a:endParaRPr>
          </a:p>
        </p:txBody>
      </p:sp>
      <p:pic>
        <p:nvPicPr>
          <p:cNvPr id="281" name="Google Shape;281;p1"/>
          <p:cNvPicPr preferRelativeResize="0"/>
          <p:nvPr/>
        </p:nvPicPr>
        <p:blipFill rotWithShape="1">
          <a:blip r:embed="rId3">
            <a:alphaModFix/>
          </a:blip>
          <a:srcRect b="0" l="0" r="0" t="0"/>
          <a:stretch/>
        </p:blipFill>
        <p:spPr>
          <a:xfrm rot="-5400000">
            <a:off x="5860400" y="-17825"/>
            <a:ext cx="3283600" cy="3319243"/>
          </a:xfrm>
          <a:prstGeom prst="rect">
            <a:avLst/>
          </a:prstGeom>
          <a:noFill/>
          <a:ln>
            <a:noFill/>
          </a:ln>
        </p:spPr>
      </p:pic>
      <p:pic>
        <p:nvPicPr>
          <p:cNvPr id="282" name="Google Shape;282;p1"/>
          <p:cNvPicPr preferRelativeResize="0"/>
          <p:nvPr/>
        </p:nvPicPr>
        <p:blipFill rotWithShape="1">
          <a:blip r:embed="rId4">
            <a:alphaModFix/>
          </a:blip>
          <a:srcRect b="57737" l="19020" r="2708" t="26173"/>
          <a:stretch/>
        </p:blipFill>
        <p:spPr>
          <a:xfrm>
            <a:off x="626025" y="732775"/>
            <a:ext cx="3708900" cy="1169700"/>
          </a:xfrm>
          <a:prstGeom prst="rect">
            <a:avLst/>
          </a:prstGeom>
          <a:noFill/>
          <a:ln>
            <a:noFill/>
          </a:ln>
        </p:spPr>
      </p:pic>
      <p:sp>
        <p:nvSpPr>
          <p:cNvPr id="283" name="Google Shape;283;p1"/>
          <p:cNvSpPr txBox="1"/>
          <p:nvPr/>
        </p:nvSpPr>
        <p:spPr>
          <a:xfrm>
            <a:off x="6108350" y="3283600"/>
            <a:ext cx="2073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Outfit"/>
                <a:ea typeface="Outfit"/>
                <a:cs typeface="Outfit"/>
                <a:sym typeface="Outfit"/>
              </a:rPr>
              <a:t>Presentado por</a:t>
            </a:r>
            <a:r>
              <a:rPr b="0" i="0" lang="es" sz="1400" u="none" cap="none" strike="noStrike">
                <a:solidFill>
                  <a:schemeClr val="lt1"/>
                </a:solidFill>
                <a:latin typeface="Outfit"/>
                <a:ea typeface="Outfit"/>
                <a:cs typeface="Outfit"/>
                <a:sym typeface="Outfit"/>
              </a:rPr>
              <a:t>:</a:t>
            </a:r>
            <a:br>
              <a:rPr b="0" i="0" lang="es" sz="1400" u="none" cap="none" strike="noStrike">
                <a:solidFill>
                  <a:schemeClr val="lt1"/>
                </a:solidFill>
                <a:latin typeface="Outfit"/>
                <a:ea typeface="Outfit"/>
                <a:cs typeface="Outfit"/>
                <a:sym typeface="Outfit"/>
              </a:rPr>
            </a:br>
            <a:endParaRPr b="0" i="0" sz="1400" u="none" cap="none" strike="noStrike">
              <a:solidFill>
                <a:schemeClr val="lt1"/>
              </a:solidFill>
              <a:latin typeface="Outfit"/>
              <a:ea typeface="Outfit"/>
              <a:cs typeface="Outfit"/>
              <a:sym typeface="Outfit"/>
            </a:endParaRPr>
          </a:p>
          <a:p>
            <a:pPr indent="-317500" lvl="0" marL="457200" marR="0" rtl="0" algn="l">
              <a:lnSpc>
                <a:spcPct val="100000"/>
              </a:lnSpc>
              <a:spcBef>
                <a:spcPts val="0"/>
              </a:spcBef>
              <a:spcAft>
                <a:spcPts val="0"/>
              </a:spcAft>
              <a:buClr>
                <a:schemeClr val="lt1"/>
              </a:buClr>
              <a:buSzPts val="1400"/>
              <a:buFont typeface="Outfit"/>
              <a:buChar char="-"/>
            </a:pPr>
            <a:r>
              <a:rPr b="0" i="0" lang="es" sz="1400" u="none" cap="none" strike="noStrike">
                <a:solidFill>
                  <a:schemeClr val="lt1"/>
                </a:solidFill>
                <a:latin typeface="Outfit"/>
                <a:ea typeface="Outfit"/>
                <a:cs typeface="Outfit"/>
                <a:sym typeface="Outfit"/>
              </a:rPr>
              <a:t>Yoselin Cifuentes</a:t>
            </a:r>
            <a:endParaRPr b="0" i="0" sz="1400" u="none" cap="none" strike="noStrike">
              <a:solidFill>
                <a:schemeClr val="lt1"/>
              </a:solidFill>
              <a:latin typeface="Outfit"/>
              <a:ea typeface="Outfit"/>
              <a:cs typeface="Outfit"/>
              <a:sym typeface="Outfit"/>
            </a:endParaRPr>
          </a:p>
          <a:p>
            <a:pPr indent="-317500" lvl="0" marL="457200" marR="0" rtl="0" algn="l">
              <a:lnSpc>
                <a:spcPct val="100000"/>
              </a:lnSpc>
              <a:spcBef>
                <a:spcPts val="0"/>
              </a:spcBef>
              <a:spcAft>
                <a:spcPts val="0"/>
              </a:spcAft>
              <a:buClr>
                <a:schemeClr val="lt1"/>
              </a:buClr>
              <a:buSzPts val="1400"/>
              <a:buFont typeface="Outfit"/>
              <a:buChar char="-"/>
            </a:pPr>
            <a:r>
              <a:rPr b="0" i="0" lang="es" sz="1400" u="none" cap="none" strike="noStrike">
                <a:solidFill>
                  <a:schemeClr val="lt1"/>
                </a:solidFill>
                <a:latin typeface="Outfit"/>
                <a:ea typeface="Outfit"/>
                <a:cs typeface="Outfit"/>
                <a:sym typeface="Outfit"/>
              </a:rPr>
              <a:t>David Ponce</a:t>
            </a:r>
            <a:endParaRPr b="0" i="0" sz="1400" u="none" cap="none" strike="noStrike">
              <a:solidFill>
                <a:schemeClr val="lt1"/>
              </a:solidFill>
              <a:latin typeface="Outfit"/>
              <a:ea typeface="Outfit"/>
              <a:cs typeface="Outfit"/>
              <a:sym typeface="Outfit"/>
            </a:endParaRPr>
          </a:p>
        </p:txBody>
      </p:sp>
      <p:sp>
        <p:nvSpPr>
          <p:cNvPr id="284" name="Google Shape;284;p1"/>
          <p:cNvSpPr txBox="1"/>
          <p:nvPr/>
        </p:nvSpPr>
        <p:spPr>
          <a:xfrm>
            <a:off x="571825" y="3820500"/>
            <a:ext cx="246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Outfit"/>
                <a:ea typeface="Outfit"/>
                <a:cs typeface="Outfit"/>
                <a:sym typeface="Outfit"/>
              </a:rPr>
              <a:t>Docente: </a:t>
            </a:r>
            <a:r>
              <a:rPr b="0" i="0" lang="es" sz="1400" u="none" cap="none" strike="noStrike">
                <a:solidFill>
                  <a:schemeClr val="lt1"/>
                </a:solidFill>
                <a:latin typeface="Outfit"/>
                <a:ea typeface="Outfit"/>
                <a:cs typeface="Outfit"/>
                <a:sym typeface="Outfit"/>
              </a:rPr>
              <a:t>Antonio Gallardo</a:t>
            </a:r>
            <a:endParaRPr b="0" i="0" sz="1400" u="none" cap="none" strike="noStrike">
              <a:solidFill>
                <a:schemeClr val="lt1"/>
              </a:solidFill>
              <a:latin typeface="Outfit"/>
              <a:ea typeface="Outfit"/>
              <a:cs typeface="Outfit"/>
              <a:sym typeface="Outfi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pic>
        <p:nvPicPr>
          <p:cNvPr id="356" name="Google Shape;356;g311cb0258bb_0_37"/>
          <p:cNvPicPr preferRelativeResize="0"/>
          <p:nvPr/>
        </p:nvPicPr>
        <p:blipFill>
          <a:blip r:embed="rId3">
            <a:alphaModFix/>
          </a:blip>
          <a:stretch>
            <a:fillRect/>
          </a:stretch>
        </p:blipFill>
        <p:spPr>
          <a:xfrm>
            <a:off x="443549" y="658925"/>
            <a:ext cx="8256901" cy="4144575"/>
          </a:xfrm>
          <a:prstGeom prst="rect">
            <a:avLst/>
          </a:prstGeom>
          <a:noFill/>
          <a:ln>
            <a:noFill/>
          </a:ln>
        </p:spPr>
      </p:pic>
      <p:pic>
        <p:nvPicPr>
          <p:cNvPr id="357" name="Google Shape;357;g311cb0258bb_0_37"/>
          <p:cNvPicPr preferRelativeResize="0"/>
          <p:nvPr/>
        </p:nvPicPr>
        <p:blipFill rotWithShape="1">
          <a:blip r:embed="rId4">
            <a:alphaModFix/>
          </a:blip>
          <a:srcRect b="0" l="0" r="66539" t="0"/>
          <a:stretch/>
        </p:blipFill>
        <p:spPr>
          <a:xfrm rot="10800000">
            <a:off x="0" y="11"/>
            <a:ext cx="175075" cy="5202176"/>
          </a:xfrm>
          <a:prstGeom prst="rect">
            <a:avLst/>
          </a:prstGeom>
          <a:noFill/>
          <a:ln>
            <a:noFill/>
          </a:ln>
        </p:spPr>
      </p:pic>
      <p:pic>
        <p:nvPicPr>
          <p:cNvPr id="358" name="Google Shape;358;g311cb0258bb_0_37"/>
          <p:cNvPicPr preferRelativeResize="0"/>
          <p:nvPr/>
        </p:nvPicPr>
        <p:blipFill rotWithShape="1">
          <a:blip r:embed="rId5">
            <a:alphaModFix/>
          </a:blip>
          <a:srcRect b="12626" l="13698" r="6147" t="9144"/>
          <a:stretch/>
        </p:blipFill>
        <p:spPr>
          <a:xfrm>
            <a:off x="6689162" y="150087"/>
            <a:ext cx="2267501" cy="655725"/>
          </a:xfrm>
          <a:prstGeom prst="rect">
            <a:avLst/>
          </a:prstGeom>
          <a:noFill/>
          <a:ln>
            <a:noFill/>
          </a:ln>
        </p:spPr>
      </p:pic>
      <p:sp>
        <p:nvSpPr>
          <p:cNvPr id="359" name="Google Shape;359;g311cb0258bb_0_37"/>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60" name="Google Shape;360;g311cb0258bb_0_37"/>
          <p:cNvSpPr txBox="1"/>
          <p:nvPr/>
        </p:nvSpPr>
        <p:spPr>
          <a:xfrm>
            <a:off x="649475" y="805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3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pic>
        <p:nvPicPr>
          <p:cNvPr id="365" name="Google Shape;365;g311cb0258bb_0_28"/>
          <p:cNvPicPr preferRelativeResize="0"/>
          <p:nvPr/>
        </p:nvPicPr>
        <p:blipFill rotWithShape="1">
          <a:blip r:embed="rId3">
            <a:alphaModFix/>
          </a:blip>
          <a:srcRect b="0" l="0" r="66540" t="0"/>
          <a:stretch/>
        </p:blipFill>
        <p:spPr>
          <a:xfrm rot="10800000">
            <a:off x="0" y="11"/>
            <a:ext cx="175075" cy="5202176"/>
          </a:xfrm>
          <a:prstGeom prst="rect">
            <a:avLst/>
          </a:prstGeom>
          <a:noFill/>
          <a:ln>
            <a:noFill/>
          </a:ln>
        </p:spPr>
      </p:pic>
      <p:pic>
        <p:nvPicPr>
          <p:cNvPr id="366" name="Google Shape;366;g311cb0258bb_0_28"/>
          <p:cNvPicPr preferRelativeResize="0"/>
          <p:nvPr/>
        </p:nvPicPr>
        <p:blipFill rotWithShape="1">
          <a:blip r:embed="rId4">
            <a:alphaModFix/>
          </a:blip>
          <a:srcRect b="12626" l="13698" r="6147" t="9144"/>
          <a:stretch/>
        </p:blipFill>
        <p:spPr>
          <a:xfrm>
            <a:off x="6689162" y="150087"/>
            <a:ext cx="2267501" cy="655725"/>
          </a:xfrm>
          <a:prstGeom prst="rect">
            <a:avLst/>
          </a:prstGeom>
          <a:noFill/>
          <a:ln>
            <a:noFill/>
          </a:ln>
        </p:spPr>
      </p:pic>
      <p:sp>
        <p:nvSpPr>
          <p:cNvPr id="367" name="Google Shape;367;g311cb0258bb_0_28"/>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68" name="Google Shape;368;g311cb0258bb_0_28"/>
          <p:cNvSpPr txBox="1"/>
          <p:nvPr/>
        </p:nvSpPr>
        <p:spPr>
          <a:xfrm>
            <a:off x="499350" y="691875"/>
            <a:ext cx="3112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300"/>
              </a:spcAft>
              <a:buClr>
                <a:srgbClr val="000000"/>
              </a:buClr>
              <a:buSzPts val="2500"/>
              <a:buFont typeface="Arial"/>
              <a:buNone/>
            </a:pPr>
            <a:r>
              <a:rPr b="1" lang="es" sz="2500">
                <a:latin typeface="Comfortaa"/>
                <a:ea typeface="Comfortaa"/>
                <a:cs typeface="Comfortaa"/>
                <a:sym typeface="Comfortaa"/>
              </a:rPr>
              <a:t>Estado Actual</a:t>
            </a:r>
            <a:endParaRPr b="1" i="0" sz="2500" u="none" cap="none" strike="noStrike">
              <a:solidFill>
                <a:srgbClr val="000000"/>
              </a:solidFill>
              <a:latin typeface="Comfortaa"/>
              <a:ea typeface="Comfortaa"/>
              <a:cs typeface="Comfortaa"/>
              <a:sym typeface="Comfortaa"/>
            </a:endParaRPr>
          </a:p>
        </p:txBody>
      </p:sp>
      <p:sp>
        <p:nvSpPr>
          <p:cNvPr id="369" name="Google Shape;369;g311cb0258bb_0_28"/>
          <p:cNvSpPr txBox="1"/>
          <p:nvPr>
            <p:ph idx="1" type="body"/>
          </p:nvPr>
        </p:nvSpPr>
        <p:spPr>
          <a:xfrm>
            <a:off x="557250" y="1325650"/>
            <a:ext cx="6317400" cy="3057000"/>
          </a:xfrm>
          <a:prstGeom prst="rect">
            <a:avLst/>
          </a:prstGeom>
          <a:noFill/>
          <a:ln>
            <a:noFill/>
          </a:ln>
        </p:spPr>
        <p:txBody>
          <a:bodyPr anchorCtr="0" anchor="t" bIns="0" lIns="0" spcFirstLastPara="1" rIns="0" wrap="square" tIns="0">
            <a:noAutofit/>
          </a:bodyPr>
          <a:lstStyle/>
          <a:p>
            <a:pPr indent="-304800" lvl="0" marL="457200" marR="0" rtl="0" algn="just">
              <a:lnSpc>
                <a:spcPct val="115000"/>
              </a:lnSpc>
              <a:spcBef>
                <a:spcPts val="0"/>
              </a:spcBef>
              <a:spcAft>
                <a:spcPts val="0"/>
              </a:spcAft>
              <a:buSzPts val="1200"/>
              <a:buChar char="●"/>
            </a:pPr>
            <a:r>
              <a:rPr b="1" lang="es">
                <a:latin typeface="Poppins"/>
                <a:ea typeface="Poppins"/>
                <a:cs typeface="Poppins"/>
                <a:sym typeface="Poppins"/>
              </a:rPr>
              <a:t>Cuellos de botella: </a:t>
            </a:r>
            <a:r>
              <a:rPr lang="es"/>
              <a:t>La etapa de development (doing) parece ser un cuello de botella, ya que el tiempo de ciclo es considerablemente más alto en comparación con otras etapas. Esto indica que las tareas se están acumulando y tardando más tiempo en completarse en esta etapa.</a:t>
            </a:r>
            <a:endParaRPr/>
          </a:p>
          <a:p>
            <a:pPr indent="0" lvl="0" marL="914400" marR="0" rtl="0" algn="just">
              <a:lnSpc>
                <a:spcPct val="115000"/>
              </a:lnSpc>
              <a:spcBef>
                <a:spcPts val="0"/>
              </a:spcBef>
              <a:spcAft>
                <a:spcPts val="0"/>
              </a:spcAft>
              <a:buNone/>
            </a:pPr>
            <a:r>
              <a:t/>
            </a:r>
            <a:endParaRPr/>
          </a:p>
          <a:p>
            <a:pPr indent="-304800" lvl="0" marL="457200" marR="0" rtl="0" algn="just">
              <a:lnSpc>
                <a:spcPct val="115000"/>
              </a:lnSpc>
              <a:spcBef>
                <a:spcPts val="0"/>
              </a:spcBef>
              <a:spcAft>
                <a:spcPts val="0"/>
              </a:spcAft>
              <a:buSzPts val="1200"/>
              <a:buChar char="●"/>
            </a:pPr>
            <a:r>
              <a:rPr b="1" lang="es">
                <a:latin typeface="Poppins"/>
                <a:ea typeface="Poppins"/>
                <a:cs typeface="Poppins"/>
                <a:sym typeface="Poppins"/>
              </a:rPr>
              <a:t>Variabilidad en el tiempo de ciclo:</a:t>
            </a:r>
            <a:r>
              <a:rPr lang="es"/>
              <a:t> Se observa una variabilidad significativa en el tiempo de ciclo, especialmente en la etapa de development (doing). Esto sugiere que existen factores que están afectando la duración de las tareas de manera inconsistente.</a:t>
            </a:r>
            <a:endParaRPr/>
          </a:p>
          <a:p>
            <a:pPr indent="0" lvl="0" marL="914400" marR="0" rtl="0" algn="just">
              <a:lnSpc>
                <a:spcPct val="115000"/>
              </a:lnSpc>
              <a:spcBef>
                <a:spcPts val="0"/>
              </a:spcBef>
              <a:spcAft>
                <a:spcPts val="0"/>
              </a:spcAft>
              <a:buNone/>
            </a:pPr>
            <a:r>
              <a:t/>
            </a:r>
            <a:endParaRPr/>
          </a:p>
          <a:p>
            <a:pPr indent="-304800" lvl="0" marL="457200" marR="0" rtl="0" algn="just">
              <a:lnSpc>
                <a:spcPct val="115000"/>
              </a:lnSpc>
              <a:spcBef>
                <a:spcPts val="0"/>
              </a:spcBef>
              <a:spcAft>
                <a:spcPts val="0"/>
              </a:spcAft>
              <a:buSzPts val="1200"/>
              <a:buChar char="●"/>
            </a:pPr>
            <a:r>
              <a:rPr b="1" lang="es">
                <a:latin typeface="Poppins"/>
                <a:ea typeface="Poppins"/>
                <a:cs typeface="Poppins"/>
                <a:sym typeface="Poppins"/>
              </a:rPr>
              <a:t>WIP alto:</a:t>
            </a:r>
            <a:r>
              <a:rPr lang="es"/>
              <a:t> La cantidad de trabajo en progreso (WIP) en la etapa de development (doing) es alta, lo que </a:t>
            </a:r>
            <a:r>
              <a:rPr b="1" lang="es">
                <a:latin typeface="Poppins"/>
                <a:ea typeface="Poppins"/>
                <a:cs typeface="Poppins"/>
                <a:sym typeface="Poppins"/>
              </a:rPr>
              <a:t>podría estar contribuyendo a los largos tiempos de ciclo y a la congestión.</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SzPts val="1200"/>
              <a:buNone/>
            </a:pPr>
            <a:r>
              <a:t/>
            </a:r>
            <a:endParaRPr/>
          </a:p>
        </p:txBody>
      </p:sp>
      <p:pic>
        <p:nvPicPr>
          <p:cNvPr id="370" name="Google Shape;370;g311cb0258bb_0_28"/>
          <p:cNvPicPr preferRelativeResize="0"/>
          <p:nvPr/>
        </p:nvPicPr>
        <p:blipFill>
          <a:blip r:embed="rId5">
            <a:alphaModFix/>
          </a:blip>
          <a:stretch>
            <a:fillRect/>
          </a:stretch>
        </p:blipFill>
        <p:spPr>
          <a:xfrm>
            <a:off x="6994525" y="2031663"/>
            <a:ext cx="2009125" cy="164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D3A">
            <a:alpha val="50980"/>
          </a:srgbClr>
        </a:solidFill>
      </p:bgPr>
    </p:bg>
    <p:spTree>
      <p:nvGrpSpPr>
        <p:cNvPr id="374" name="Shape 374"/>
        <p:cNvGrpSpPr/>
        <p:nvPr/>
      </p:nvGrpSpPr>
      <p:grpSpPr>
        <a:xfrm>
          <a:off x="0" y="0"/>
          <a:ext cx="0" cy="0"/>
          <a:chOff x="0" y="0"/>
          <a:chExt cx="0" cy="0"/>
        </a:xfrm>
      </p:grpSpPr>
      <p:sp>
        <p:nvSpPr>
          <p:cNvPr id="375" name="Google Shape;375;p9"/>
          <p:cNvSpPr txBox="1"/>
          <p:nvPr/>
        </p:nvSpPr>
        <p:spPr>
          <a:xfrm>
            <a:off x="593050" y="1125150"/>
            <a:ext cx="1435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es" sz="7200" u="none" cap="none" strike="noStrike">
                <a:solidFill>
                  <a:schemeClr val="lt1"/>
                </a:solidFill>
                <a:latin typeface="Comfortaa"/>
                <a:ea typeface="Comfortaa"/>
                <a:cs typeface="Comfortaa"/>
                <a:sym typeface="Comfortaa"/>
              </a:rPr>
              <a:t>4.</a:t>
            </a:r>
            <a:endParaRPr b="0" i="0" sz="7200" u="none" cap="none" strike="noStrike">
              <a:solidFill>
                <a:schemeClr val="lt1"/>
              </a:solidFill>
              <a:latin typeface="Comfortaa"/>
              <a:ea typeface="Comfortaa"/>
              <a:cs typeface="Comfortaa"/>
              <a:sym typeface="Comfortaa"/>
            </a:endParaRPr>
          </a:p>
        </p:txBody>
      </p:sp>
      <p:cxnSp>
        <p:nvCxnSpPr>
          <p:cNvPr id="376" name="Google Shape;376;p9"/>
          <p:cNvCxnSpPr/>
          <p:nvPr/>
        </p:nvCxnSpPr>
        <p:spPr>
          <a:xfrm>
            <a:off x="-8925" y="2571750"/>
            <a:ext cx="9196800" cy="0"/>
          </a:xfrm>
          <a:prstGeom prst="straightConnector1">
            <a:avLst/>
          </a:prstGeom>
          <a:noFill/>
          <a:ln cap="flat" cmpd="sng" w="9525">
            <a:solidFill>
              <a:schemeClr val="lt1"/>
            </a:solidFill>
            <a:prstDash val="solid"/>
            <a:round/>
            <a:headEnd len="sm" w="sm" type="none"/>
            <a:tailEnd len="sm" w="sm" type="none"/>
          </a:ln>
        </p:spPr>
      </p:cxnSp>
      <p:sp>
        <p:nvSpPr>
          <p:cNvPr id="377" name="Google Shape;377;p9"/>
          <p:cNvSpPr txBox="1"/>
          <p:nvPr/>
        </p:nvSpPr>
        <p:spPr>
          <a:xfrm>
            <a:off x="593050" y="2920150"/>
            <a:ext cx="6213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chemeClr val="lt1"/>
                </a:solidFill>
                <a:latin typeface="Comfortaa"/>
                <a:ea typeface="Comfortaa"/>
                <a:cs typeface="Comfortaa"/>
                <a:sym typeface="Comfortaa"/>
              </a:rPr>
              <a:t>Throughput Run Chart</a:t>
            </a:r>
            <a:endParaRPr b="0" i="0" sz="3600" u="none" cap="none" strike="noStrike">
              <a:solidFill>
                <a:schemeClr val="lt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pic>
        <p:nvPicPr>
          <p:cNvPr id="382" name="Google Shape;382;g303065fb645_0_56"/>
          <p:cNvPicPr preferRelativeResize="0"/>
          <p:nvPr/>
        </p:nvPicPr>
        <p:blipFill>
          <a:blip r:embed="rId3">
            <a:alphaModFix/>
          </a:blip>
          <a:stretch>
            <a:fillRect/>
          </a:stretch>
        </p:blipFill>
        <p:spPr>
          <a:xfrm>
            <a:off x="554800" y="584649"/>
            <a:ext cx="8034396" cy="4032890"/>
          </a:xfrm>
          <a:prstGeom prst="rect">
            <a:avLst/>
          </a:prstGeom>
          <a:noFill/>
          <a:ln>
            <a:noFill/>
          </a:ln>
        </p:spPr>
      </p:pic>
      <p:pic>
        <p:nvPicPr>
          <p:cNvPr id="383" name="Google Shape;383;g303065fb645_0_56"/>
          <p:cNvPicPr preferRelativeResize="0"/>
          <p:nvPr/>
        </p:nvPicPr>
        <p:blipFill rotWithShape="1">
          <a:blip r:embed="rId4">
            <a:alphaModFix/>
          </a:blip>
          <a:srcRect b="0" l="0" r="66540" t="0"/>
          <a:stretch/>
        </p:blipFill>
        <p:spPr>
          <a:xfrm rot="10800000">
            <a:off x="0" y="11"/>
            <a:ext cx="175075" cy="5202176"/>
          </a:xfrm>
          <a:prstGeom prst="rect">
            <a:avLst/>
          </a:prstGeom>
          <a:noFill/>
          <a:ln>
            <a:noFill/>
          </a:ln>
        </p:spPr>
      </p:pic>
      <p:pic>
        <p:nvPicPr>
          <p:cNvPr id="384" name="Google Shape;384;g303065fb645_0_56"/>
          <p:cNvPicPr preferRelativeResize="0"/>
          <p:nvPr/>
        </p:nvPicPr>
        <p:blipFill rotWithShape="1">
          <a:blip r:embed="rId5">
            <a:alphaModFix/>
          </a:blip>
          <a:srcRect b="12626" l="13697" r="6146" t="9143"/>
          <a:stretch/>
        </p:blipFill>
        <p:spPr>
          <a:xfrm>
            <a:off x="6689162" y="150087"/>
            <a:ext cx="2267500" cy="655725"/>
          </a:xfrm>
          <a:prstGeom prst="rect">
            <a:avLst/>
          </a:prstGeom>
          <a:noFill/>
          <a:ln>
            <a:noFill/>
          </a:ln>
        </p:spPr>
      </p:pic>
      <p:sp>
        <p:nvSpPr>
          <p:cNvPr id="385" name="Google Shape;385;g303065fb645_0_56"/>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pic>
        <p:nvPicPr>
          <p:cNvPr id="390" name="Google Shape;390;g303065fb645_0_77"/>
          <p:cNvPicPr preferRelativeResize="0"/>
          <p:nvPr/>
        </p:nvPicPr>
        <p:blipFill rotWithShape="1">
          <a:blip r:embed="rId3">
            <a:alphaModFix/>
          </a:blip>
          <a:srcRect b="0" l="0" r="66540" t="0"/>
          <a:stretch/>
        </p:blipFill>
        <p:spPr>
          <a:xfrm rot="10800000">
            <a:off x="0" y="11"/>
            <a:ext cx="175075" cy="5202176"/>
          </a:xfrm>
          <a:prstGeom prst="rect">
            <a:avLst/>
          </a:prstGeom>
          <a:noFill/>
          <a:ln>
            <a:noFill/>
          </a:ln>
        </p:spPr>
      </p:pic>
      <p:pic>
        <p:nvPicPr>
          <p:cNvPr id="391" name="Google Shape;391;g303065fb645_0_77"/>
          <p:cNvPicPr preferRelativeResize="0"/>
          <p:nvPr/>
        </p:nvPicPr>
        <p:blipFill rotWithShape="1">
          <a:blip r:embed="rId4">
            <a:alphaModFix/>
          </a:blip>
          <a:srcRect b="12626" l="13697" r="6146" t="9143"/>
          <a:stretch/>
        </p:blipFill>
        <p:spPr>
          <a:xfrm>
            <a:off x="6689162" y="150087"/>
            <a:ext cx="2267500" cy="655725"/>
          </a:xfrm>
          <a:prstGeom prst="rect">
            <a:avLst/>
          </a:prstGeom>
          <a:noFill/>
          <a:ln>
            <a:noFill/>
          </a:ln>
        </p:spPr>
      </p:pic>
      <p:sp>
        <p:nvSpPr>
          <p:cNvPr id="392" name="Google Shape;392;g303065fb645_0_77"/>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CAPSTONE</a:t>
            </a:r>
            <a:endParaRPr b="0"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93" name="Google Shape;393;g303065fb645_0_77"/>
          <p:cNvSpPr txBox="1"/>
          <p:nvPr/>
        </p:nvSpPr>
        <p:spPr>
          <a:xfrm>
            <a:off x="698100" y="1677538"/>
            <a:ext cx="5385900" cy="1847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b="1" lang="es" sz="1200">
                <a:solidFill>
                  <a:schemeClr val="dk1"/>
                </a:solidFill>
                <a:latin typeface="Poppins"/>
                <a:ea typeface="Poppins"/>
                <a:cs typeface="Poppins"/>
                <a:sym typeface="Poppins"/>
              </a:rPr>
              <a:t>Fluctuaciones en el rendimiento: </a:t>
            </a:r>
            <a:r>
              <a:rPr lang="es" sz="1200">
                <a:solidFill>
                  <a:schemeClr val="dk1"/>
                </a:solidFill>
                <a:latin typeface="Poppins Light"/>
                <a:ea typeface="Poppins Light"/>
                <a:cs typeface="Poppins Light"/>
                <a:sym typeface="Poppins Light"/>
              </a:rPr>
              <a:t>La cantidad de tareas completadas diariamente varía significativamente a lo largo del período mostrado. </a:t>
            </a:r>
            <a:r>
              <a:rPr b="1" lang="es" sz="1200">
                <a:solidFill>
                  <a:schemeClr val="dk1"/>
                </a:solidFill>
                <a:latin typeface="Poppins"/>
                <a:ea typeface="Poppins"/>
                <a:cs typeface="Poppins"/>
                <a:sym typeface="Poppins"/>
              </a:rPr>
              <a:t>Hay días con un rendimiento muy bajo y otros con un rendimiento muy alto.</a:t>
            </a:r>
            <a:endParaRPr b="1" sz="1200">
              <a:solidFill>
                <a:schemeClr val="dk1"/>
              </a:solidFill>
              <a:latin typeface="Poppins"/>
              <a:ea typeface="Poppins"/>
              <a:cs typeface="Poppins"/>
              <a:sym typeface="Poppins"/>
            </a:endParaRPr>
          </a:p>
          <a:p>
            <a:pPr indent="0" lvl="0" marL="457200" rtl="0" algn="l">
              <a:spcBef>
                <a:spcPts val="0"/>
              </a:spcBef>
              <a:spcAft>
                <a:spcPts val="0"/>
              </a:spcAft>
              <a:buNone/>
            </a:pPr>
            <a:r>
              <a:t/>
            </a:r>
            <a:endParaRPr sz="1200">
              <a:solidFill>
                <a:schemeClr val="dk1"/>
              </a:solidFill>
              <a:latin typeface="Poppins Light"/>
              <a:ea typeface="Poppins Light"/>
              <a:cs typeface="Poppins Light"/>
              <a:sym typeface="Poppins Light"/>
            </a:endParaRPr>
          </a:p>
          <a:p>
            <a:pPr indent="-298450" lvl="0" marL="457200" rtl="0" algn="l">
              <a:spcBef>
                <a:spcPts val="0"/>
              </a:spcBef>
              <a:spcAft>
                <a:spcPts val="0"/>
              </a:spcAft>
              <a:buSzPts val="1100"/>
              <a:buChar char="●"/>
            </a:pPr>
            <a:r>
              <a:rPr b="1" lang="es" sz="1200">
                <a:solidFill>
                  <a:schemeClr val="dk1"/>
                </a:solidFill>
                <a:latin typeface="Poppins"/>
                <a:ea typeface="Poppins"/>
                <a:cs typeface="Poppins"/>
                <a:sym typeface="Poppins"/>
              </a:rPr>
              <a:t>Rendimiento:</a:t>
            </a:r>
            <a:r>
              <a:rPr lang="es" sz="1200">
                <a:solidFill>
                  <a:schemeClr val="dk1"/>
                </a:solidFill>
                <a:latin typeface="Poppins Light"/>
                <a:ea typeface="Poppins Light"/>
                <a:cs typeface="Poppins Light"/>
                <a:sym typeface="Poppins Light"/>
              </a:rPr>
              <a:t> Se observa una </a:t>
            </a:r>
            <a:r>
              <a:rPr b="1" lang="es" sz="1200">
                <a:solidFill>
                  <a:schemeClr val="dk1"/>
                </a:solidFill>
                <a:latin typeface="Poppins"/>
                <a:ea typeface="Poppins"/>
                <a:cs typeface="Poppins"/>
                <a:sym typeface="Poppins"/>
              </a:rPr>
              <a:t>alza de rendimiento alrededor del 28 de octubre</a:t>
            </a:r>
            <a:r>
              <a:rPr lang="es" sz="1200">
                <a:solidFill>
                  <a:schemeClr val="dk1"/>
                </a:solidFill>
                <a:latin typeface="Poppins Light"/>
                <a:ea typeface="Poppins Light"/>
                <a:cs typeface="Poppins Light"/>
                <a:sym typeface="Poppins Light"/>
              </a:rPr>
              <a:t>, donde se completó una cantidad significativamente mayor de tareas en comparación con otros días.</a:t>
            </a:r>
            <a:endParaRPr sz="1100"/>
          </a:p>
        </p:txBody>
      </p:sp>
      <p:sp>
        <p:nvSpPr>
          <p:cNvPr id="394" name="Google Shape;394;g303065fb645_0_77"/>
          <p:cNvSpPr txBox="1"/>
          <p:nvPr/>
        </p:nvSpPr>
        <p:spPr>
          <a:xfrm>
            <a:off x="802075" y="805800"/>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300"/>
              </a:spcAft>
              <a:buNone/>
            </a:pPr>
            <a:r>
              <a:rPr b="1" lang="es" sz="2500">
                <a:latin typeface="Comfortaa"/>
                <a:ea typeface="Comfortaa"/>
                <a:cs typeface="Comfortaa"/>
                <a:sym typeface="Comfortaa"/>
              </a:rPr>
              <a:t>Estado Actual</a:t>
            </a:r>
            <a:endParaRPr/>
          </a:p>
        </p:txBody>
      </p:sp>
      <p:pic>
        <p:nvPicPr>
          <p:cNvPr id="395" name="Google Shape;395;g303065fb645_0_77"/>
          <p:cNvPicPr preferRelativeResize="0"/>
          <p:nvPr/>
        </p:nvPicPr>
        <p:blipFill rotWithShape="1">
          <a:blip r:embed="rId5">
            <a:alphaModFix/>
          </a:blip>
          <a:srcRect b="33629" l="0" r="63361" t="0"/>
          <a:stretch/>
        </p:blipFill>
        <p:spPr>
          <a:xfrm>
            <a:off x="6607025" y="865625"/>
            <a:ext cx="2043275" cy="1707725"/>
          </a:xfrm>
          <a:prstGeom prst="rect">
            <a:avLst/>
          </a:prstGeom>
          <a:noFill/>
          <a:ln>
            <a:noFill/>
          </a:ln>
        </p:spPr>
      </p:pic>
      <p:pic>
        <p:nvPicPr>
          <p:cNvPr id="396" name="Google Shape;396;g303065fb645_0_77"/>
          <p:cNvPicPr preferRelativeResize="0"/>
          <p:nvPr/>
        </p:nvPicPr>
        <p:blipFill rotWithShape="1">
          <a:blip r:embed="rId5">
            <a:alphaModFix/>
          </a:blip>
          <a:srcRect b="0" l="38457" r="0" t="25267"/>
          <a:stretch/>
        </p:blipFill>
        <p:spPr>
          <a:xfrm>
            <a:off x="6007950" y="2791850"/>
            <a:ext cx="3048150" cy="170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D3A">
            <a:alpha val="50980"/>
          </a:srgbClr>
        </a:solidFill>
      </p:bgPr>
    </p:bg>
    <p:spTree>
      <p:nvGrpSpPr>
        <p:cNvPr id="400" name="Shape 400"/>
        <p:cNvGrpSpPr/>
        <p:nvPr/>
      </p:nvGrpSpPr>
      <p:grpSpPr>
        <a:xfrm>
          <a:off x="0" y="0"/>
          <a:ext cx="0" cy="0"/>
          <a:chOff x="0" y="0"/>
          <a:chExt cx="0" cy="0"/>
        </a:xfrm>
      </p:grpSpPr>
      <p:sp>
        <p:nvSpPr>
          <p:cNvPr id="401" name="Google Shape;401;g311d6d008b5_0_32"/>
          <p:cNvSpPr txBox="1"/>
          <p:nvPr/>
        </p:nvSpPr>
        <p:spPr>
          <a:xfrm>
            <a:off x="593050" y="1125150"/>
            <a:ext cx="1435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es" sz="7200" u="none" cap="none" strike="noStrike">
                <a:solidFill>
                  <a:schemeClr val="lt1"/>
                </a:solidFill>
                <a:latin typeface="Comfortaa"/>
                <a:ea typeface="Comfortaa"/>
                <a:cs typeface="Comfortaa"/>
                <a:sym typeface="Comfortaa"/>
              </a:rPr>
              <a:t>4.</a:t>
            </a:r>
            <a:endParaRPr b="0" i="0" sz="7200" u="none" cap="none" strike="noStrike">
              <a:solidFill>
                <a:schemeClr val="lt1"/>
              </a:solidFill>
              <a:latin typeface="Comfortaa"/>
              <a:ea typeface="Comfortaa"/>
              <a:cs typeface="Comfortaa"/>
              <a:sym typeface="Comfortaa"/>
            </a:endParaRPr>
          </a:p>
        </p:txBody>
      </p:sp>
      <p:cxnSp>
        <p:nvCxnSpPr>
          <p:cNvPr id="402" name="Google Shape;402;g311d6d008b5_0_32"/>
          <p:cNvCxnSpPr/>
          <p:nvPr/>
        </p:nvCxnSpPr>
        <p:spPr>
          <a:xfrm>
            <a:off x="-8925" y="2571750"/>
            <a:ext cx="9196800" cy="0"/>
          </a:xfrm>
          <a:prstGeom prst="straightConnector1">
            <a:avLst/>
          </a:prstGeom>
          <a:noFill/>
          <a:ln cap="flat" cmpd="sng" w="9525">
            <a:solidFill>
              <a:schemeClr val="lt1"/>
            </a:solidFill>
            <a:prstDash val="solid"/>
            <a:round/>
            <a:headEnd len="sm" w="sm" type="none"/>
            <a:tailEnd len="sm" w="sm" type="none"/>
          </a:ln>
        </p:spPr>
      </p:cxnSp>
      <p:sp>
        <p:nvSpPr>
          <p:cNvPr id="403" name="Google Shape;403;g311d6d008b5_0_32"/>
          <p:cNvSpPr txBox="1"/>
          <p:nvPr/>
        </p:nvSpPr>
        <p:spPr>
          <a:xfrm>
            <a:off x="593050" y="2920150"/>
            <a:ext cx="6213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chemeClr val="lt1"/>
                </a:solidFill>
                <a:latin typeface="Comfortaa"/>
                <a:ea typeface="Comfortaa"/>
                <a:cs typeface="Comfortaa"/>
                <a:sym typeface="Comfortaa"/>
              </a:rPr>
              <a:t>Monte Carlo</a:t>
            </a:r>
            <a:endParaRPr b="0" i="0" sz="3600" u="none" cap="none" strike="noStrike">
              <a:solidFill>
                <a:schemeClr val="lt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pic>
        <p:nvPicPr>
          <p:cNvPr id="408" name="Google Shape;408;g311d6d008b5_0_38"/>
          <p:cNvPicPr preferRelativeResize="0"/>
          <p:nvPr/>
        </p:nvPicPr>
        <p:blipFill rotWithShape="1">
          <a:blip r:embed="rId3">
            <a:alphaModFix/>
          </a:blip>
          <a:srcRect b="0" l="0" r="66539" t="0"/>
          <a:stretch/>
        </p:blipFill>
        <p:spPr>
          <a:xfrm rot="10800000">
            <a:off x="0" y="11"/>
            <a:ext cx="175075" cy="5202176"/>
          </a:xfrm>
          <a:prstGeom prst="rect">
            <a:avLst/>
          </a:prstGeom>
          <a:noFill/>
          <a:ln>
            <a:noFill/>
          </a:ln>
        </p:spPr>
      </p:pic>
      <p:pic>
        <p:nvPicPr>
          <p:cNvPr id="409" name="Google Shape;409;g311d6d008b5_0_38"/>
          <p:cNvPicPr preferRelativeResize="0"/>
          <p:nvPr/>
        </p:nvPicPr>
        <p:blipFill rotWithShape="1">
          <a:blip r:embed="rId4">
            <a:alphaModFix/>
          </a:blip>
          <a:srcRect b="12626" l="13698" r="6147" t="9144"/>
          <a:stretch/>
        </p:blipFill>
        <p:spPr>
          <a:xfrm>
            <a:off x="6689162" y="150087"/>
            <a:ext cx="2267501" cy="655725"/>
          </a:xfrm>
          <a:prstGeom prst="rect">
            <a:avLst/>
          </a:prstGeom>
          <a:noFill/>
          <a:ln>
            <a:noFill/>
          </a:ln>
        </p:spPr>
      </p:pic>
      <p:sp>
        <p:nvSpPr>
          <p:cNvPr id="410" name="Google Shape;410;g311d6d008b5_0_38"/>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CAPSTONE</a:t>
            </a:r>
            <a:endParaRPr b="0"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pic>
        <p:nvPicPr>
          <p:cNvPr id="411" name="Google Shape;411;g311d6d008b5_0_38"/>
          <p:cNvPicPr preferRelativeResize="0"/>
          <p:nvPr/>
        </p:nvPicPr>
        <p:blipFill rotWithShape="1">
          <a:blip r:embed="rId5">
            <a:alphaModFix/>
          </a:blip>
          <a:srcRect b="0" l="0" r="13344" t="0"/>
          <a:stretch/>
        </p:blipFill>
        <p:spPr>
          <a:xfrm>
            <a:off x="686087" y="887288"/>
            <a:ext cx="7771827" cy="337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3052"/>
        </a:solidFill>
      </p:bgPr>
    </p:bg>
    <p:spTree>
      <p:nvGrpSpPr>
        <p:cNvPr id="415" name="Shape 415"/>
        <p:cNvGrpSpPr/>
        <p:nvPr/>
      </p:nvGrpSpPr>
      <p:grpSpPr>
        <a:xfrm>
          <a:off x="0" y="0"/>
          <a:ext cx="0" cy="0"/>
          <a:chOff x="0" y="0"/>
          <a:chExt cx="0" cy="0"/>
        </a:xfrm>
      </p:grpSpPr>
      <p:sp>
        <p:nvSpPr>
          <p:cNvPr id="416" name="Google Shape;416;p10"/>
          <p:cNvSpPr txBox="1"/>
          <p:nvPr/>
        </p:nvSpPr>
        <p:spPr>
          <a:xfrm>
            <a:off x="1924350" y="2195525"/>
            <a:ext cx="5295300" cy="1031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500"/>
              <a:buFont typeface="Arial"/>
              <a:buNone/>
            </a:pPr>
            <a:r>
              <a:rPr b="1" i="0" lang="es" sz="5500" u="none" cap="none" strike="noStrike">
                <a:solidFill>
                  <a:schemeClr val="lt1"/>
                </a:solidFill>
                <a:latin typeface="Comfortaa"/>
                <a:ea typeface="Comfortaa"/>
                <a:cs typeface="Comfortaa"/>
                <a:sym typeface="Comfortaa"/>
              </a:rPr>
              <a:t>Lung GuardIA</a:t>
            </a:r>
            <a:endParaRPr b="1" i="0" sz="5500" u="none" cap="none" strike="noStrike">
              <a:solidFill>
                <a:schemeClr val="lt1"/>
              </a:solidFill>
              <a:latin typeface="Comfortaa"/>
              <a:ea typeface="Comfortaa"/>
              <a:cs typeface="Comfortaa"/>
              <a:sym typeface="Comfortaa"/>
            </a:endParaRPr>
          </a:p>
        </p:txBody>
      </p:sp>
      <p:pic>
        <p:nvPicPr>
          <p:cNvPr id="417" name="Google Shape;417;p10"/>
          <p:cNvPicPr preferRelativeResize="0"/>
          <p:nvPr/>
        </p:nvPicPr>
        <p:blipFill rotWithShape="1">
          <a:blip r:embed="rId3">
            <a:alphaModFix/>
          </a:blip>
          <a:srcRect b="-10122" l="-6823" r="-5033" t="-16265"/>
          <a:stretch/>
        </p:blipFill>
        <p:spPr>
          <a:xfrm>
            <a:off x="6747875" y="479075"/>
            <a:ext cx="2022375" cy="51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pic>
        <p:nvPicPr>
          <p:cNvPr id="289" name="Google Shape;289;p2"/>
          <p:cNvPicPr preferRelativeResize="0"/>
          <p:nvPr/>
        </p:nvPicPr>
        <p:blipFill rotWithShape="1">
          <a:blip r:embed="rId3">
            <a:alphaModFix/>
          </a:blip>
          <a:srcRect b="12626" l="13697" r="6146" t="9143"/>
          <a:stretch/>
        </p:blipFill>
        <p:spPr>
          <a:xfrm>
            <a:off x="6689162" y="150087"/>
            <a:ext cx="2267500" cy="655725"/>
          </a:xfrm>
          <a:prstGeom prst="rect">
            <a:avLst/>
          </a:prstGeom>
          <a:noFill/>
          <a:ln>
            <a:noFill/>
          </a:ln>
        </p:spPr>
      </p:pic>
      <p:sp>
        <p:nvSpPr>
          <p:cNvPr id="290" name="Google Shape;290;p2"/>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291" name="Google Shape;291;p2"/>
          <p:cNvSpPr txBox="1"/>
          <p:nvPr/>
        </p:nvSpPr>
        <p:spPr>
          <a:xfrm>
            <a:off x="4338813" y="1510438"/>
            <a:ext cx="3144300" cy="125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1200"/>
              <a:buFont typeface="Arial"/>
              <a:buNone/>
            </a:pPr>
            <a:r>
              <a:rPr b="0" i="0" lang="es" sz="1400" u="none" cap="none" strike="noStrike">
                <a:solidFill>
                  <a:srgbClr val="000000"/>
                </a:solidFill>
                <a:latin typeface="Montserrat"/>
                <a:ea typeface="Montserrat"/>
                <a:cs typeface="Montserrat"/>
                <a:sym typeface="Montserrat"/>
              </a:rPr>
              <a:t>1.</a:t>
            </a:r>
            <a:r>
              <a:rPr lang="es">
                <a:latin typeface="Montserrat"/>
                <a:ea typeface="Montserrat"/>
                <a:cs typeface="Montserrat"/>
                <a:sym typeface="Montserrat"/>
              </a:rPr>
              <a:t> Cumulative Flow Diagram</a:t>
            </a:r>
            <a:endParaRPr sz="1050">
              <a:solidFill>
                <a:srgbClr val="262626"/>
              </a:solidFill>
              <a:highlight>
                <a:srgbClr val="FFFFFF"/>
              </a:highlight>
            </a:endParaRPr>
          </a:p>
          <a:p>
            <a:pPr indent="0" lvl="0" marL="0" marR="0" rtl="0" algn="l">
              <a:lnSpc>
                <a:spcPct val="115000"/>
              </a:lnSpc>
              <a:spcBef>
                <a:spcPts val="300"/>
              </a:spcBef>
              <a:spcAft>
                <a:spcPts val="0"/>
              </a:spcAft>
              <a:buClr>
                <a:srgbClr val="000000"/>
              </a:buClr>
              <a:buSzPts val="1200"/>
              <a:buFont typeface="Arial"/>
              <a:buNone/>
            </a:pPr>
            <a:r>
              <a:rPr lang="es">
                <a:latin typeface="Montserrat"/>
                <a:ea typeface="Montserrat"/>
                <a:cs typeface="Montserrat"/>
                <a:sym typeface="Montserrat"/>
              </a:rPr>
              <a:t>2. Cycle Time Scatterplot</a:t>
            </a:r>
            <a:endParaRPr>
              <a:latin typeface="Montserrat"/>
              <a:ea typeface="Montserrat"/>
              <a:cs typeface="Montserrat"/>
              <a:sym typeface="Montserrat"/>
            </a:endParaRPr>
          </a:p>
          <a:p>
            <a:pPr indent="0" lvl="0" marL="0" marR="0" rtl="0" algn="l">
              <a:lnSpc>
                <a:spcPct val="115000"/>
              </a:lnSpc>
              <a:spcBef>
                <a:spcPts val="300"/>
              </a:spcBef>
              <a:spcAft>
                <a:spcPts val="0"/>
              </a:spcAft>
              <a:buClr>
                <a:srgbClr val="000000"/>
              </a:buClr>
              <a:buSzPts val="1200"/>
              <a:buFont typeface="Arial"/>
              <a:buNone/>
            </a:pPr>
            <a:r>
              <a:rPr lang="es">
                <a:latin typeface="Montserrat"/>
                <a:ea typeface="Montserrat"/>
                <a:cs typeface="Montserrat"/>
                <a:sym typeface="Montserrat"/>
              </a:rPr>
              <a:t>3. Aging Chart</a:t>
            </a:r>
            <a:endParaRPr>
              <a:latin typeface="Montserrat"/>
              <a:ea typeface="Montserrat"/>
              <a:cs typeface="Montserrat"/>
              <a:sym typeface="Montserrat"/>
            </a:endParaRPr>
          </a:p>
          <a:p>
            <a:pPr indent="0" lvl="0" marL="0" marR="0" rtl="0" algn="l">
              <a:lnSpc>
                <a:spcPct val="115000"/>
              </a:lnSpc>
              <a:spcBef>
                <a:spcPts val="300"/>
              </a:spcBef>
              <a:spcAft>
                <a:spcPts val="0"/>
              </a:spcAft>
              <a:buClr>
                <a:srgbClr val="000000"/>
              </a:buClr>
              <a:buSzPts val="1200"/>
              <a:buFont typeface="Arial"/>
              <a:buNone/>
            </a:pPr>
            <a:r>
              <a:rPr lang="es">
                <a:latin typeface="Montserrat"/>
                <a:ea typeface="Montserrat"/>
                <a:cs typeface="Montserrat"/>
                <a:sym typeface="Montserrat"/>
              </a:rPr>
              <a:t>4. Throughput Run Chart</a:t>
            </a:r>
            <a:endParaRPr b="0" i="0" sz="1400" u="none" cap="none" strike="noStrike">
              <a:solidFill>
                <a:srgbClr val="000000"/>
              </a:solidFill>
              <a:latin typeface="Montserrat"/>
              <a:ea typeface="Montserrat"/>
              <a:cs typeface="Montserrat"/>
              <a:sym typeface="Montserrat"/>
            </a:endParaRPr>
          </a:p>
        </p:txBody>
      </p:sp>
      <p:sp>
        <p:nvSpPr>
          <p:cNvPr id="292" name="Google Shape;292;p2"/>
          <p:cNvSpPr txBox="1"/>
          <p:nvPr/>
        </p:nvSpPr>
        <p:spPr>
          <a:xfrm>
            <a:off x="493688" y="1157350"/>
            <a:ext cx="3302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300"/>
              </a:spcAft>
              <a:buClr>
                <a:srgbClr val="000000"/>
              </a:buClr>
              <a:buSzPts val="4000"/>
              <a:buFont typeface="Arial"/>
              <a:buNone/>
            </a:pPr>
            <a:r>
              <a:rPr b="1" i="0" lang="es" sz="4000" u="none" cap="none" strike="noStrike">
                <a:solidFill>
                  <a:srgbClr val="000000"/>
                </a:solidFill>
                <a:latin typeface="Comfortaa"/>
                <a:ea typeface="Comfortaa"/>
                <a:cs typeface="Comfortaa"/>
                <a:sym typeface="Comfortaa"/>
              </a:rPr>
              <a:t>Índice de contenidos</a:t>
            </a:r>
            <a:endParaRPr b="0" i="0" sz="4000" u="none" cap="none" strike="noStrike">
              <a:solidFill>
                <a:srgbClr val="000000"/>
              </a:solidFill>
              <a:latin typeface="Poppins Light"/>
              <a:ea typeface="Poppins Light"/>
              <a:cs typeface="Poppins Light"/>
              <a:sym typeface="Poppins Light"/>
            </a:endParaRPr>
          </a:p>
        </p:txBody>
      </p:sp>
      <p:pic>
        <p:nvPicPr>
          <p:cNvPr id="293" name="Google Shape;293;p2"/>
          <p:cNvPicPr preferRelativeResize="0"/>
          <p:nvPr/>
        </p:nvPicPr>
        <p:blipFill rotWithShape="1">
          <a:blip r:embed="rId4">
            <a:alphaModFix/>
          </a:blip>
          <a:srcRect b="0" l="0" r="66541" t="0"/>
          <a:stretch/>
        </p:blipFill>
        <p:spPr>
          <a:xfrm rot="10800000">
            <a:off x="0" y="11"/>
            <a:ext cx="175075" cy="5202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D3A">
            <a:alpha val="50980"/>
          </a:srgbClr>
        </a:solidFill>
      </p:bgPr>
    </p:bg>
    <p:spTree>
      <p:nvGrpSpPr>
        <p:cNvPr id="297" name="Shape 297"/>
        <p:cNvGrpSpPr/>
        <p:nvPr/>
      </p:nvGrpSpPr>
      <p:grpSpPr>
        <a:xfrm>
          <a:off x="0" y="0"/>
          <a:ext cx="0" cy="0"/>
          <a:chOff x="0" y="0"/>
          <a:chExt cx="0" cy="0"/>
        </a:xfrm>
      </p:grpSpPr>
      <p:sp>
        <p:nvSpPr>
          <p:cNvPr id="298" name="Google Shape;298;p3"/>
          <p:cNvSpPr txBox="1"/>
          <p:nvPr/>
        </p:nvSpPr>
        <p:spPr>
          <a:xfrm>
            <a:off x="593050" y="1125150"/>
            <a:ext cx="1435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es" sz="7200" u="none" cap="none" strike="noStrike">
                <a:solidFill>
                  <a:schemeClr val="lt1"/>
                </a:solidFill>
                <a:latin typeface="Comfortaa"/>
                <a:ea typeface="Comfortaa"/>
                <a:cs typeface="Comfortaa"/>
                <a:sym typeface="Comfortaa"/>
              </a:rPr>
              <a:t>1.</a:t>
            </a:r>
            <a:endParaRPr b="0" i="0" sz="7200" u="none" cap="none" strike="noStrike">
              <a:solidFill>
                <a:schemeClr val="lt1"/>
              </a:solidFill>
              <a:latin typeface="Comfortaa"/>
              <a:ea typeface="Comfortaa"/>
              <a:cs typeface="Comfortaa"/>
              <a:sym typeface="Comfortaa"/>
            </a:endParaRPr>
          </a:p>
        </p:txBody>
      </p:sp>
      <p:cxnSp>
        <p:nvCxnSpPr>
          <p:cNvPr id="299" name="Google Shape;299;p3"/>
          <p:cNvCxnSpPr/>
          <p:nvPr/>
        </p:nvCxnSpPr>
        <p:spPr>
          <a:xfrm>
            <a:off x="-8925" y="2571750"/>
            <a:ext cx="9196800" cy="0"/>
          </a:xfrm>
          <a:prstGeom prst="straightConnector1">
            <a:avLst/>
          </a:prstGeom>
          <a:noFill/>
          <a:ln cap="flat" cmpd="sng" w="9525">
            <a:solidFill>
              <a:schemeClr val="lt1"/>
            </a:solidFill>
            <a:prstDash val="solid"/>
            <a:round/>
            <a:headEnd len="sm" w="sm" type="none"/>
            <a:tailEnd len="sm" w="sm" type="none"/>
          </a:ln>
        </p:spPr>
      </p:cxnSp>
      <p:sp>
        <p:nvSpPr>
          <p:cNvPr id="300" name="Google Shape;300;p3"/>
          <p:cNvSpPr txBox="1"/>
          <p:nvPr/>
        </p:nvSpPr>
        <p:spPr>
          <a:xfrm>
            <a:off x="593050" y="2920150"/>
            <a:ext cx="6213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chemeClr val="lt1"/>
                </a:solidFill>
                <a:latin typeface="Comfortaa"/>
                <a:ea typeface="Comfortaa"/>
                <a:cs typeface="Comfortaa"/>
                <a:sym typeface="Comfortaa"/>
              </a:rPr>
              <a:t>Cumulative Flow Diagram</a:t>
            </a:r>
            <a:endParaRPr b="0" i="0" sz="3600" u="none" cap="none" strike="noStrike">
              <a:solidFill>
                <a:schemeClr val="lt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pic>
        <p:nvPicPr>
          <p:cNvPr id="305" name="Google Shape;305;g303db660c43_0_39"/>
          <p:cNvPicPr preferRelativeResize="0"/>
          <p:nvPr/>
        </p:nvPicPr>
        <p:blipFill>
          <a:blip r:embed="rId3">
            <a:alphaModFix/>
          </a:blip>
          <a:stretch>
            <a:fillRect/>
          </a:stretch>
        </p:blipFill>
        <p:spPr>
          <a:xfrm>
            <a:off x="1600799" y="323376"/>
            <a:ext cx="5942399" cy="4496750"/>
          </a:xfrm>
          <a:prstGeom prst="rect">
            <a:avLst/>
          </a:prstGeom>
          <a:noFill/>
          <a:ln>
            <a:noFill/>
          </a:ln>
        </p:spPr>
      </p:pic>
      <p:pic>
        <p:nvPicPr>
          <p:cNvPr id="306" name="Google Shape;306;g303db660c43_0_39"/>
          <p:cNvPicPr preferRelativeResize="0"/>
          <p:nvPr/>
        </p:nvPicPr>
        <p:blipFill rotWithShape="1">
          <a:blip r:embed="rId4">
            <a:alphaModFix/>
          </a:blip>
          <a:srcRect b="0" l="0" r="66540" t="0"/>
          <a:stretch/>
        </p:blipFill>
        <p:spPr>
          <a:xfrm rot="10800000">
            <a:off x="0" y="11"/>
            <a:ext cx="175075" cy="5202176"/>
          </a:xfrm>
          <a:prstGeom prst="rect">
            <a:avLst/>
          </a:prstGeom>
          <a:noFill/>
          <a:ln>
            <a:noFill/>
          </a:ln>
        </p:spPr>
      </p:pic>
      <p:pic>
        <p:nvPicPr>
          <p:cNvPr id="307" name="Google Shape;307;g303db660c43_0_39"/>
          <p:cNvPicPr preferRelativeResize="0"/>
          <p:nvPr/>
        </p:nvPicPr>
        <p:blipFill rotWithShape="1">
          <a:blip r:embed="rId5">
            <a:alphaModFix/>
          </a:blip>
          <a:srcRect b="12626" l="13697" r="6146" t="9143"/>
          <a:stretch/>
        </p:blipFill>
        <p:spPr>
          <a:xfrm>
            <a:off x="6695512" y="102974"/>
            <a:ext cx="2267501" cy="655725"/>
          </a:xfrm>
          <a:prstGeom prst="rect">
            <a:avLst/>
          </a:prstGeom>
          <a:noFill/>
          <a:ln>
            <a:noFill/>
          </a:ln>
        </p:spPr>
      </p:pic>
      <p:sp>
        <p:nvSpPr>
          <p:cNvPr id="308" name="Google Shape;308;g303db660c43_0_39"/>
          <p:cNvSpPr txBox="1"/>
          <p:nvPr/>
        </p:nvSpPr>
        <p:spPr>
          <a:xfrm>
            <a:off x="500075" y="281263"/>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pic>
        <p:nvPicPr>
          <p:cNvPr id="313" name="Google Shape;313;g303db660c43_0_71"/>
          <p:cNvPicPr preferRelativeResize="0"/>
          <p:nvPr/>
        </p:nvPicPr>
        <p:blipFill rotWithShape="1">
          <a:blip r:embed="rId3">
            <a:alphaModFix/>
          </a:blip>
          <a:srcRect b="0" l="0" r="66540" t="0"/>
          <a:stretch/>
        </p:blipFill>
        <p:spPr>
          <a:xfrm rot="10800000">
            <a:off x="0" y="11"/>
            <a:ext cx="175075" cy="5202176"/>
          </a:xfrm>
          <a:prstGeom prst="rect">
            <a:avLst/>
          </a:prstGeom>
          <a:noFill/>
          <a:ln>
            <a:noFill/>
          </a:ln>
        </p:spPr>
      </p:pic>
      <p:pic>
        <p:nvPicPr>
          <p:cNvPr id="314" name="Google Shape;314;g303db660c43_0_71"/>
          <p:cNvPicPr preferRelativeResize="0"/>
          <p:nvPr/>
        </p:nvPicPr>
        <p:blipFill rotWithShape="1">
          <a:blip r:embed="rId4">
            <a:alphaModFix/>
          </a:blip>
          <a:srcRect b="12626" l="13697" r="6146" t="9143"/>
          <a:stretch/>
        </p:blipFill>
        <p:spPr>
          <a:xfrm>
            <a:off x="6689162" y="150087"/>
            <a:ext cx="2267500" cy="655725"/>
          </a:xfrm>
          <a:prstGeom prst="rect">
            <a:avLst/>
          </a:prstGeom>
          <a:noFill/>
          <a:ln>
            <a:noFill/>
          </a:ln>
        </p:spPr>
      </p:pic>
      <p:sp>
        <p:nvSpPr>
          <p:cNvPr id="315" name="Google Shape;315;g303db660c43_0_71"/>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16" name="Google Shape;316;g303db660c43_0_71"/>
          <p:cNvSpPr txBox="1"/>
          <p:nvPr>
            <p:ph idx="1" type="body"/>
          </p:nvPr>
        </p:nvSpPr>
        <p:spPr>
          <a:xfrm>
            <a:off x="557250" y="1627650"/>
            <a:ext cx="3887400" cy="2722800"/>
          </a:xfrm>
          <a:prstGeom prst="rect">
            <a:avLst/>
          </a:prstGeom>
          <a:noFill/>
          <a:ln>
            <a:noFill/>
          </a:ln>
        </p:spPr>
        <p:txBody>
          <a:bodyPr anchorCtr="0" anchor="t" bIns="0" lIns="0" spcFirstLastPara="1" rIns="0" wrap="square" tIns="0">
            <a:noAutofit/>
          </a:bodyPr>
          <a:lstStyle/>
          <a:p>
            <a:pPr indent="-304800" lvl="0" marL="457200" rtl="0" algn="just">
              <a:spcBef>
                <a:spcPts val="0"/>
              </a:spcBef>
              <a:spcAft>
                <a:spcPts val="0"/>
              </a:spcAft>
              <a:buSzPts val="1200"/>
              <a:buChar char="●"/>
            </a:pPr>
            <a:r>
              <a:rPr b="1" lang="es">
                <a:latin typeface="Poppins"/>
                <a:ea typeface="Poppins"/>
                <a:cs typeface="Poppins"/>
                <a:sym typeface="Poppins"/>
              </a:rPr>
              <a:t>Tasa de completación:</a:t>
            </a:r>
            <a:r>
              <a:rPr lang="es"/>
              <a:t> 0.44 items/día, por debajo de la tasa ideal de 0.81 items/día.</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s">
                <a:latin typeface="Poppins"/>
                <a:ea typeface="Poppins"/>
                <a:cs typeface="Poppins"/>
                <a:sym typeface="Poppins"/>
              </a:rPr>
              <a:t>Cuellos de botella: </a:t>
            </a:r>
            <a:r>
              <a:rPr lang="es"/>
              <a:t>Las fases de Development y QA están acumulando tareas, lo que ralentiza el avance general.</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s">
                <a:latin typeface="Poppins"/>
                <a:ea typeface="Poppins"/>
                <a:cs typeface="Poppins"/>
                <a:sym typeface="Poppins"/>
              </a:rPr>
              <a:t>Tiempos de ciclo largos: </a:t>
            </a:r>
            <a:r>
              <a:rPr lang="es"/>
              <a:t>Algunas tareas están tardando varios días en completarse, indicando posibles ineficiencias o alta complejidad en esas fases.</a:t>
            </a:r>
            <a:endParaRPr/>
          </a:p>
          <a:p>
            <a:pPr indent="0" lvl="0" marL="0" rtl="0" algn="l">
              <a:lnSpc>
                <a:spcPct val="115000"/>
              </a:lnSpc>
              <a:spcBef>
                <a:spcPts val="0"/>
              </a:spcBef>
              <a:spcAft>
                <a:spcPts val="0"/>
              </a:spcAft>
              <a:buSzPts val="1200"/>
              <a:buNone/>
            </a:pPr>
            <a:r>
              <a:t/>
            </a:r>
            <a:endParaRPr sz="1300"/>
          </a:p>
        </p:txBody>
      </p:sp>
      <p:sp>
        <p:nvSpPr>
          <p:cNvPr id="317" name="Google Shape;317;g303db660c43_0_71"/>
          <p:cNvSpPr txBox="1"/>
          <p:nvPr/>
        </p:nvSpPr>
        <p:spPr>
          <a:xfrm>
            <a:off x="499350" y="691875"/>
            <a:ext cx="3112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300"/>
              </a:spcAft>
              <a:buClr>
                <a:srgbClr val="000000"/>
              </a:buClr>
              <a:buSzPts val="2500"/>
              <a:buFont typeface="Arial"/>
              <a:buNone/>
            </a:pPr>
            <a:r>
              <a:rPr b="1" lang="es" sz="2500">
                <a:latin typeface="Comfortaa"/>
                <a:ea typeface="Comfortaa"/>
                <a:cs typeface="Comfortaa"/>
                <a:sym typeface="Comfortaa"/>
              </a:rPr>
              <a:t>Estado Actual</a:t>
            </a:r>
            <a:endParaRPr b="1" i="0" sz="2500" u="none" cap="none" strike="noStrike">
              <a:solidFill>
                <a:srgbClr val="000000"/>
              </a:solidFill>
              <a:latin typeface="Comfortaa"/>
              <a:ea typeface="Comfortaa"/>
              <a:cs typeface="Comfortaa"/>
              <a:sym typeface="Comfortaa"/>
            </a:endParaRPr>
          </a:p>
        </p:txBody>
      </p:sp>
      <p:sp>
        <p:nvSpPr>
          <p:cNvPr id="318" name="Google Shape;318;g303db660c43_0_71"/>
          <p:cNvSpPr txBox="1"/>
          <p:nvPr/>
        </p:nvSpPr>
        <p:spPr>
          <a:xfrm>
            <a:off x="6075775" y="754700"/>
            <a:ext cx="18375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300"/>
              </a:spcAft>
              <a:buClr>
                <a:srgbClr val="000000"/>
              </a:buClr>
              <a:buSzPts val="2500"/>
              <a:buFont typeface="Arial"/>
              <a:buNone/>
            </a:pPr>
            <a:r>
              <a:rPr b="1" lang="es" sz="2500">
                <a:latin typeface="Comfortaa"/>
                <a:ea typeface="Comfortaa"/>
                <a:cs typeface="Comfortaa"/>
                <a:sym typeface="Comfortaa"/>
              </a:rPr>
              <a:t>Mejoras</a:t>
            </a:r>
            <a:endParaRPr b="1" i="0" sz="2500" u="none" cap="none" strike="noStrike">
              <a:solidFill>
                <a:srgbClr val="000000"/>
              </a:solidFill>
              <a:latin typeface="Comfortaa"/>
              <a:ea typeface="Comfortaa"/>
              <a:cs typeface="Comfortaa"/>
              <a:sym typeface="Comfortaa"/>
            </a:endParaRPr>
          </a:p>
        </p:txBody>
      </p:sp>
      <p:sp>
        <p:nvSpPr>
          <p:cNvPr id="319" name="Google Shape;319;g303db660c43_0_71"/>
          <p:cNvSpPr txBox="1"/>
          <p:nvPr>
            <p:ph idx="1" type="body"/>
          </p:nvPr>
        </p:nvSpPr>
        <p:spPr>
          <a:xfrm>
            <a:off x="5013925" y="1627650"/>
            <a:ext cx="3961200" cy="1293600"/>
          </a:xfrm>
          <a:prstGeom prst="rect">
            <a:avLst/>
          </a:prstGeom>
          <a:noFill/>
          <a:ln>
            <a:noFill/>
          </a:ln>
        </p:spPr>
        <p:txBody>
          <a:bodyPr anchorCtr="0" anchor="t" bIns="0" lIns="0" spcFirstLastPara="1" rIns="0" wrap="square" tIns="0">
            <a:noAutofit/>
          </a:bodyPr>
          <a:lstStyle/>
          <a:p>
            <a:pPr indent="-304800" lvl="0" marL="457200" rtl="0" algn="l">
              <a:spcBef>
                <a:spcPts val="0"/>
              </a:spcBef>
              <a:spcAft>
                <a:spcPts val="0"/>
              </a:spcAft>
              <a:buSzPts val="1200"/>
              <a:buChar char="●"/>
            </a:pPr>
            <a:r>
              <a:rPr b="1" lang="es">
                <a:latin typeface="Poppins"/>
                <a:ea typeface="Poppins"/>
                <a:cs typeface="Poppins"/>
                <a:sym typeface="Poppins"/>
              </a:rPr>
              <a:t>Subdividir tareas complejas </a:t>
            </a:r>
            <a:r>
              <a:rPr lang="es"/>
              <a:t>para evitar que permanezcan demasiado tiempo en "Doing".</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s"/>
              <a:t>Realizar </a:t>
            </a:r>
            <a:r>
              <a:rPr b="1" lang="es">
                <a:latin typeface="Poppins"/>
                <a:ea typeface="Poppins"/>
                <a:cs typeface="Poppins"/>
                <a:sym typeface="Poppins"/>
              </a:rPr>
              <a:t>análisis de cuellos de botella</a:t>
            </a:r>
            <a:r>
              <a:rPr lang="es"/>
              <a:t> y sesiones de mejora con el equipo.</a:t>
            </a:r>
            <a:endParaRPr/>
          </a:p>
          <a:p>
            <a:pPr indent="0" lvl="0" marL="457200" rtl="0" algn="l">
              <a:spcBef>
                <a:spcPts val="0"/>
              </a:spcBef>
              <a:spcAft>
                <a:spcPts val="0"/>
              </a:spcAft>
              <a:buNone/>
            </a:pPr>
            <a:r>
              <a:t/>
            </a:r>
            <a:endParaRPr b="1">
              <a:latin typeface="Poppins"/>
              <a:ea typeface="Poppins"/>
              <a:cs typeface="Poppins"/>
              <a:sym typeface="Poppins"/>
            </a:endParaRPr>
          </a:p>
          <a:p>
            <a:pPr indent="0" lvl="0" marL="0" rtl="0" algn="l">
              <a:lnSpc>
                <a:spcPct val="115000"/>
              </a:lnSpc>
              <a:spcBef>
                <a:spcPts val="0"/>
              </a:spcBef>
              <a:spcAft>
                <a:spcPts val="0"/>
              </a:spcAft>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D3A">
            <a:alpha val="50980"/>
          </a:srgbClr>
        </a:solidFill>
      </p:bgPr>
    </p:bg>
    <p:spTree>
      <p:nvGrpSpPr>
        <p:cNvPr id="323" name="Shape 323"/>
        <p:cNvGrpSpPr/>
        <p:nvPr/>
      </p:nvGrpSpPr>
      <p:grpSpPr>
        <a:xfrm>
          <a:off x="0" y="0"/>
          <a:ext cx="0" cy="0"/>
          <a:chOff x="0" y="0"/>
          <a:chExt cx="0" cy="0"/>
        </a:xfrm>
      </p:grpSpPr>
      <p:sp>
        <p:nvSpPr>
          <p:cNvPr id="324" name="Google Shape;324;p5"/>
          <p:cNvSpPr txBox="1"/>
          <p:nvPr/>
        </p:nvSpPr>
        <p:spPr>
          <a:xfrm>
            <a:off x="593050" y="1125150"/>
            <a:ext cx="1435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es" sz="7200" u="none" cap="none" strike="noStrike">
                <a:solidFill>
                  <a:schemeClr val="lt1"/>
                </a:solidFill>
                <a:latin typeface="Comfortaa"/>
                <a:ea typeface="Comfortaa"/>
                <a:cs typeface="Comfortaa"/>
                <a:sym typeface="Comfortaa"/>
              </a:rPr>
              <a:t>2.</a:t>
            </a:r>
            <a:endParaRPr b="0" i="0" sz="7200" u="none" cap="none" strike="noStrike">
              <a:solidFill>
                <a:schemeClr val="lt1"/>
              </a:solidFill>
              <a:latin typeface="Comfortaa"/>
              <a:ea typeface="Comfortaa"/>
              <a:cs typeface="Comfortaa"/>
              <a:sym typeface="Comfortaa"/>
            </a:endParaRPr>
          </a:p>
        </p:txBody>
      </p:sp>
      <p:cxnSp>
        <p:nvCxnSpPr>
          <p:cNvPr id="325" name="Google Shape;325;p5"/>
          <p:cNvCxnSpPr/>
          <p:nvPr/>
        </p:nvCxnSpPr>
        <p:spPr>
          <a:xfrm>
            <a:off x="-8925" y="2571750"/>
            <a:ext cx="9196800" cy="0"/>
          </a:xfrm>
          <a:prstGeom prst="straightConnector1">
            <a:avLst/>
          </a:prstGeom>
          <a:noFill/>
          <a:ln cap="flat" cmpd="sng" w="9525">
            <a:solidFill>
              <a:schemeClr val="lt1"/>
            </a:solidFill>
            <a:prstDash val="solid"/>
            <a:round/>
            <a:headEnd len="sm" w="sm" type="none"/>
            <a:tailEnd len="sm" w="sm" type="none"/>
          </a:ln>
        </p:spPr>
      </p:cxnSp>
      <p:sp>
        <p:nvSpPr>
          <p:cNvPr id="326" name="Google Shape;326;p5"/>
          <p:cNvSpPr txBox="1"/>
          <p:nvPr/>
        </p:nvSpPr>
        <p:spPr>
          <a:xfrm>
            <a:off x="593050" y="2920150"/>
            <a:ext cx="6213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chemeClr val="lt1"/>
                </a:solidFill>
                <a:latin typeface="Comfortaa"/>
                <a:ea typeface="Comfortaa"/>
                <a:cs typeface="Comfortaa"/>
                <a:sym typeface="Comfortaa"/>
              </a:rPr>
              <a:t>Cycle Time Scatterplot</a:t>
            </a:r>
            <a:endParaRPr b="0" i="0" sz="3600" u="none" cap="none" strike="noStrike">
              <a:solidFill>
                <a:schemeClr val="lt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pic>
        <p:nvPicPr>
          <p:cNvPr id="331" name="Google Shape;331;g303db660c43_0_57"/>
          <p:cNvPicPr preferRelativeResize="0"/>
          <p:nvPr/>
        </p:nvPicPr>
        <p:blipFill>
          <a:blip r:embed="rId3">
            <a:alphaModFix/>
          </a:blip>
          <a:stretch>
            <a:fillRect/>
          </a:stretch>
        </p:blipFill>
        <p:spPr>
          <a:xfrm>
            <a:off x="459988" y="537050"/>
            <a:ext cx="8224026" cy="4128075"/>
          </a:xfrm>
          <a:prstGeom prst="rect">
            <a:avLst/>
          </a:prstGeom>
          <a:noFill/>
          <a:ln>
            <a:noFill/>
          </a:ln>
        </p:spPr>
      </p:pic>
      <p:pic>
        <p:nvPicPr>
          <p:cNvPr id="332" name="Google Shape;332;g303db660c43_0_57"/>
          <p:cNvPicPr preferRelativeResize="0"/>
          <p:nvPr/>
        </p:nvPicPr>
        <p:blipFill rotWithShape="1">
          <a:blip r:embed="rId4">
            <a:alphaModFix/>
          </a:blip>
          <a:srcRect b="0" l="0" r="66540" t="0"/>
          <a:stretch/>
        </p:blipFill>
        <p:spPr>
          <a:xfrm rot="10800000">
            <a:off x="0" y="11"/>
            <a:ext cx="175075" cy="5202176"/>
          </a:xfrm>
          <a:prstGeom prst="rect">
            <a:avLst/>
          </a:prstGeom>
          <a:noFill/>
          <a:ln>
            <a:noFill/>
          </a:ln>
        </p:spPr>
      </p:pic>
      <p:pic>
        <p:nvPicPr>
          <p:cNvPr id="333" name="Google Shape;333;g303db660c43_0_57"/>
          <p:cNvPicPr preferRelativeResize="0"/>
          <p:nvPr/>
        </p:nvPicPr>
        <p:blipFill rotWithShape="1">
          <a:blip r:embed="rId5">
            <a:alphaModFix/>
          </a:blip>
          <a:srcRect b="12626" l="13697" r="6146" t="9143"/>
          <a:stretch/>
        </p:blipFill>
        <p:spPr>
          <a:xfrm>
            <a:off x="6689162" y="150087"/>
            <a:ext cx="2267500" cy="655725"/>
          </a:xfrm>
          <a:prstGeom prst="rect">
            <a:avLst/>
          </a:prstGeom>
          <a:noFill/>
          <a:ln>
            <a:noFill/>
          </a:ln>
        </p:spPr>
      </p:pic>
      <p:sp>
        <p:nvSpPr>
          <p:cNvPr id="334" name="Google Shape;334;g303db660c43_0_57"/>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35" name="Google Shape;335;g303db660c43_0_57"/>
          <p:cNvSpPr txBox="1"/>
          <p:nvPr/>
        </p:nvSpPr>
        <p:spPr>
          <a:xfrm>
            <a:off x="649475" y="8058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3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pic>
        <p:nvPicPr>
          <p:cNvPr id="340" name="Google Shape;340;p6"/>
          <p:cNvPicPr preferRelativeResize="0"/>
          <p:nvPr/>
        </p:nvPicPr>
        <p:blipFill rotWithShape="1">
          <a:blip r:embed="rId3">
            <a:alphaModFix/>
          </a:blip>
          <a:srcRect b="0" l="0" r="66541" t="0"/>
          <a:stretch/>
        </p:blipFill>
        <p:spPr>
          <a:xfrm rot="10800000">
            <a:off x="0" y="11"/>
            <a:ext cx="175075" cy="5202176"/>
          </a:xfrm>
          <a:prstGeom prst="rect">
            <a:avLst/>
          </a:prstGeom>
          <a:noFill/>
          <a:ln>
            <a:noFill/>
          </a:ln>
        </p:spPr>
      </p:pic>
      <p:pic>
        <p:nvPicPr>
          <p:cNvPr id="341" name="Google Shape;341;p6"/>
          <p:cNvPicPr preferRelativeResize="0"/>
          <p:nvPr/>
        </p:nvPicPr>
        <p:blipFill rotWithShape="1">
          <a:blip r:embed="rId4">
            <a:alphaModFix/>
          </a:blip>
          <a:srcRect b="12626" l="13697" r="6146" t="9143"/>
          <a:stretch/>
        </p:blipFill>
        <p:spPr>
          <a:xfrm>
            <a:off x="6689162" y="150087"/>
            <a:ext cx="2267500" cy="655725"/>
          </a:xfrm>
          <a:prstGeom prst="rect">
            <a:avLst/>
          </a:prstGeom>
          <a:noFill/>
          <a:ln>
            <a:noFill/>
          </a:ln>
        </p:spPr>
      </p:pic>
      <p:sp>
        <p:nvSpPr>
          <p:cNvPr id="342" name="Google Shape;342;p6"/>
          <p:cNvSpPr txBox="1"/>
          <p:nvPr/>
        </p:nvSpPr>
        <p:spPr>
          <a:xfrm>
            <a:off x="493700" y="328400"/>
            <a:ext cx="1114800" cy="299100"/>
          </a:xfrm>
          <a:prstGeom prst="rect">
            <a:avLst/>
          </a:prstGeom>
          <a:noFill/>
          <a:ln>
            <a:noFill/>
          </a:ln>
        </p:spPr>
        <p:txBody>
          <a:bodyPr anchorCtr="0" anchor="t" bIns="26775" lIns="26775" spcFirstLastPara="1" rIns="26775" wrap="square" tIns="26775">
            <a:noAutofit/>
          </a:bodyPr>
          <a:lstStyle/>
          <a:p>
            <a:pPr indent="0" lvl="0" marL="0" marR="0" rtl="0" algn="l">
              <a:lnSpc>
                <a:spcPct val="130000"/>
              </a:lnSpc>
              <a:spcBef>
                <a:spcPts val="0"/>
              </a:spcBef>
              <a:spcAft>
                <a:spcPts val="0"/>
              </a:spcAft>
              <a:buClr>
                <a:srgbClr val="000000"/>
              </a:buClr>
              <a:buSzPts val="600"/>
              <a:buFont typeface="Arial"/>
              <a:buNone/>
            </a:pPr>
            <a:r>
              <a:rPr b="1" i="0" lang="es" sz="600" u="none" cap="none" strike="noStrike">
                <a:solidFill>
                  <a:srgbClr val="000000"/>
                </a:solidFill>
                <a:latin typeface="Montserrat"/>
                <a:ea typeface="Montserrat"/>
                <a:cs typeface="Montserrat"/>
                <a:sym typeface="Montserrat"/>
              </a:rPr>
              <a:t>CAPSTONE</a:t>
            </a:r>
            <a:endParaRPr b="1" i="0" sz="600" u="none" cap="none" strike="noStrike">
              <a:solidFill>
                <a:srgbClr val="000000"/>
              </a:solidFill>
              <a:latin typeface="Montserrat"/>
              <a:ea typeface="Montserrat"/>
              <a:cs typeface="Montserrat"/>
              <a:sym typeface="Montserrat"/>
            </a:endParaRPr>
          </a:p>
          <a:p>
            <a:pPr indent="0" lvl="0" marL="0" marR="0" rtl="0" algn="l">
              <a:lnSpc>
                <a:spcPct val="130000"/>
              </a:lnSpc>
              <a:spcBef>
                <a:spcPts val="0"/>
              </a:spcBef>
              <a:spcAft>
                <a:spcPts val="0"/>
              </a:spcAft>
              <a:buClr>
                <a:srgbClr val="000000"/>
              </a:buClr>
              <a:buSzPts val="600"/>
              <a:buFont typeface="Arial"/>
              <a:buNone/>
            </a:pPr>
            <a:r>
              <a:rPr b="0" i="0" lang="es" sz="600" u="none" cap="none" strike="noStrike">
                <a:solidFill>
                  <a:srgbClr val="000000"/>
                </a:solidFill>
                <a:latin typeface="Montserrat"/>
                <a:ea typeface="Montserrat"/>
                <a:cs typeface="Montserrat"/>
                <a:sym typeface="Montserrat"/>
              </a:rPr>
              <a:t>SEPTIEMBRE, 2024</a:t>
            </a:r>
            <a:endParaRPr b="0" i="0" sz="600" u="none" cap="none" strike="noStrike">
              <a:solidFill>
                <a:srgbClr val="000000"/>
              </a:solidFill>
              <a:latin typeface="Montserrat"/>
              <a:ea typeface="Montserrat"/>
              <a:cs typeface="Montserrat"/>
              <a:sym typeface="Montserrat"/>
            </a:endParaRPr>
          </a:p>
        </p:txBody>
      </p:sp>
      <p:sp>
        <p:nvSpPr>
          <p:cNvPr id="343" name="Google Shape;343;p6"/>
          <p:cNvSpPr txBox="1"/>
          <p:nvPr/>
        </p:nvSpPr>
        <p:spPr>
          <a:xfrm>
            <a:off x="499350" y="691875"/>
            <a:ext cx="3112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300"/>
              </a:spcAft>
              <a:buClr>
                <a:srgbClr val="000000"/>
              </a:buClr>
              <a:buSzPts val="2500"/>
              <a:buFont typeface="Arial"/>
              <a:buNone/>
            </a:pPr>
            <a:r>
              <a:rPr b="1" lang="es" sz="2500">
                <a:latin typeface="Comfortaa"/>
                <a:ea typeface="Comfortaa"/>
                <a:cs typeface="Comfortaa"/>
                <a:sym typeface="Comfortaa"/>
              </a:rPr>
              <a:t>Estado Actual</a:t>
            </a:r>
            <a:endParaRPr b="1" i="0" sz="2500" u="none" cap="none" strike="noStrike">
              <a:solidFill>
                <a:srgbClr val="000000"/>
              </a:solidFill>
              <a:latin typeface="Comfortaa"/>
              <a:ea typeface="Comfortaa"/>
              <a:cs typeface="Comfortaa"/>
              <a:sym typeface="Comfortaa"/>
            </a:endParaRPr>
          </a:p>
        </p:txBody>
      </p:sp>
      <p:sp>
        <p:nvSpPr>
          <p:cNvPr id="344" name="Google Shape;344;p6"/>
          <p:cNvSpPr txBox="1"/>
          <p:nvPr>
            <p:ph idx="1" type="body"/>
          </p:nvPr>
        </p:nvSpPr>
        <p:spPr>
          <a:xfrm>
            <a:off x="557250" y="1325650"/>
            <a:ext cx="6317400" cy="3057000"/>
          </a:xfrm>
          <a:prstGeom prst="rect">
            <a:avLst/>
          </a:prstGeom>
          <a:noFill/>
          <a:ln>
            <a:noFill/>
          </a:ln>
        </p:spPr>
        <p:txBody>
          <a:bodyPr anchorCtr="0" anchor="t" bIns="0" lIns="0" spcFirstLastPara="1" rIns="0" wrap="square" tIns="0">
            <a:noAutofit/>
          </a:bodyPr>
          <a:lstStyle/>
          <a:p>
            <a:pPr indent="-304800" lvl="0" marL="457200" rtl="0" algn="just">
              <a:spcBef>
                <a:spcPts val="0"/>
              </a:spcBef>
              <a:spcAft>
                <a:spcPts val="0"/>
              </a:spcAft>
              <a:buSzPts val="1200"/>
              <a:buChar char="●"/>
            </a:pPr>
            <a:r>
              <a:rPr b="1" lang="es">
                <a:latin typeface="Poppins"/>
                <a:ea typeface="Poppins"/>
                <a:cs typeface="Poppins"/>
                <a:sym typeface="Poppins"/>
              </a:rPr>
              <a:t>Eje X </a:t>
            </a:r>
            <a:r>
              <a:rPr lang="es"/>
              <a:t>(horizontal): </a:t>
            </a:r>
            <a:r>
              <a:rPr b="1" lang="es">
                <a:latin typeface="Poppins"/>
                <a:ea typeface="Poppins"/>
                <a:cs typeface="Poppins"/>
                <a:sym typeface="Poppins"/>
              </a:rPr>
              <a:t>Representa el tiempo</a:t>
            </a:r>
            <a:r>
              <a:rPr lang="es"/>
              <a:t>. Nos muestra cómo evoluciona la situación a lo largo de un período determinado.</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s">
                <a:latin typeface="Poppins"/>
                <a:ea typeface="Poppins"/>
                <a:cs typeface="Poppins"/>
                <a:sym typeface="Poppins"/>
              </a:rPr>
              <a:t>Eje Y </a:t>
            </a:r>
            <a:r>
              <a:rPr lang="es"/>
              <a:t>(vertical): </a:t>
            </a:r>
            <a:r>
              <a:rPr b="1" lang="es">
                <a:latin typeface="Poppins"/>
                <a:ea typeface="Poppins"/>
                <a:cs typeface="Poppins"/>
                <a:sym typeface="Poppins"/>
              </a:rPr>
              <a:t>Representa el tiempo de ciclo</a:t>
            </a:r>
            <a:r>
              <a:rPr lang="es"/>
              <a:t>. Indica cuánto tiempo tarda una tarea en pasar por una etapa específica del proceso.</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s">
                <a:latin typeface="Poppins"/>
                <a:ea typeface="Poppins"/>
                <a:cs typeface="Poppins"/>
                <a:sym typeface="Poppins"/>
              </a:rPr>
              <a:t>Líneas de colores:</a:t>
            </a:r>
            <a:r>
              <a:rPr lang="es"/>
              <a:t> Cada línea </a:t>
            </a:r>
            <a:r>
              <a:rPr b="1" lang="es">
                <a:latin typeface="Poppins"/>
                <a:ea typeface="Poppins"/>
                <a:cs typeface="Poppins"/>
                <a:sym typeface="Poppins"/>
              </a:rPr>
              <a:t>representa una etapa del proceso</a:t>
            </a:r>
            <a:r>
              <a:rPr lang="es"/>
              <a:t>. Por ejemplo, una línea podría representar la etapa de diseño, otra la de desarrollo, etc.</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s"/>
              <a:t>Inclinación de las líneas: Si una </a:t>
            </a:r>
            <a:r>
              <a:rPr b="1" lang="es">
                <a:latin typeface="Poppins"/>
                <a:ea typeface="Poppins"/>
                <a:cs typeface="Poppins"/>
                <a:sym typeface="Poppins"/>
              </a:rPr>
              <a:t>línea tiene una inclinación ascendente, significa que el tiempo de ciclo para esa etapa está aumentando con el tiempo.</a:t>
            </a:r>
            <a:r>
              <a:rPr lang="es"/>
              <a:t> Si la inclinación es descendente, el tiempo de ciclo está disminuyendo.</a:t>
            </a:r>
            <a:endParaRPr/>
          </a:p>
          <a:p>
            <a:pPr indent="0" lvl="0" marL="0" rtl="0" algn="l">
              <a:lnSpc>
                <a:spcPct val="115000"/>
              </a:lnSpc>
              <a:spcBef>
                <a:spcPts val="0"/>
              </a:spcBef>
              <a:spcAft>
                <a:spcPts val="0"/>
              </a:spcAft>
              <a:buSzPts val="1200"/>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1D3A">
            <a:alpha val="50980"/>
          </a:srgbClr>
        </a:solidFill>
      </p:bgPr>
    </p:bg>
    <p:spTree>
      <p:nvGrpSpPr>
        <p:cNvPr id="348" name="Shape 348"/>
        <p:cNvGrpSpPr/>
        <p:nvPr/>
      </p:nvGrpSpPr>
      <p:grpSpPr>
        <a:xfrm>
          <a:off x="0" y="0"/>
          <a:ext cx="0" cy="0"/>
          <a:chOff x="0" y="0"/>
          <a:chExt cx="0" cy="0"/>
        </a:xfrm>
      </p:grpSpPr>
      <p:sp>
        <p:nvSpPr>
          <p:cNvPr id="349" name="Google Shape;349;p7"/>
          <p:cNvSpPr txBox="1"/>
          <p:nvPr/>
        </p:nvSpPr>
        <p:spPr>
          <a:xfrm>
            <a:off x="593050" y="1125150"/>
            <a:ext cx="14358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200"/>
              <a:buFont typeface="Arial"/>
              <a:buNone/>
            </a:pPr>
            <a:r>
              <a:rPr b="1" i="0" lang="es" sz="7200" u="none" cap="none" strike="noStrike">
                <a:solidFill>
                  <a:schemeClr val="lt1"/>
                </a:solidFill>
                <a:latin typeface="Comfortaa"/>
                <a:ea typeface="Comfortaa"/>
                <a:cs typeface="Comfortaa"/>
                <a:sym typeface="Comfortaa"/>
              </a:rPr>
              <a:t>3.</a:t>
            </a:r>
            <a:endParaRPr b="0" i="0" sz="7200" u="none" cap="none" strike="noStrike">
              <a:solidFill>
                <a:schemeClr val="lt1"/>
              </a:solidFill>
              <a:latin typeface="Comfortaa"/>
              <a:ea typeface="Comfortaa"/>
              <a:cs typeface="Comfortaa"/>
              <a:sym typeface="Comfortaa"/>
            </a:endParaRPr>
          </a:p>
        </p:txBody>
      </p:sp>
      <p:cxnSp>
        <p:nvCxnSpPr>
          <p:cNvPr id="350" name="Google Shape;350;p7"/>
          <p:cNvCxnSpPr/>
          <p:nvPr/>
        </p:nvCxnSpPr>
        <p:spPr>
          <a:xfrm>
            <a:off x="-8925" y="2571750"/>
            <a:ext cx="9196800" cy="0"/>
          </a:xfrm>
          <a:prstGeom prst="straightConnector1">
            <a:avLst/>
          </a:prstGeom>
          <a:noFill/>
          <a:ln cap="flat" cmpd="sng" w="9525">
            <a:solidFill>
              <a:schemeClr val="lt1"/>
            </a:solidFill>
            <a:prstDash val="solid"/>
            <a:round/>
            <a:headEnd len="sm" w="sm" type="none"/>
            <a:tailEnd len="sm" w="sm" type="none"/>
          </a:ln>
        </p:spPr>
      </p:cxnSp>
      <p:sp>
        <p:nvSpPr>
          <p:cNvPr id="351" name="Google Shape;351;p7"/>
          <p:cNvSpPr txBox="1"/>
          <p:nvPr/>
        </p:nvSpPr>
        <p:spPr>
          <a:xfrm>
            <a:off x="593050" y="2920150"/>
            <a:ext cx="62136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lang="es" sz="3300">
                <a:solidFill>
                  <a:schemeClr val="lt1"/>
                </a:solidFill>
                <a:latin typeface="Comfortaa"/>
                <a:ea typeface="Comfortaa"/>
                <a:cs typeface="Comfortaa"/>
                <a:sym typeface="Comfortaa"/>
              </a:rPr>
              <a:t>Aging Chart</a:t>
            </a:r>
            <a:endParaRPr b="0" i="0" sz="3600" u="none" cap="none" strike="noStrike">
              <a:solidFill>
                <a:schemeClr val="lt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Unit V2">
  <a:themeElements>
    <a:clrScheme name="Simple Light">
      <a:dk1>
        <a:srgbClr val="282828"/>
      </a:dk1>
      <a:lt1>
        <a:srgbClr val="FFFFFF"/>
      </a:lt1>
      <a:dk2>
        <a:srgbClr val="F47959"/>
      </a:dk2>
      <a:lt2>
        <a:srgbClr val="E17457"/>
      </a:lt2>
      <a:accent1>
        <a:srgbClr val="FAA691"/>
      </a:accent1>
      <a:accent2>
        <a:srgbClr val="FDD8CF"/>
      </a:accent2>
      <a:accent3>
        <a:srgbClr val="9D7DA8"/>
      </a:accent3>
      <a:accent4>
        <a:srgbClr val="C6ACCF"/>
      </a:accent4>
      <a:accent5>
        <a:srgbClr val="D1C3D6"/>
      </a:accent5>
      <a:accent6>
        <a:srgbClr val="E3D8E5"/>
      </a:accent6>
      <a:hlink>
        <a:srgbClr val="627FC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