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0BF"/>
    <a:srgbClr val="FAFAFA"/>
    <a:srgbClr val="262427"/>
    <a:srgbClr val="A1A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707F12-37C9-4E03-88C2-61BBE7457C8F}" v="2" dt="2023-08-05T22:22:13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ce, Steven" userId="7928c361-7dfa-4507-8da9-3fea5226d743" providerId="ADAL" clId="{E7707F12-37C9-4E03-88C2-61BBE7457C8F}"/>
    <pc:docChg chg="undo custSel addSld delSld modSld">
      <pc:chgData name="Ponce, Steven" userId="7928c361-7dfa-4507-8da9-3fea5226d743" providerId="ADAL" clId="{E7707F12-37C9-4E03-88C2-61BBE7457C8F}" dt="2023-08-05T22:22:13.712" v="95" actId="164"/>
      <pc:docMkLst>
        <pc:docMk/>
      </pc:docMkLst>
      <pc:sldChg chg="addSp modSp mod">
        <pc:chgData name="Ponce, Steven" userId="7928c361-7dfa-4507-8da9-3fea5226d743" providerId="ADAL" clId="{E7707F12-37C9-4E03-88C2-61BBE7457C8F}" dt="2023-08-05T22:22:13.712" v="95" actId="164"/>
        <pc:sldMkLst>
          <pc:docMk/>
          <pc:sldMk cId="1016116842" sldId="256"/>
        </pc:sldMkLst>
        <pc:spChg chg="add mod">
          <ac:chgData name="Ponce, Steven" userId="7928c361-7dfa-4507-8da9-3fea5226d743" providerId="ADAL" clId="{E7707F12-37C9-4E03-88C2-61BBE7457C8F}" dt="2023-08-05T22:22:13.712" v="95" actId="164"/>
          <ac:spMkLst>
            <pc:docMk/>
            <pc:sldMk cId="1016116842" sldId="256"/>
            <ac:spMk id="28" creationId="{6CCE8C04-6074-148A-E440-B81AF1F459AD}"/>
          </ac:spMkLst>
        </pc:spChg>
        <pc:grpChg chg="mod">
          <ac:chgData name="Ponce, Steven" userId="7928c361-7dfa-4507-8da9-3fea5226d743" providerId="ADAL" clId="{E7707F12-37C9-4E03-88C2-61BBE7457C8F}" dt="2023-08-05T22:22:13.712" v="95" actId="164"/>
          <ac:grpSpMkLst>
            <pc:docMk/>
            <pc:sldMk cId="1016116842" sldId="256"/>
            <ac:grpSpMk id="26" creationId="{9DA8F4E2-1BD4-9F72-EF76-2B2E7C7240A4}"/>
          </ac:grpSpMkLst>
        </pc:grpChg>
        <pc:grpChg chg="add mod">
          <ac:chgData name="Ponce, Steven" userId="7928c361-7dfa-4507-8da9-3fea5226d743" providerId="ADAL" clId="{E7707F12-37C9-4E03-88C2-61BBE7457C8F}" dt="2023-08-05T22:22:13.712" v="95" actId="164"/>
          <ac:grpSpMkLst>
            <pc:docMk/>
            <pc:sldMk cId="1016116842" sldId="256"/>
            <ac:grpSpMk id="29" creationId="{44654E94-1A45-867F-5019-4BAF8D77045D}"/>
          </ac:grpSpMkLst>
        </pc:grpChg>
      </pc:sldChg>
      <pc:sldChg chg="modSp add del mod">
        <pc:chgData name="Ponce, Steven" userId="7928c361-7dfa-4507-8da9-3fea5226d743" providerId="ADAL" clId="{E7707F12-37C9-4E03-88C2-61BBE7457C8F}" dt="2023-08-05T22:21:47.062" v="92" actId="47"/>
        <pc:sldMkLst>
          <pc:docMk/>
          <pc:sldMk cId="4289389455" sldId="257"/>
        </pc:sldMkLst>
        <pc:spChg chg="mod">
          <ac:chgData name="Ponce, Steven" userId="7928c361-7dfa-4507-8da9-3fea5226d743" providerId="ADAL" clId="{E7707F12-37C9-4E03-88C2-61BBE7457C8F}" dt="2023-08-05T22:21:21.059" v="91" actId="1076"/>
          <ac:spMkLst>
            <pc:docMk/>
            <pc:sldMk cId="4289389455" sldId="257"/>
            <ac:spMk id="28" creationId="{6CCE8C04-6074-148A-E440-B81AF1F459AD}"/>
          </ac:spMkLst>
        </pc:spChg>
        <pc:picChg chg="mod">
          <ac:chgData name="Ponce, Steven" userId="7928c361-7dfa-4507-8da9-3fea5226d743" providerId="ADAL" clId="{E7707F12-37C9-4E03-88C2-61BBE7457C8F}" dt="2023-08-05T22:21:02.082" v="84" actId="14100"/>
          <ac:picMkLst>
            <pc:docMk/>
            <pc:sldMk cId="4289389455" sldId="257"/>
            <ac:picMk id="15" creationId="{25B8FA32-A97E-94A6-0278-07C7F83F80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A825-1A3B-97A8-D6FC-098261ED2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5113B-53E2-0494-1B50-7E09B7A61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D292-4143-B9EA-6FF8-910965F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60C5-DC48-E302-E4DB-8E21F4BE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BBF-9D2B-F70F-1898-0EC56CB6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134-0A57-FB8B-E261-85833CC7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9F40-6F93-D8FC-F693-17641AB4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DC49-6212-334F-F32C-1D81DB2F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4D08-E6FA-074C-1018-30E56658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12A1-FF41-2395-CBCD-B6563522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86D33-252B-97BF-D308-4DCB884A5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88E5-187B-E67F-9AC1-947E91EF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C270-5F7E-2455-5344-EA35DC37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0139-31F5-9E36-7E5E-F0999AAE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287A-D637-5D17-AEC3-1AA5D8D6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1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B14A-0B86-9D08-F835-6D0F76FC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35D6-E8EF-9BD2-9562-8B266F32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578F-90E4-B5E6-3B24-D99B904CC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40A4-1B0B-177D-C453-5EABAAD0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A05A-819B-D8A9-87F4-D9FDC7C4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5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5C46-D2F9-D916-D195-4BED9C6C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D22-F3F1-79C5-430F-374223CD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9EB1-E247-FCB4-4D96-79167883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36CE-E374-7B7B-743F-5DF2D0D5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D5F9-6460-7E10-E36D-E413556F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7AA2-632A-93DD-4242-8A07124C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46A9-E65C-722A-9812-798B17BAE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B273-E329-BAA0-571B-6EBC0C5AA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6923-66C6-4FAF-9D86-80E01AFE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A70A3-57D0-01DC-A536-0B664AF6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724D5-C599-3824-4493-F9876030E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168E-A1CC-5EDE-C9D9-F5AB5EA0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B096-49ED-545B-D4D9-B8F407B4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C65DD-73FB-4313-247B-DC4EA23E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CEDFD-A17C-5AF8-CD2C-B24CDA3290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DFE5D-ABA8-F3B1-8AAE-57C41944B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A080B-AEF2-7F19-1E5A-D6375E98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6DA9A-E6BD-C5C0-3E45-C849E4EB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AA429-EFFE-4958-1A68-22F4B26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1FA5-5E80-D8D5-8FC3-9CA762F6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50352-C770-B512-67B1-99D276C3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7E2B-8A56-73D6-60BA-DFD4825C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F72B7-DE43-F635-F777-399A246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63E63-A787-D355-0178-B592631D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786D4-05FD-6568-167E-F28924A4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1F684-C887-1CE9-1509-E679BEF2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D850-BB39-04C5-A85B-40BA37A6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B965-196D-2EE5-3D07-FC2CFBC8A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41138-81D9-FA39-3CDD-8F86B2F0F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623C-1AB7-5D26-2B61-2A37747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E3D52-A23C-139E-A075-BF8F7E3F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F6F5-CDD5-88A3-BC6B-08A97DEA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E171-6563-5A04-D680-0F11D14D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5A248-6CAF-A0CC-F307-962FB6557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9E7F-AFF5-9FF2-617A-B73F61DF6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E6D2-B763-714A-EB66-F5C1C42B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26EC-2222-43B7-EDED-6E25AA65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3750E-43AB-69C1-2E71-4300AC3F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2007-CD50-A8D9-16D5-6F745D6E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8A9E0-6BBF-CF89-AE14-3060D96F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571A-C2D4-E0CB-9945-D6A931D93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A4B6-AE89-405E-A344-C94AABFCC55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003C-5B42-DDA8-5FF6-62496E30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DD8-9098-24EC-2C53-20818FB02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7CF0-9D0C-4E2F-A1D9-9DE83C11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4654E94-1A45-867F-5019-4BAF8D77045D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A8F4E2-1BD4-9F72-EF76-2B2E7C7240A4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5" name="Picture 4" descr="A chart of various drug loading percentages&#10;&#10;Description automatically generated">
                <a:extLst>
                  <a:ext uri="{FF2B5EF4-FFF2-40B4-BE49-F238E27FC236}">
                    <a16:creationId xmlns:a16="http://schemas.microsoft.com/office/drawing/2014/main" id="{2BF4CC99-F1BB-E680-7CD9-6E866BAC4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5B8FA32-A97E-94A6-0278-07C7F83F80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117" r="26024"/>
              <a:stretch/>
            </p:blipFill>
            <p:spPr>
              <a:xfrm>
                <a:off x="6113112" y="5405661"/>
                <a:ext cx="3154680" cy="50460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DEB0C7-8120-A993-C99A-BD18F3B97935}"/>
                  </a:ext>
                </a:extLst>
              </p:cNvPr>
              <p:cNvSpPr txBox="1"/>
              <p:nvPr/>
            </p:nvSpPr>
            <p:spPr>
              <a:xfrm>
                <a:off x="3233026" y="5657964"/>
                <a:ext cx="4369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Lato" panose="020F0502020204030203" pitchFamily="34" charset="0"/>
                    <a:cs typeface="Arial" panose="020B0604020202020204" pitchFamily="34" charset="0"/>
                  </a:rPr>
                  <a:t>1AU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093BE5F-F490-11B2-99D8-CE9007B1FF58}"/>
                  </a:ext>
                </a:extLst>
              </p:cNvPr>
              <p:cNvSpPr txBox="1"/>
              <p:nvPr/>
            </p:nvSpPr>
            <p:spPr>
              <a:xfrm>
                <a:off x="4577648" y="5442205"/>
                <a:ext cx="62776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800" dirty="0">
                    <a:effectLst/>
                    <a:ea typeface="Wingdings 2" panose="05020102010507070707" pitchFamily="18" charset="2"/>
                    <a:cs typeface="Arial" panose="020B0604020202020204" pitchFamily="34" charset="0"/>
                    <a:sym typeface="Wingdings 2" panose="05020102010507070707" pitchFamily="18" charset="2"/>
                  </a:rPr>
                  <a:t></a:t>
                </a:r>
                <a:r>
                  <a:rPr lang="en-US" sz="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15 min</a:t>
                </a:r>
              </a:p>
              <a:p>
                <a:r>
                  <a:rPr lang="en-US" sz="800" dirty="0">
                    <a:solidFill>
                      <a:srgbClr val="FD00BF"/>
                    </a:solidFill>
                    <a:effectLst/>
                    <a:ea typeface="Wingdings 2" panose="05020102010507070707" pitchFamily="18" charset="2"/>
                    <a:cs typeface="Arial" panose="020B0604020202020204" pitchFamily="34" charset="0"/>
                    <a:sym typeface="Wingdings 2" panose="05020102010507070707" pitchFamily="18" charset="2"/>
                  </a:rPr>
                  <a:t></a:t>
                </a:r>
                <a:r>
                  <a:rPr lang="en-US" sz="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20 min 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CE8C04-6074-148A-E440-B81AF1F459AD}"/>
                </a:ext>
              </a:extLst>
            </p:cNvPr>
            <p:cNvSpPr txBox="1"/>
            <p:nvPr/>
          </p:nvSpPr>
          <p:spPr>
            <a:xfrm>
              <a:off x="3235172" y="6140952"/>
              <a:ext cx="30915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IMC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– indomethacin</a:t>
              </a:r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</a:p>
            <a:p>
              <a:r>
                <a:rPr lang="en-US" sz="700" b="1" dirty="0">
                  <a:latin typeface="Arial" panose="020B0604020202020204" pitchFamily="34" charset="0"/>
                  <a:cs typeface="Arial" panose="020B0604020202020204" pitchFamily="34" charset="0"/>
                </a:rPr>
                <a:t>HPMC-AS 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- hydroxypropyl methylcellulose acetate succinate</a:t>
              </a:r>
            </a:p>
            <a:p>
              <a:r>
                <a:rPr lang="en-US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FaSSIF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- fasted state simulated intestinal fluid,</a:t>
              </a:r>
            </a:p>
            <a:p>
              <a:r>
                <a:rPr lang="en-US" sz="7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FeSSIF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- fed state simulated intestinal fluid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11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Bristol 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Ponce, Steven</dc:creator>
  <cp:lastModifiedBy>Ponce, Steven</cp:lastModifiedBy>
  <cp:revision>1</cp:revision>
  <dcterms:created xsi:type="dcterms:W3CDTF">2023-08-05T21:30:20Z</dcterms:created>
  <dcterms:modified xsi:type="dcterms:W3CDTF">2023-08-05T22:22:14Z</dcterms:modified>
</cp:coreProperties>
</file>