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539" r:id="rId3"/>
    <p:sldId id="320" r:id="rId4"/>
    <p:sldId id="301" r:id="rId5"/>
    <p:sldId id="302" r:id="rId6"/>
    <p:sldId id="398" r:id="rId7"/>
    <p:sldId id="275" r:id="rId8"/>
    <p:sldId id="305" r:id="rId9"/>
    <p:sldId id="307" r:id="rId10"/>
    <p:sldId id="306" r:id="rId11"/>
    <p:sldId id="308" r:id="rId12"/>
    <p:sldId id="309" r:id="rId13"/>
    <p:sldId id="333" r:id="rId14"/>
    <p:sldId id="327" r:id="rId15"/>
    <p:sldId id="316" r:id="rId16"/>
    <p:sldId id="401" r:id="rId17"/>
    <p:sldId id="399" r:id="rId18"/>
    <p:sldId id="311" r:id="rId19"/>
    <p:sldId id="406" r:id="rId20"/>
    <p:sldId id="315" r:id="rId21"/>
    <p:sldId id="402" r:id="rId22"/>
    <p:sldId id="328" r:id="rId23"/>
    <p:sldId id="310" r:id="rId24"/>
    <p:sldId id="314" r:id="rId25"/>
    <p:sldId id="312" r:id="rId26"/>
    <p:sldId id="317" r:id="rId27"/>
    <p:sldId id="318" r:id="rId28"/>
    <p:sldId id="319" r:id="rId29"/>
    <p:sldId id="329" r:id="rId30"/>
    <p:sldId id="322" r:id="rId31"/>
    <p:sldId id="405" r:id="rId32"/>
    <p:sldId id="330" r:id="rId33"/>
    <p:sldId id="33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7" d="100"/>
          <a:sy n="107" d="100"/>
        </p:scale>
        <p:origin x="144"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nubold Tumenbayar" userId="52e7d7e6-67aa-43a0-9c80-f7add8eaa1bf" providerId="ADAL" clId="{E3965DF3-5153-49D0-9B0B-B92D53332668}"/>
    <pc:docChg chg="custSel modSld">
      <pc:chgData name="Unubold Tumenbayar" userId="52e7d7e6-67aa-43a0-9c80-f7add8eaa1bf" providerId="ADAL" clId="{E3965DF3-5153-49D0-9B0B-B92D53332668}" dt="2021-07-01T00:36:57.047" v="139" actId="20577"/>
      <pc:docMkLst>
        <pc:docMk/>
      </pc:docMkLst>
      <pc:sldChg chg="modSp mod">
        <pc:chgData name="Unubold Tumenbayar" userId="52e7d7e6-67aa-43a0-9c80-f7add8eaa1bf" providerId="ADAL" clId="{E3965DF3-5153-49D0-9B0B-B92D53332668}" dt="2021-07-01T00:36:57.047" v="139" actId="20577"/>
        <pc:sldMkLst>
          <pc:docMk/>
          <pc:sldMk cId="3704403559" sldId="310"/>
        </pc:sldMkLst>
        <pc:spChg chg="mod">
          <ac:chgData name="Unubold Tumenbayar" userId="52e7d7e6-67aa-43a0-9c80-f7add8eaa1bf" providerId="ADAL" clId="{E3965DF3-5153-49D0-9B0B-B92D53332668}" dt="2021-07-01T00:36:57.047" v="139" actId="20577"/>
          <ac:spMkLst>
            <pc:docMk/>
            <pc:sldMk cId="3704403559" sldId="310"/>
            <ac:spMk id="3" creationId="{8CF311C1-3E43-6F4A-9B7E-0D66681A65E5}"/>
          </ac:spMkLst>
        </pc:spChg>
      </pc:sldChg>
      <pc:sldChg chg="modSp mod">
        <pc:chgData name="Unubold Tumenbayar" userId="52e7d7e6-67aa-43a0-9c80-f7add8eaa1bf" providerId="ADAL" clId="{E3965DF3-5153-49D0-9B0B-B92D53332668}" dt="2021-07-01T00:36:36.043" v="138" actId="20577"/>
        <pc:sldMkLst>
          <pc:docMk/>
          <pc:sldMk cId="1416318595" sldId="328"/>
        </pc:sldMkLst>
        <pc:spChg chg="mod">
          <ac:chgData name="Unubold Tumenbayar" userId="52e7d7e6-67aa-43a0-9c80-f7add8eaa1bf" providerId="ADAL" clId="{E3965DF3-5153-49D0-9B0B-B92D53332668}" dt="2021-07-01T00:36:36.043" v="138" actId="20577"/>
          <ac:spMkLst>
            <pc:docMk/>
            <pc:sldMk cId="1416318595" sldId="328"/>
            <ac:spMk id="3" creationId="{9C9A17AA-334E-C849-B0B6-43A026C5A7A7}"/>
          </ac:spMkLst>
        </pc:spChg>
      </pc:sldChg>
      <pc:sldChg chg="modSp mod">
        <pc:chgData name="Unubold Tumenbayar" userId="52e7d7e6-67aa-43a0-9c80-f7add8eaa1bf" providerId="ADAL" clId="{E3965DF3-5153-49D0-9B0B-B92D53332668}" dt="2021-07-01T00:35:24.675" v="73" actId="20577"/>
        <pc:sldMkLst>
          <pc:docMk/>
          <pc:sldMk cId="1379277198" sldId="402"/>
        </pc:sldMkLst>
        <pc:spChg chg="mod">
          <ac:chgData name="Unubold Tumenbayar" userId="52e7d7e6-67aa-43a0-9c80-f7add8eaa1bf" providerId="ADAL" clId="{E3965DF3-5153-49D0-9B0B-B92D53332668}" dt="2021-07-01T00:35:24.675" v="73" actId="20577"/>
          <ac:spMkLst>
            <pc:docMk/>
            <pc:sldMk cId="1379277198" sldId="402"/>
            <ac:spMk id="5" creationId="{0931D8B9-E0AF-40D3-82BC-094BB54EBEE6}"/>
          </ac:spMkLst>
        </pc:spChg>
      </pc:sldChg>
    </pc:docChg>
  </pc:docChgLst>
  <pc:docChgLst>
    <pc:chgData name="Unubold Tumenbayar" userId="52e7d7e6-67aa-43a0-9c80-f7add8eaa1bf" providerId="ADAL" clId="{CBE1B45E-60CE-47D3-915C-2D6758A2ED9F}"/>
    <pc:docChg chg="modSld">
      <pc:chgData name="Unubold Tumenbayar" userId="52e7d7e6-67aa-43a0-9c80-f7add8eaa1bf" providerId="ADAL" clId="{CBE1B45E-60CE-47D3-915C-2D6758A2ED9F}" dt="2021-05-27T13:45:40.329" v="0" actId="14734"/>
      <pc:docMkLst>
        <pc:docMk/>
      </pc:docMkLst>
      <pc:sldChg chg="modSp mod">
        <pc:chgData name="Unubold Tumenbayar" userId="52e7d7e6-67aa-43a0-9c80-f7add8eaa1bf" providerId="ADAL" clId="{CBE1B45E-60CE-47D3-915C-2D6758A2ED9F}" dt="2021-05-27T13:45:40.329" v="0" actId="14734"/>
        <pc:sldMkLst>
          <pc:docMk/>
          <pc:sldMk cId="1379277198" sldId="402"/>
        </pc:sldMkLst>
        <pc:graphicFrameChg chg="modGraphic">
          <ac:chgData name="Unubold Tumenbayar" userId="52e7d7e6-67aa-43a0-9c80-f7add8eaa1bf" providerId="ADAL" clId="{CBE1B45E-60CE-47D3-915C-2D6758A2ED9F}" dt="2021-05-27T13:45:40.329" v="0" actId="14734"/>
          <ac:graphicFrameMkLst>
            <pc:docMk/>
            <pc:sldMk cId="1379277198" sldId="402"/>
            <ac:graphicFrameMk id="4" creationId="{C439CD66-2480-407D-BF80-8BE246A24FD6}"/>
          </ac:graphicFrameMkLst>
        </pc:graphicFrameChg>
      </pc:sldChg>
    </pc:docChg>
  </pc:docChgLst>
  <pc:docChgLst>
    <pc:chgData name="Unubold Tumenbayar" userId="52e7d7e6-67aa-43a0-9c80-f7add8eaa1bf" providerId="ADAL" clId="{1F227CC8-25BC-4587-ABA6-FD3C876FBCBE}"/>
    <pc:docChg chg="undo custSel addSld delSld modSld sldOrd">
      <pc:chgData name="Unubold Tumenbayar" userId="52e7d7e6-67aa-43a0-9c80-f7add8eaa1bf" providerId="ADAL" clId="{1F227CC8-25BC-4587-ABA6-FD3C876FBCBE}" dt="2021-05-31T20:49:27.132" v="1001" actId="1076"/>
      <pc:docMkLst>
        <pc:docMk/>
      </pc:docMkLst>
      <pc:sldChg chg="modSp mod">
        <pc:chgData name="Unubold Tumenbayar" userId="52e7d7e6-67aa-43a0-9c80-f7add8eaa1bf" providerId="ADAL" clId="{1F227CC8-25BC-4587-ABA6-FD3C876FBCBE}" dt="2021-05-31T20:47:12.770" v="991" actId="20577"/>
        <pc:sldMkLst>
          <pc:docMk/>
          <pc:sldMk cId="3640700479" sldId="256"/>
        </pc:sldMkLst>
        <pc:spChg chg="mod">
          <ac:chgData name="Unubold Tumenbayar" userId="52e7d7e6-67aa-43a0-9c80-f7add8eaa1bf" providerId="ADAL" clId="{1F227CC8-25BC-4587-ABA6-FD3C876FBCBE}" dt="2021-05-31T20:47:12.770" v="991" actId="20577"/>
          <ac:spMkLst>
            <pc:docMk/>
            <pc:sldMk cId="3640700479" sldId="256"/>
            <ac:spMk id="2" creationId="{450477E6-110C-4108-929D-AAD284EF2DF1}"/>
          </ac:spMkLst>
        </pc:spChg>
        <pc:spChg chg="mod">
          <ac:chgData name="Unubold Tumenbayar" userId="52e7d7e6-67aa-43a0-9c80-f7add8eaa1bf" providerId="ADAL" clId="{1F227CC8-25BC-4587-ABA6-FD3C876FBCBE}" dt="2021-05-31T20:47:11.215" v="987"/>
          <ac:spMkLst>
            <pc:docMk/>
            <pc:sldMk cId="3640700479" sldId="256"/>
            <ac:spMk id="3" creationId="{92408400-E7A9-441F-8A30-EDF591A8A8C2}"/>
          </ac:spMkLst>
        </pc:spChg>
      </pc:sldChg>
      <pc:sldChg chg="modSp mod">
        <pc:chgData name="Unubold Tumenbayar" userId="52e7d7e6-67aa-43a0-9c80-f7add8eaa1bf" providerId="ADAL" clId="{1F227CC8-25BC-4587-ABA6-FD3C876FBCBE}" dt="2021-05-25T20:06:53.685" v="389" actId="20577"/>
        <pc:sldMkLst>
          <pc:docMk/>
          <pc:sldMk cId="2408718120" sldId="275"/>
        </pc:sldMkLst>
        <pc:spChg chg="mod">
          <ac:chgData name="Unubold Tumenbayar" userId="52e7d7e6-67aa-43a0-9c80-f7add8eaa1bf" providerId="ADAL" clId="{1F227CC8-25BC-4587-ABA6-FD3C876FBCBE}" dt="2021-05-25T20:06:53.685" v="389" actId="20577"/>
          <ac:spMkLst>
            <pc:docMk/>
            <pc:sldMk cId="2408718120" sldId="275"/>
            <ac:spMk id="3" creationId="{823F1942-91C1-E946-9097-31F5EE3FD72F}"/>
          </ac:spMkLst>
        </pc:spChg>
      </pc:sldChg>
      <pc:sldChg chg="addSp modSp mod">
        <pc:chgData name="Unubold Tumenbayar" userId="52e7d7e6-67aa-43a0-9c80-f7add8eaa1bf" providerId="ADAL" clId="{1F227CC8-25BC-4587-ABA6-FD3C876FBCBE}" dt="2021-05-25T19:39:54.759" v="23" actId="114"/>
        <pc:sldMkLst>
          <pc:docMk/>
          <pc:sldMk cId="3712178073" sldId="301"/>
        </pc:sldMkLst>
        <pc:spChg chg="mod">
          <ac:chgData name="Unubold Tumenbayar" userId="52e7d7e6-67aa-43a0-9c80-f7add8eaa1bf" providerId="ADAL" clId="{1F227CC8-25BC-4587-ABA6-FD3C876FBCBE}" dt="2021-05-25T19:39:54.759" v="23" actId="114"/>
          <ac:spMkLst>
            <pc:docMk/>
            <pc:sldMk cId="3712178073" sldId="301"/>
            <ac:spMk id="3" creationId="{DC681576-6603-E443-A157-16F324BBDDA6}"/>
          </ac:spMkLst>
        </pc:spChg>
        <pc:picChg chg="add mod">
          <ac:chgData name="Unubold Tumenbayar" userId="52e7d7e6-67aa-43a0-9c80-f7add8eaa1bf" providerId="ADAL" clId="{1F227CC8-25BC-4587-ABA6-FD3C876FBCBE}" dt="2021-05-25T19:38:29.700" v="15" actId="1076"/>
          <ac:picMkLst>
            <pc:docMk/>
            <pc:sldMk cId="3712178073" sldId="301"/>
            <ac:picMk id="5" creationId="{611C83CA-336B-4591-9467-5D1B9B5E7548}"/>
          </ac:picMkLst>
        </pc:picChg>
      </pc:sldChg>
      <pc:sldChg chg="delSp modSp mod">
        <pc:chgData name="Unubold Tumenbayar" userId="52e7d7e6-67aa-43a0-9c80-f7add8eaa1bf" providerId="ADAL" clId="{1F227CC8-25BC-4587-ABA6-FD3C876FBCBE}" dt="2021-05-25T19:59:43.368" v="183" actId="113"/>
        <pc:sldMkLst>
          <pc:docMk/>
          <pc:sldMk cId="1492362729" sldId="302"/>
        </pc:sldMkLst>
        <pc:spChg chg="mod">
          <ac:chgData name="Unubold Tumenbayar" userId="52e7d7e6-67aa-43a0-9c80-f7add8eaa1bf" providerId="ADAL" clId="{1F227CC8-25BC-4587-ABA6-FD3C876FBCBE}" dt="2021-05-25T19:59:43.368" v="183" actId="113"/>
          <ac:spMkLst>
            <pc:docMk/>
            <pc:sldMk cId="1492362729" sldId="302"/>
            <ac:spMk id="17" creationId="{ED492FDF-8066-D540-874C-D289099BB6C3}"/>
          </ac:spMkLst>
        </pc:spChg>
        <pc:graphicFrameChg chg="del mod">
          <ac:chgData name="Unubold Tumenbayar" userId="52e7d7e6-67aa-43a0-9c80-f7add8eaa1bf" providerId="ADAL" clId="{1F227CC8-25BC-4587-ABA6-FD3C876FBCBE}" dt="2021-05-25T19:46:18.797" v="30" actId="478"/>
          <ac:graphicFrameMkLst>
            <pc:docMk/>
            <pc:sldMk cId="1492362729" sldId="302"/>
            <ac:graphicFrameMk id="6" creationId="{64128997-4B9A-764C-895B-CB69C7E6656C}"/>
          </ac:graphicFrameMkLst>
        </pc:graphicFrameChg>
      </pc:sldChg>
      <pc:sldChg chg="modSp mod">
        <pc:chgData name="Unubold Tumenbayar" userId="52e7d7e6-67aa-43a0-9c80-f7add8eaa1bf" providerId="ADAL" clId="{1F227CC8-25BC-4587-ABA6-FD3C876FBCBE}" dt="2021-05-25T20:12:50.059" v="393" actId="20577"/>
        <pc:sldMkLst>
          <pc:docMk/>
          <pc:sldMk cId="3535582356" sldId="308"/>
        </pc:sldMkLst>
        <pc:spChg chg="mod">
          <ac:chgData name="Unubold Tumenbayar" userId="52e7d7e6-67aa-43a0-9c80-f7add8eaa1bf" providerId="ADAL" clId="{1F227CC8-25BC-4587-ABA6-FD3C876FBCBE}" dt="2021-05-25T20:12:50.059" v="393" actId="20577"/>
          <ac:spMkLst>
            <pc:docMk/>
            <pc:sldMk cId="3535582356" sldId="308"/>
            <ac:spMk id="3" creationId="{1522DA47-0AA6-804F-ACFF-D0D8304197C4}"/>
          </ac:spMkLst>
        </pc:spChg>
      </pc:sldChg>
      <pc:sldChg chg="addSp delSp modSp mod ord">
        <pc:chgData name="Unubold Tumenbayar" userId="52e7d7e6-67aa-43a0-9c80-f7add8eaa1bf" providerId="ADAL" clId="{1F227CC8-25BC-4587-ABA6-FD3C876FBCBE}" dt="2021-05-25T20:24:17.869" v="506" actId="20577"/>
        <pc:sldMkLst>
          <pc:docMk/>
          <pc:sldMk cId="2895968897" sldId="311"/>
        </pc:sldMkLst>
        <pc:spChg chg="mod">
          <ac:chgData name="Unubold Tumenbayar" userId="52e7d7e6-67aa-43a0-9c80-f7add8eaa1bf" providerId="ADAL" clId="{1F227CC8-25BC-4587-ABA6-FD3C876FBCBE}" dt="2021-05-25T20:24:17.869" v="506" actId="20577"/>
          <ac:spMkLst>
            <pc:docMk/>
            <pc:sldMk cId="2895968897" sldId="311"/>
            <ac:spMk id="3" creationId="{99F9E609-2DE7-4844-BA07-3BD804374148}"/>
          </ac:spMkLst>
        </pc:spChg>
        <pc:picChg chg="add del mod">
          <ac:chgData name="Unubold Tumenbayar" userId="52e7d7e6-67aa-43a0-9c80-f7add8eaa1bf" providerId="ADAL" clId="{1F227CC8-25BC-4587-ABA6-FD3C876FBCBE}" dt="2021-05-25T20:23:04.037" v="456" actId="21"/>
          <ac:picMkLst>
            <pc:docMk/>
            <pc:sldMk cId="2895968897" sldId="311"/>
            <ac:picMk id="1026" creationId="{665DC6BE-ECCF-4AC8-9C03-D654FAE6BBD3}"/>
          </ac:picMkLst>
        </pc:picChg>
      </pc:sldChg>
      <pc:sldChg chg="ord">
        <pc:chgData name="Unubold Tumenbayar" userId="52e7d7e6-67aa-43a0-9c80-f7add8eaa1bf" providerId="ADAL" clId="{1F227CC8-25BC-4587-ABA6-FD3C876FBCBE}" dt="2021-05-25T20:19:04.015" v="408"/>
        <pc:sldMkLst>
          <pc:docMk/>
          <pc:sldMk cId="3308165861" sldId="315"/>
        </pc:sldMkLst>
      </pc:sldChg>
      <pc:sldChg chg="modSp mod">
        <pc:chgData name="Unubold Tumenbayar" userId="52e7d7e6-67aa-43a0-9c80-f7add8eaa1bf" providerId="ADAL" clId="{1F227CC8-25BC-4587-ABA6-FD3C876FBCBE}" dt="2021-05-25T20:18:17.653" v="406" actId="20577"/>
        <pc:sldMkLst>
          <pc:docMk/>
          <pc:sldMk cId="1766716149" sldId="316"/>
        </pc:sldMkLst>
        <pc:spChg chg="mod">
          <ac:chgData name="Unubold Tumenbayar" userId="52e7d7e6-67aa-43a0-9c80-f7add8eaa1bf" providerId="ADAL" clId="{1F227CC8-25BC-4587-ABA6-FD3C876FBCBE}" dt="2021-05-25T20:18:17.653" v="406" actId="20577"/>
          <ac:spMkLst>
            <pc:docMk/>
            <pc:sldMk cId="1766716149" sldId="316"/>
            <ac:spMk id="3" creationId="{4693225E-E52E-9942-9D90-4F84E671565E}"/>
          </ac:spMkLst>
        </pc:spChg>
      </pc:sldChg>
      <pc:sldChg chg="modSp mod">
        <pc:chgData name="Unubold Tumenbayar" userId="52e7d7e6-67aa-43a0-9c80-f7add8eaa1bf" providerId="ADAL" clId="{1F227CC8-25BC-4587-ABA6-FD3C876FBCBE}" dt="2021-05-25T20:30:20.618" v="515" actId="20577"/>
        <pc:sldMkLst>
          <pc:docMk/>
          <pc:sldMk cId="2403619169" sldId="319"/>
        </pc:sldMkLst>
        <pc:spChg chg="mod">
          <ac:chgData name="Unubold Tumenbayar" userId="52e7d7e6-67aa-43a0-9c80-f7add8eaa1bf" providerId="ADAL" clId="{1F227CC8-25BC-4587-ABA6-FD3C876FBCBE}" dt="2021-05-25T20:30:17.641" v="511" actId="20577"/>
          <ac:spMkLst>
            <pc:docMk/>
            <pc:sldMk cId="2403619169" sldId="319"/>
            <ac:spMk id="6" creationId="{84E5D69E-FC91-F643-A289-812083EA793B}"/>
          </ac:spMkLst>
        </pc:spChg>
        <pc:spChg chg="mod">
          <ac:chgData name="Unubold Tumenbayar" userId="52e7d7e6-67aa-43a0-9c80-f7add8eaa1bf" providerId="ADAL" clId="{1F227CC8-25BC-4587-ABA6-FD3C876FBCBE}" dt="2021-05-25T20:30:20.618" v="515" actId="20577"/>
          <ac:spMkLst>
            <pc:docMk/>
            <pc:sldMk cId="2403619169" sldId="319"/>
            <ac:spMk id="13" creationId="{2952EB01-23D5-BF41-8C83-8B562CFB51B7}"/>
          </ac:spMkLst>
        </pc:spChg>
        <pc:picChg chg="mod">
          <ac:chgData name="Unubold Tumenbayar" userId="52e7d7e6-67aa-43a0-9c80-f7add8eaa1bf" providerId="ADAL" clId="{1F227CC8-25BC-4587-ABA6-FD3C876FBCBE}" dt="2021-05-25T20:29:58.490" v="507" actId="1076"/>
          <ac:picMkLst>
            <pc:docMk/>
            <pc:sldMk cId="2403619169" sldId="319"/>
            <ac:picMk id="18" creationId="{2DAF0C52-0289-A549-92ED-C967A52F21CD}"/>
          </ac:picMkLst>
        </pc:picChg>
      </pc:sldChg>
      <pc:sldChg chg="addSp modSp mod">
        <pc:chgData name="Unubold Tumenbayar" userId="52e7d7e6-67aa-43a0-9c80-f7add8eaa1bf" providerId="ADAL" clId="{1F227CC8-25BC-4587-ABA6-FD3C876FBCBE}" dt="2021-05-31T20:49:27.132" v="1001" actId="1076"/>
        <pc:sldMkLst>
          <pc:docMk/>
          <pc:sldMk cId="1441251844" sldId="320"/>
        </pc:sldMkLst>
        <pc:spChg chg="mod">
          <ac:chgData name="Unubold Tumenbayar" userId="52e7d7e6-67aa-43a0-9c80-f7add8eaa1bf" providerId="ADAL" clId="{1F227CC8-25BC-4587-ABA6-FD3C876FBCBE}" dt="2021-05-31T20:47:18.338" v="998" actId="20577"/>
          <ac:spMkLst>
            <pc:docMk/>
            <pc:sldMk cId="1441251844" sldId="320"/>
            <ac:spMk id="2" creationId="{209CD24B-5C07-6D4F-8EDB-76481A319A51}"/>
          </ac:spMkLst>
        </pc:spChg>
        <pc:spChg chg="mod">
          <ac:chgData name="Unubold Tumenbayar" userId="52e7d7e6-67aa-43a0-9c80-f7add8eaa1bf" providerId="ADAL" clId="{1F227CC8-25BC-4587-ABA6-FD3C876FBCBE}" dt="2021-05-25T21:51:36.299" v="974" actId="20577"/>
          <ac:spMkLst>
            <pc:docMk/>
            <pc:sldMk cId="1441251844" sldId="320"/>
            <ac:spMk id="3" creationId="{9B11C7F9-54EC-0744-8FAE-9E2249811A04}"/>
          </ac:spMkLst>
        </pc:spChg>
        <pc:picChg chg="add mod">
          <ac:chgData name="Unubold Tumenbayar" userId="52e7d7e6-67aa-43a0-9c80-f7add8eaa1bf" providerId="ADAL" clId="{1F227CC8-25BC-4587-ABA6-FD3C876FBCBE}" dt="2021-05-31T20:49:27.132" v="1001" actId="1076"/>
          <ac:picMkLst>
            <pc:docMk/>
            <pc:sldMk cId="1441251844" sldId="320"/>
            <ac:picMk id="1026" creationId="{C6A2A7CE-3CB5-40F6-BE07-C9673FD59220}"/>
          </ac:picMkLst>
        </pc:picChg>
      </pc:sldChg>
      <pc:sldChg chg="modSp del mod">
        <pc:chgData name="Unubold Tumenbayar" userId="52e7d7e6-67aa-43a0-9c80-f7add8eaa1bf" providerId="ADAL" clId="{1F227CC8-25BC-4587-ABA6-FD3C876FBCBE}" dt="2021-05-25T19:58:25.711" v="181" actId="2696"/>
        <pc:sldMkLst>
          <pc:docMk/>
          <pc:sldMk cId="2735921947" sldId="323"/>
        </pc:sldMkLst>
        <pc:spChg chg="mod">
          <ac:chgData name="Unubold Tumenbayar" userId="52e7d7e6-67aa-43a0-9c80-f7add8eaa1bf" providerId="ADAL" clId="{1F227CC8-25BC-4587-ABA6-FD3C876FBCBE}" dt="2021-05-25T19:54:58.201" v="156" actId="21"/>
          <ac:spMkLst>
            <pc:docMk/>
            <pc:sldMk cId="2735921947" sldId="323"/>
            <ac:spMk id="3" creationId="{33DAF25B-B83F-DE4A-A262-0765CF27F757}"/>
          </ac:spMkLst>
        </pc:spChg>
      </pc:sldChg>
      <pc:sldChg chg="modSp mod ord">
        <pc:chgData name="Unubold Tumenbayar" userId="52e7d7e6-67aa-43a0-9c80-f7add8eaa1bf" providerId="ADAL" clId="{1F227CC8-25BC-4587-ABA6-FD3C876FBCBE}" dt="2021-05-25T20:47:59.418" v="903"/>
        <pc:sldMkLst>
          <pc:docMk/>
          <pc:sldMk cId="2630274018" sldId="330"/>
        </pc:sldMkLst>
        <pc:spChg chg="mod">
          <ac:chgData name="Unubold Tumenbayar" userId="52e7d7e6-67aa-43a0-9c80-f7add8eaa1bf" providerId="ADAL" clId="{1F227CC8-25BC-4587-ABA6-FD3C876FBCBE}" dt="2021-05-25T20:35:06.077" v="521" actId="14100"/>
          <ac:spMkLst>
            <pc:docMk/>
            <pc:sldMk cId="2630274018" sldId="330"/>
            <ac:spMk id="4" creationId="{A206C6FA-D481-C743-A3FE-60F9355B1B2C}"/>
          </ac:spMkLst>
        </pc:spChg>
        <pc:spChg chg="mod">
          <ac:chgData name="Unubold Tumenbayar" userId="52e7d7e6-67aa-43a0-9c80-f7add8eaa1bf" providerId="ADAL" clId="{1F227CC8-25BC-4587-ABA6-FD3C876FBCBE}" dt="2021-05-25T20:35:06.077" v="521" actId="14100"/>
          <ac:spMkLst>
            <pc:docMk/>
            <pc:sldMk cId="2630274018" sldId="330"/>
            <ac:spMk id="16" creationId="{0747A493-93B0-8E41-A313-2C8C236F0EA1}"/>
          </ac:spMkLst>
        </pc:spChg>
        <pc:spChg chg="mod">
          <ac:chgData name="Unubold Tumenbayar" userId="52e7d7e6-67aa-43a0-9c80-f7add8eaa1bf" providerId="ADAL" clId="{1F227CC8-25BC-4587-ABA6-FD3C876FBCBE}" dt="2021-05-25T20:35:06.077" v="521" actId="14100"/>
          <ac:spMkLst>
            <pc:docMk/>
            <pc:sldMk cId="2630274018" sldId="330"/>
            <ac:spMk id="18" creationId="{59E840FE-6FA7-1F4D-9F95-839B80A32FA5}"/>
          </ac:spMkLst>
        </pc:spChg>
        <pc:spChg chg="mod">
          <ac:chgData name="Unubold Tumenbayar" userId="52e7d7e6-67aa-43a0-9c80-f7add8eaa1bf" providerId="ADAL" clId="{1F227CC8-25BC-4587-ABA6-FD3C876FBCBE}" dt="2021-05-25T20:35:06.077" v="521" actId="14100"/>
          <ac:spMkLst>
            <pc:docMk/>
            <pc:sldMk cId="2630274018" sldId="330"/>
            <ac:spMk id="19" creationId="{6D36B165-1F4A-694D-8295-09EDC99DB80F}"/>
          </ac:spMkLst>
        </pc:spChg>
        <pc:spChg chg="mod">
          <ac:chgData name="Unubold Tumenbayar" userId="52e7d7e6-67aa-43a0-9c80-f7add8eaa1bf" providerId="ADAL" clId="{1F227CC8-25BC-4587-ABA6-FD3C876FBCBE}" dt="2021-05-25T20:35:06.077" v="521" actId="14100"/>
          <ac:spMkLst>
            <pc:docMk/>
            <pc:sldMk cId="2630274018" sldId="330"/>
            <ac:spMk id="22" creationId="{C4B19490-2A43-5549-9812-164DC792C1B5}"/>
          </ac:spMkLst>
        </pc:spChg>
        <pc:spChg chg="mod">
          <ac:chgData name="Unubold Tumenbayar" userId="52e7d7e6-67aa-43a0-9c80-f7add8eaa1bf" providerId="ADAL" clId="{1F227CC8-25BC-4587-ABA6-FD3C876FBCBE}" dt="2021-05-25T20:35:06.077" v="521" actId="14100"/>
          <ac:spMkLst>
            <pc:docMk/>
            <pc:sldMk cId="2630274018" sldId="330"/>
            <ac:spMk id="23" creationId="{F504B700-05EF-514C-9CF1-2A823722AE65}"/>
          </ac:spMkLst>
        </pc:spChg>
        <pc:spChg chg="mod">
          <ac:chgData name="Unubold Tumenbayar" userId="52e7d7e6-67aa-43a0-9c80-f7add8eaa1bf" providerId="ADAL" clId="{1F227CC8-25BC-4587-ABA6-FD3C876FBCBE}" dt="2021-05-25T20:35:06.077" v="521" actId="14100"/>
          <ac:spMkLst>
            <pc:docMk/>
            <pc:sldMk cId="2630274018" sldId="330"/>
            <ac:spMk id="26" creationId="{C75AD1EA-DF0C-1449-BF2F-ACE7ABBD274E}"/>
          </ac:spMkLst>
        </pc:spChg>
        <pc:spChg chg="mod">
          <ac:chgData name="Unubold Tumenbayar" userId="52e7d7e6-67aa-43a0-9c80-f7add8eaa1bf" providerId="ADAL" clId="{1F227CC8-25BC-4587-ABA6-FD3C876FBCBE}" dt="2021-05-25T20:35:06.077" v="521" actId="14100"/>
          <ac:spMkLst>
            <pc:docMk/>
            <pc:sldMk cId="2630274018" sldId="330"/>
            <ac:spMk id="27" creationId="{BAA90A7F-A280-4747-8A85-45C888980B26}"/>
          </ac:spMkLst>
        </pc:spChg>
        <pc:spChg chg="mod">
          <ac:chgData name="Unubold Tumenbayar" userId="52e7d7e6-67aa-43a0-9c80-f7add8eaa1bf" providerId="ADAL" clId="{1F227CC8-25BC-4587-ABA6-FD3C876FBCBE}" dt="2021-05-25T20:35:06.077" v="521" actId="14100"/>
          <ac:spMkLst>
            <pc:docMk/>
            <pc:sldMk cId="2630274018" sldId="330"/>
            <ac:spMk id="29" creationId="{43E48973-3DCD-6948-8B62-FBC18E37F78A}"/>
          </ac:spMkLst>
        </pc:spChg>
        <pc:spChg chg="mod">
          <ac:chgData name="Unubold Tumenbayar" userId="52e7d7e6-67aa-43a0-9c80-f7add8eaa1bf" providerId="ADAL" clId="{1F227CC8-25BC-4587-ABA6-FD3C876FBCBE}" dt="2021-05-25T20:35:06.077" v="521" actId="14100"/>
          <ac:spMkLst>
            <pc:docMk/>
            <pc:sldMk cId="2630274018" sldId="330"/>
            <ac:spMk id="30" creationId="{84CA944B-3EAA-034A-8E19-677BE7DA8E17}"/>
          </ac:spMkLst>
        </pc:spChg>
        <pc:spChg chg="mod">
          <ac:chgData name="Unubold Tumenbayar" userId="52e7d7e6-67aa-43a0-9c80-f7add8eaa1bf" providerId="ADAL" clId="{1F227CC8-25BC-4587-ABA6-FD3C876FBCBE}" dt="2021-05-25T20:35:06.077" v="521" actId="14100"/>
          <ac:spMkLst>
            <pc:docMk/>
            <pc:sldMk cId="2630274018" sldId="330"/>
            <ac:spMk id="31" creationId="{6F950C54-859C-4247-B448-201509D416E8}"/>
          </ac:spMkLst>
        </pc:spChg>
        <pc:spChg chg="mod">
          <ac:chgData name="Unubold Tumenbayar" userId="52e7d7e6-67aa-43a0-9c80-f7add8eaa1bf" providerId="ADAL" clId="{1F227CC8-25BC-4587-ABA6-FD3C876FBCBE}" dt="2021-05-25T20:35:06.077" v="521" actId="14100"/>
          <ac:spMkLst>
            <pc:docMk/>
            <pc:sldMk cId="2630274018" sldId="330"/>
            <ac:spMk id="34" creationId="{8938F2B5-235F-2041-98B2-A616DF2075AE}"/>
          </ac:spMkLst>
        </pc:spChg>
        <pc:spChg chg="mod">
          <ac:chgData name="Unubold Tumenbayar" userId="52e7d7e6-67aa-43a0-9c80-f7add8eaa1bf" providerId="ADAL" clId="{1F227CC8-25BC-4587-ABA6-FD3C876FBCBE}" dt="2021-05-25T20:35:06.077" v="521" actId="14100"/>
          <ac:spMkLst>
            <pc:docMk/>
            <pc:sldMk cId="2630274018" sldId="330"/>
            <ac:spMk id="43" creationId="{FCBCC447-D7BB-3E40-8474-79EA5AAE95AB}"/>
          </ac:spMkLst>
        </pc:spChg>
        <pc:spChg chg="mod">
          <ac:chgData name="Unubold Tumenbayar" userId="52e7d7e6-67aa-43a0-9c80-f7add8eaa1bf" providerId="ADAL" clId="{1F227CC8-25BC-4587-ABA6-FD3C876FBCBE}" dt="2021-05-25T20:35:06.077" v="521" actId="14100"/>
          <ac:spMkLst>
            <pc:docMk/>
            <pc:sldMk cId="2630274018" sldId="330"/>
            <ac:spMk id="46" creationId="{F1EDB393-9FB6-8644-8845-218F937FB0BE}"/>
          </ac:spMkLst>
        </pc:spChg>
        <pc:spChg chg="mod">
          <ac:chgData name="Unubold Tumenbayar" userId="52e7d7e6-67aa-43a0-9c80-f7add8eaa1bf" providerId="ADAL" clId="{1F227CC8-25BC-4587-ABA6-FD3C876FBCBE}" dt="2021-05-25T20:35:06.077" v="521" actId="14100"/>
          <ac:spMkLst>
            <pc:docMk/>
            <pc:sldMk cId="2630274018" sldId="330"/>
            <ac:spMk id="47" creationId="{16BD0713-5F8F-E642-A0C1-C365267DB7E7}"/>
          </ac:spMkLst>
        </pc:spChg>
        <pc:spChg chg="mod">
          <ac:chgData name="Unubold Tumenbayar" userId="52e7d7e6-67aa-43a0-9c80-f7add8eaa1bf" providerId="ADAL" clId="{1F227CC8-25BC-4587-ABA6-FD3C876FBCBE}" dt="2021-05-25T20:35:06.077" v="521" actId="14100"/>
          <ac:spMkLst>
            <pc:docMk/>
            <pc:sldMk cId="2630274018" sldId="330"/>
            <ac:spMk id="49" creationId="{A2A29D48-2CE3-F84D-ABDA-3237384A05F3}"/>
          </ac:spMkLst>
        </pc:spChg>
        <pc:spChg chg="mod">
          <ac:chgData name="Unubold Tumenbayar" userId="52e7d7e6-67aa-43a0-9c80-f7add8eaa1bf" providerId="ADAL" clId="{1F227CC8-25BC-4587-ABA6-FD3C876FBCBE}" dt="2021-05-25T20:35:06.077" v="521" actId="14100"/>
          <ac:spMkLst>
            <pc:docMk/>
            <pc:sldMk cId="2630274018" sldId="330"/>
            <ac:spMk id="52" creationId="{F7EFA3A0-F9BB-1D46-BB46-FA73750F9297}"/>
          </ac:spMkLst>
        </pc:spChg>
        <pc:spChg chg="mod">
          <ac:chgData name="Unubold Tumenbayar" userId="52e7d7e6-67aa-43a0-9c80-f7add8eaa1bf" providerId="ADAL" clId="{1F227CC8-25BC-4587-ABA6-FD3C876FBCBE}" dt="2021-05-25T20:35:06.077" v="521" actId="14100"/>
          <ac:spMkLst>
            <pc:docMk/>
            <pc:sldMk cId="2630274018" sldId="330"/>
            <ac:spMk id="54" creationId="{F8CB281C-B9E4-EA48-B48F-4E8504709C28}"/>
          </ac:spMkLst>
        </pc:spChg>
        <pc:spChg chg="mod">
          <ac:chgData name="Unubold Tumenbayar" userId="52e7d7e6-67aa-43a0-9c80-f7add8eaa1bf" providerId="ADAL" clId="{1F227CC8-25BC-4587-ABA6-FD3C876FBCBE}" dt="2021-05-25T20:35:06.077" v="521" actId="14100"/>
          <ac:spMkLst>
            <pc:docMk/>
            <pc:sldMk cId="2630274018" sldId="330"/>
            <ac:spMk id="55" creationId="{00147A23-BA71-6548-923C-A9A5233F0552}"/>
          </ac:spMkLst>
        </pc:spChg>
        <pc:spChg chg="mod">
          <ac:chgData name="Unubold Tumenbayar" userId="52e7d7e6-67aa-43a0-9c80-f7add8eaa1bf" providerId="ADAL" clId="{1F227CC8-25BC-4587-ABA6-FD3C876FBCBE}" dt="2021-05-25T20:35:06.077" v="521" actId="14100"/>
          <ac:spMkLst>
            <pc:docMk/>
            <pc:sldMk cId="2630274018" sldId="330"/>
            <ac:spMk id="56" creationId="{23DA37BB-83DD-974F-AC99-B9589475D113}"/>
          </ac:spMkLst>
        </pc:spChg>
        <pc:picChg chg="mod">
          <ac:chgData name="Unubold Tumenbayar" userId="52e7d7e6-67aa-43a0-9c80-f7add8eaa1bf" providerId="ADAL" clId="{1F227CC8-25BC-4587-ABA6-FD3C876FBCBE}" dt="2021-05-25T20:35:06.077" v="521" actId="14100"/>
          <ac:picMkLst>
            <pc:docMk/>
            <pc:sldMk cId="2630274018" sldId="330"/>
            <ac:picMk id="7" creationId="{87392CB1-A817-9C44-8EA2-7E7BD65F66C2}"/>
          </ac:picMkLst>
        </pc:picChg>
        <pc:picChg chg="mod">
          <ac:chgData name="Unubold Tumenbayar" userId="52e7d7e6-67aa-43a0-9c80-f7add8eaa1bf" providerId="ADAL" clId="{1F227CC8-25BC-4587-ABA6-FD3C876FBCBE}" dt="2021-05-25T20:35:06.077" v="521" actId="14100"/>
          <ac:picMkLst>
            <pc:docMk/>
            <pc:sldMk cId="2630274018" sldId="330"/>
            <ac:picMk id="11" creationId="{FBF2832B-AFDC-D545-90ED-6CB1C0266D9E}"/>
          </ac:picMkLst>
        </pc:picChg>
        <pc:picChg chg="mod">
          <ac:chgData name="Unubold Tumenbayar" userId="52e7d7e6-67aa-43a0-9c80-f7add8eaa1bf" providerId="ADAL" clId="{1F227CC8-25BC-4587-ABA6-FD3C876FBCBE}" dt="2021-05-25T20:35:06.077" v="521" actId="14100"/>
          <ac:picMkLst>
            <pc:docMk/>
            <pc:sldMk cId="2630274018" sldId="330"/>
            <ac:picMk id="13" creationId="{5512E917-28B2-2F47-94C9-D5CA18F38D28}"/>
          </ac:picMkLst>
        </pc:picChg>
        <pc:picChg chg="mod">
          <ac:chgData name="Unubold Tumenbayar" userId="52e7d7e6-67aa-43a0-9c80-f7add8eaa1bf" providerId="ADAL" clId="{1F227CC8-25BC-4587-ABA6-FD3C876FBCBE}" dt="2021-05-25T20:35:06.077" v="521" actId="14100"/>
          <ac:picMkLst>
            <pc:docMk/>
            <pc:sldMk cId="2630274018" sldId="330"/>
            <ac:picMk id="15" creationId="{8AEE4386-24BF-C24B-A3A0-94ABA8ABB407}"/>
          </ac:picMkLst>
        </pc:picChg>
        <pc:picChg chg="mod">
          <ac:chgData name="Unubold Tumenbayar" userId="52e7d7e6-67aa-43a0-9c80-f7add8eaa1bf" providerId="ADAL" clId="{1F227CC8-25BC-4587-ABA6-FD3C876FBCBE}" dt="2021-05-25T20:35:06.077" v="521" actId="14100"/>
          <ac:picMkLst>
            <pc:docMk/>
            <pc:sldMk cId="2630274018" sldId="330"/>
            <ac:picMk id="25" creationId="{924ACD1A-F736-9C4B-94AA-EFE59B8E4F43}"/>
          </ac:picMkLst>
        </pc:picChg>
        <pc:picChg chg="mod">
          <ac:chgData name="Unubold Tumenbayar" userId="52e7d7e6-67aa-43a0-9c80-f7add8eaa1bf" providerId="ADAL" clId="{1F227CC8-25BC-4587-ABA6-FD3C876FBCBE}" dt="2021-05-25T20:35:06.077" v="521" actId="14100"/>
          <ac:picMkLst>
            <pc:docMk/>
            <pc:sldMk cId="2630274018" sldId="330"/>
            <ac:picMk id="48" creationId="{ADC9A1B0-96E2-CD4D-97E4-8A1F47277EBD}"/>
          </ac:picMkLst>
        </pc:picChg>
        <pc:picChg chg="mod">
          <ac:chgData name="Unubold Tumenbayar" userId="52e7d7e6-67aa-43a0-9c80-f7add8eaa1bf" providerId="ADAL" clId="{1F227CC8-25BC-4587-ABA6-FD3C876FBCBE}" dt="2021-05-25T20:35:06.077" v="521" actId="14100"/>
          <ac:picMkLst>
            <pc:docMk/>
            <pc:sldMk cId="2630274018" sldId="330"/>
            <ac:picMk id="53" creationId="{B6C84FE5-B5DE-914A-A629-1B45F1311CCA}"/>
          </ac:picMkLst>
        </pc:picChg>
        <pc:cxnChg chg="mod">
          <ac:chgData name="Unubold Tumenbayar" userId="52e7d7e6-67aa-43a0-9c80-f7add8eaa1bf" providerId="ADAL" clId="{1F227CC8-25BC-4587-ABA6-FD3C876FBCBE}" dt="2021-05-25T20:35:06.077" v="521" actId="14100"/>
          <ac:cxnSpMkLst>
            <pc:docMk/>
            <pc:sldMk cId="2630274018" sldId="330"/>
            <ac:cxnSpMk id="40" creationId="{A00C7362-4B91-FE42-AC1C-336C88D7B578}"/>
          </ac:cxnSpMkLst>
        </pc:cxnChg>
        <pc:cxnChg chg="mod">
          <ac:chgData name="Unubold Tumenbayar" userId="52e7d7e6-67aa-43a0-9c80-f7add8eaa1bf" providerId="ADAL" clId="{1F227CC8-25BC-4587-ABA6-FD3C876FBCBE}" dt="2021-05-25T20:35:06.077" v="521" actId="14100"/>
          <ac:cxnSpMkLst>
            <pc:docMk/>
            <pc:sldMk cId="2630274018" sldId="330"/>
            <ac:cxnSpMk id="42" creationId="{044461A9-80A9-A24D-B119-F3635BCA89EC}"/>
          </ac:cxnSpMkLst>
        </pc:cxnChg>
        <pc:cxnChg chg="mod">
          <ac:chgData name="Unubold Tumenbayar" userId="52e7d7e6-67aa-43a0-9c80-f7add8eaa1bf" providerId="ADAL" clId="{1F227CC8-25BC-4587-ABA6-FD3C876FBCBE}" dt="2021-05-25T20:35:06.077" v="521" actId="14100"/>
          <ac:cxnSpMkLst>
            <pc:docMk/>
            <pc:sldMk cId="2630274018" sldId="330"/>
            <ac:cxnSpMk id="44" creationId="{AB0B5398-CF80-6F4B-A85C-DC8B971FCAC0}"/>
          </ac:cxnSpMkLst>
        </pc:cxnChg>
      </pc:sldChg>
      <pc:sldChg chg="ord">
        <pc:chgData name="Unubold Tumenbayar" userId="52e7d7e6-67aa-43a0-9c80-f7add8eaa1bf" providerId="ADAL" clId="{1F227CC8-25BC-4587-ABA6-FD3C876FBCBE}" dt="2021-05-25T20:47:59.418" v="903"/>
        <pc:sldMkLst>
          <pc:docMk/>
          <pc:sldMk cId="2644974347" sldId="331"/>
        </pc:sldMkLst>
      </pc:sldChg>
      <pc:sldChg chg="ord">
        <pc:chgData name="Unubold Tumenbayar" userId="52e7d7e6-67aa-43a0-9c80-f7add8eaa1bf" providerId="ADAL" clId="{1F227CC8-25BC-4587-ABA6-FD3C876FBCBE}" dt="2021-05-25T20:19:04.015" v="408"/>
        <pc:sldMkLst>
          <pc:docMk/>
          <pc:sldMk cId="1379277198" sldId="402"/>
        </pc:sldMkLst>
      </pc:sldChg>
      <pc:sldChg chg="del">
        <pc:chgData name="Unubold Tumenbayar" userId="52e7d7e6-67aa-43a0-9c80-f7add8eaa1bf" providerId="ADAL" clId="{1F227CC8-25BC-4587-ABA6-FD3C876FBCBE}" dt="2021-05-24T04:40:50.714" v="0" actId="2696"/>
        <pc:sldMkLst>
          <pc:docMk/>
          <pc:sldMk cId="1359266145" sldId="403"/>
        </pc:sldMkLst>
      </pc:sldChg>
      <pc:sldChg chg="del">
        <pc:chgData name="Unubold Tumenbayar" userId="52e7d7e6-67aa-43a0-9c80-f7add8eaa1bf" providerId="ADAL" clId="{1F227CC8-25BC-4587-ABA6-FD3C876FBCBE}" dt="2021-05-25T19:59:03.125" v="182" actId="2696"/>
        <pc:sldMkLst>
          <pc:docMk/>
          <pc:sldMk cId="935688544" sldId="404"/>
        </pc:sldMkLst>
      </pc:sldChg>
      <pc:sldChg chg="modSp add del mod">
        <pc:chgData name="Unubold Tumenbayar" userId="52e7d7e6-67aa-43a0-9c80-f7add8eaa1bf" providerId="ADAL" clId="{1F227CC8-25BC-4587-ABA6-FD3C876FBCBE}" dt="2021-05-25T20:16:21.002" v="401" actId="2696"/>
        <pc:sldMkLst>
          <pc:docMk/>
          <pc:sldMk cId="129577058" sldId="406"/>
        </pc:sldMkLst>
        <pc:spChg chg="mod">
          <ac:chgData name="Unubold Tumenbayar" userId="52e7d7e6-67aa-43a0-9c80-f7add8eaa1bf" providerId="ADAL" clId="{1F227CC8-25BC-4587-ABA6-FD3C876FBCBE}" dt="2021-05-25T20:15:43.161" v="400" actId="20577"/>
          <ac:spMkLst>
            <pc:docMk/>
            <pc:sldMk cId="129577058" sldId="406"/>
            <ac:spMk id="2" creationId="{BDA8C4EB-7C78-BF46-AE23-FC48207E38C2}"/>
          </ac:spMkLst>
        </pc:spChg>
      </pc:sldChg>
      <pc:sldChg chg="addSp delSp modSp add mod">
        <pc:chgData name="Unubold Tumenbayar" userId="52e7d7e6-67aa-43a0-9c80-f7add8eaa1bf" providerId="ADAL" clId="{1F227CC8-25BC-4587-ABA6-FD3C876FBCBE}" dt="2021-05-25T20:23:32.358" v="467" actId="478"/>
        <pc:sldMkLst>
          <pc:docMk/>
          <pc:sldMk cId="2730342760" sldId="406"/>
        </pc:sldMkLst>
        <pc:spChg chg="del">
          <ac:chgData name="Unubold Tumenbayar" userId="52e7d7e6-67aa-43a0-9c80-f7add8eaa1bf" providerId="ADAL" clId="{1F227CC8-25BC-4587-ABA6-FD3C876FBCBE}" dt="2021-05-25T20:23:21.070" v="464" actId="478"/>
          <ac:spMkLst>
            <pc:docMk/>
            <pc:sldMk cId="2730342760" sldId="406"/>
            <ac:spMk id="2" creationId="{A53C235C-A336-D74F-A445-6EEF8822653F}"/>
          </ac:spMkLst>
        </pc:spChg>
        <pc:spChg chg="del">
          <ac:chgData name="Unubold Tumenbayar" userId="52e7d7e6-67aa-43a0-9c80-f7add8eaa1bf" providerId="ADAL" clId="{1F227CC8-25BC-4587-ABA6-FD3C876FBCBE}" dt="2021-05-25T20:23:10.477" v="458" actId="478"/>
          <ac:spMkLst>
            <pc:docMk/>
            <pc:sldMk cId="2730342760" sldId="406"/>
            <ac:spMk id="3" creationId="{99F9E609-2DE7-4844-BA07-3BD804374148}"/>
          </ac:spMkLst>
        </pc:spChg>
        <pc:spChg chg="del">
          <ac:chgData name="Unubold Tumenbayar" userId="52e7d7e6-67aa-43a0-9c80-f7add8eaa1bf" providerId="ADAL" clId="{1F227CC8-25BC-4587-ABA6-FD3C876FBCBE}" dt="2021-05-25T20:23:15.595" v="460" actId="478"/>
          <ac:spMkLst>
            <pc:docMk/>
            <pc:sldMk cId="2730342760" sldId="406"/>
            <ac:spMk id="4" creationId="{1C3AF4B1-EEDC-F642-96BD-05228780A3E4}"/>
          </ac:spMkLst>
        </pc:spChg>
        <pc:spChg chg="add del mod">
          <ac:chgData name="Unubold Tumenbayar" userId="52e7d7e6-67aa-43a0-9c80-f7add8eaa1bf" providerId="ADAL" clId="{1F227CC8-25BC-4587-ABA6-FD3C876FBCBE}" dt="2021-05-25T20:23:14.123" v="459" actId="478"/>
          <ac:spMkLst>
            <pc:docMk/>
            <pc:sldMk cId="2730342760" sldId="406"/>
            <ac:spMk id="6" creationId="{A8B18C0A-6E38-469C-AC13-6A7FB7332875}"/>
          </ac:spMkLst>
        </pc:spChg>
        <pc:spChg chg="add del mod">
          <ac:chgData name="Unubold Tumenbayar" userId="52e7d7e6-67aa-43a0-9c80-f7add8eaa1bf" providerId="ADAL" clId="{1F227CC8-25BC-4587-ABA6-FD3C876FBCBE}" dt="2021-05-25T20:23:32.358" v="467" actId="478"/>
          <ac:spMkLst>
            <pc:docMk/>
            <pc:sldMk cId="2730342760" sldId="406"/>
            <ac:spMk id="8" creationId="{0689D6DA-0EF5-4F50-9344-1A80A3A1C13E}"/>
          </ac:spMkLst>
        </pc:spChg>
        <pc:picChg chg="add mod">
          <ac:chgData name="Unubold Tumenbayar" userId="52e7d7e6-67aa-43a0-9c80-f7add8eaa1bf" providerId="ADAL" clId="{1F227CC8-25BC-4587-ABA6-FD3C876FBCBE}" dt="2021-05-25T20:23:27.896" v="466" actId="1076"/>
          <ac:picMkLst>
            <pc:docMk/>
            <pc:sldMk cId="2730342760" sldId="406"/>
            <ac:picMk id="2050" creationId="{DBDCA7B8-9AFE-405D-BA2E-D6CA317ECB7F}"/>
          </ac:picMkLst>
        </pc:picChg>
      </pc:sldChg>
      <pc:sldChg chg="addSp delSp modSp add mod ord">
        <pc:chgData name="Unubold Tumenbayar" userId="52e7d7e6-67aa-43a0-9c80-f7add8eaa1bf" providerId="ADAL" clId="{1F227CC8-25BC-4587-ABA6-FD3C876FBCBE}" dt="2021-05-25T20:49:15.501" v="954" actId="20577"/>
        <pc:sldMkLst>
          <pc:docMk/>
          <pc:sldMk cId="1248369530" sldId="407"/>
        </pc:sldMkLst>
        <pc:spChg chg="del">
          <ac:chgData name="Unubold Tumenbayar" userId="52e7d7e6-67aa-43a0-9c80-f7add8eaa1bf" providerId="ADAL" clId="{1F227CC8-25BC-4587-ABA6-FD3C876FBCBE}" dt="2021-05-25T20:39:27.865" v="523" actId="478"/>
          <ac:spMkLst>
            <pc:docMk/>
            <pc:sldMk cId="1248369530" sldId="407"/>
            <ac:spMk id="4" creationId="{A206C6FA-D481-C743-A3FE-60F9355B1B2C}"/>
          </ac:spMkLst>
        </pc:spChg>
        <pc:spChg chg="del mod">
          <ac:chgData name="Unubold Tumenbayar" userId="52e7d7e6-67aa-43a0-9c80-f7add8eaa1bf" providerId="ADAL" clId="{1F227CC8-25BC-4587-ABA6-FD3C876FBCBE}" dt="2021-05-25T20:39:32.065" v="529"/>
          <ac:spMkLst>
            <pc:docMk/>
            <pc:sldMk cId="1248369530" sldId="407"/>
            <ac:spMk id="6" creationId="{707652AC-88A9-004B-91C5-BCBC60C94D0C}"/>
          </ac:spMkLst>
        </pc:spChg>
        <pc:spChg chg="del">
          <ac:chgData name="Unubold Tumenbayar" userId="52e7d7e6-67aa-43a0-9c80-f7add8eaa1bf" providerId="ADAL" clId="{1F227CC8-25BC-4587-ABA6-FD3C876FBCBE}" dt="2021-05-25T20:39:27.865" v="523" actId="478"/>
          <ac:spMkLst>
            <pc:docMk/>
            <pc:sldMk cId="1248369530" sldId="407"/>
            <ac:spMk id="16" creationId="{0747A493-93B0-8E41-A313-2C8C236F0EA1}"/>
          </ac:spMkLst>
        </pc:spChg>
        <pc:spChg chg="del">
          <ac:chgData name="Unubold Tumenbayar" userId="52e7d7e6-67aa-43a0-9c80-f7add8eaa1bf" providerId="ADAL" clId="{1F227CC8-25BC-4587-ABA6-FD3C876FBCBE}" dt="2021-05-25T20:39:27.865" v="523" actId="478"/>
          <ac:spMkLst>
            <pc:docMk/>
            <pc:sldMk cId="1248369530" sldId="407"/>
            <ac:spMk id="18" creationId="{59E840FE-6FA7-1F4D-9F95-839B80A32FA5}"/>
          </ac:spMkLst>
        </pc:spChg>
        <pc:spChg chg="del">
          <ac:chgData name="Unubold Tumenbayar" userId="52e7d7e6-67aa-43a0-9c80-f7add8eaa1bf" providerId="ADAL" clId="{1F227CC8-25BC-4587-ABA6-FD3C876FBCBE}" dt="2021-05-25T20:39:27.865" v="523" actId="478"/>
          <ac:spMkLst>
            <pc:docMk/>
            <pc:sldMk cId="1248369530" sldId="407"/>
            <ac:spMk id="19" creationId="{6D36B165-1F4A-694D-8295-09EDC99DB80F}"/>
          </ac:spMkLst>
        </pc:spChg>
        <pc:spChg chg="del">
          <ac:chgData name="Unubold Tumenbayar" userId="52e7d7e6-67aa-43a0-9c80-f7add8eaa1bf" providerId="ADAL" clId="{1F227CC8-25BC-4587-ABA6-FD3C876FBCBE}" dt="2021-05-25T20:39:27.865" v="523" actId="478"/>
          <ac:spMkLst>
            <pc:docMk/>
            <pc:sldMk cId="1248369530" sldId="407"/>
            <ac:spMk id="22" creationId="{C4B19490-2A43-5549-9812-164DC792C1B5}"/>
          </ac:spMkLst>
        </pc:spChg>
        <pc:spChg chg="del">
          <ac:chgData name="Unubold Tumenbayar" userId="52e7d7e6-67aa-43a0-9c80-f7add8eaa1bf" providerId="ADAL" clId="{1F227CC8-25BC-4587-ABA6-FD3C876FBCBE}" dt="2021-05-25T20:39:27.865" v="523" actId="478"/>
          <ac:spMkLst>
            <pc:docMk/>
            <pc:sldMk cId="1248369530" sldId="407"/>
            <ac:spMk id="23" creationId="{F504B700-05EF-514C-9CF1-2A823722AE65}"/>
          </ac:spMkLst>
        </pc:spChg>
        <pc:spChg chg="del">
          <ac:chgData name="Unubold Tumenbayar" userId="52e7d7e6-67aa-43a0-9c80-f7add8eaa1bf" providerId="ADAL" clId="{1F227CC8-25BC-4587-ABA6-FD3C876FBCBE}" dt="2021-05-25T20:39:27.865" v="523" actId="478"/>
          <ac:spMkLst>
            <pc:docMk/>
            <pc:sldMk cId="1248369530" sldId="407"/>
            <ac:spMk id="26" creationId="{C75AD1EA-DF0C-1449-BF2F-ACE7ABBD274E}"/>
          </ac:spMkLst>
        </pc:spChg>
        <pc:spChg chg="del">
          <ac:chgData name="Unubold Tumenbayar" userId="52e7d7e6-67aa-43a0-9c80-f7add8eaa1bf" providerId="ADAL" clId="{1F227CC8-25BC-4587-ABA6-FD3C876FBCBE}" dt="2021-05-25T20:39:27.865" v="523" actId="478"/>
          <ac:spMkLst>
            <pc:docMk/>
            <pc:sldMk cId="1248369530" sldId="407"/>
            <ac:spMk id="27" creationId="{BAA90A7F-A280-4747-8A85-45C888980B26}"/>
          </ac:spMkLst>
        </pc:spChg>
        <pc:spChg chg="del">
          <ac:chgData name="Unubold Tumenbayar" userId="52e7d7e6-67aa-43a0-9c80-f7add8eaa1bf" providerId="ADAL" clId="{1F227CC8-25BC-4587-ABA6-FD3C876FBCBE}" dt="2021-05-25T20:39:27.865" v="523" actId="478"/>
          <ac:spMkLst>
            <pc:docMk/>
            <pc:sldMk cId="1248369530" sldId="407"/>
            <ac:spMk id="29" creationId="{43E48973-3DCD-6948-8B62-FBC18E37F78A}"/>
          </ac:spMkLst>
        </pc:spChg>
        <pc:spChg chg="del">
          <ac:chgData name="Unubold Tumenbayar" userId="52e7d7e6-67aa-43a0-9c80-f7add8eaa1bf" providerId="ADAL" clId="{1F227CC8-25BC-4587-ABA6-FD3C876FBCBE}" dt="2021-05-25T20:39:27.865" v="523" actId="478"/>
          <ac:spMkLst>
            <pc:docMk/>
            <pc:sldMk cId="1248369530" sldId="407"/>
            <ac:spMk id="30" creationId="{84CA944B-3EAA-034A-8E19-677BE7DA8E17}"/>
          </ac:spMkLst>
        </pc:spChg>
        <pc:spChg chg="del mod">
          <ac:chgData name="Unubold Tumenbayar" userId="52e7d7e6-67aa-43a0-9c80-f7add8eaa1bf" providerId="ADAL" clId="{1F227CC8-25BC-4587-ABA6-FD3C876FBCBE}" dt="2021-05-25T20:39:32.065" v="527" actId="478"/>
          <ac:spMkLst>
            <pc:docMk/>
            <pc:sldMk cId="1248369530" sldId="407"/>
            <ac:spMk id="31" creationId="{6F950C54-859C-4247-B448-201509D416E8}"/>
          </ac:spMkLst>
        </pc:spChg>
        <pc:spChg chg="del">
          <ac:chgData name="Unubold Tumenbayar" userId="52e7d7e6-67aa-43a0-9c80-f7add8eaa1bf" providerId="ADAL" clId="{1F227CC8-25BC-4587-ABA6-FD3C876FBCBE}" dt="2021-05-25T20:39:27.865" v="523" actId="478"/>
          <ac:spMkLst>
            <pc:docMk/>
            <pc:sldMk cId="1248369530" sldId="407"/>
            <ac:spMk id="34" creationId="{8938F2B5-235F-2041-98B2-A616DF2075AE}"/>
          </ac:spMkLst>
        </pc:spChg>
        <pc:spChg chg="del">
          <ac:chgData name="Unubold Tumenbayar" userId="52e7d7e6-67aa-43a0-9c80-f7add8eaa1bf" providerId="ADAL" clId="{1F227CC8-25BC-4587-ABA6-FD3C876FBCBE}" dt="2021-05-25T20:39:27.865" v="523" actId="478"/>
          <ac:spMkLst>
            <pc:docMk/>
            <pc:sldMk cId="1248369530" sldId="407"/>
            <ac:spMk id="38" creationId="{BB8343DE-ADCD-8B49-9807-B4FB314BFE3E}"/>
          </ac:spMkLst>
        </pc:spChg>
        <pc:spChg chg="del">
          <ac:chgData name="Unubold Tumenbayar" userId="52e7d7e6-67aa-43a0-9c80-f7add8eaa1bf" providerId="ADAL" clId="{1F227CC8-25BC-4587-ABA6-FD3C876FBCBE}" dt="2021-05-25T20:39:27.865" v="523" actId="478"/>
          <ac:spMkLst>
            <pc:docMk/>
            <pc:sldMk cId="1248369530" sldId="407"/>
            <ac:spMk id="39" creationId="{DC7BC009-5E04-7148-8AE8-EE02C048157B}"/>
          </ac:spMkLst>
        </pc:spChg>
        <pc:spChg chg="del">
          <ac:chgData name="Unubold Tumenbayar" userId="52e7d7e6-67aa-43a0-9c80-f7add8eaa1bf" providerId="ADAL" clId="{1F227CC8-25BC-4587-ABA6-FD3C876FBCBE}" dt="2021-05-25T20:39:27.865" v="523" actId="478"/>
          <ac:spMkLst>
            <pc:docMk/>
            <pc:sldMk cId="1248369530" sldId="407"/>
            <ac:spMk id="41" creationId="{0EB4A687-2FAA-BB46-8CA4-C3EE7514B004}"/>
          </ac:spMkLst>
        </pc:spChg>
        <pc:spChg chg="del">
          <ac:chgData name="Unubold Tumenbayar" userId="52e7d7e6-67aa-43a0-9c80-f7add8eaa1bf" providerId="ADAL" clId="{1F227CC8-25BC-4587-ABA6-FD3C876FBCBE}" dt="2021-05-25T20:39:27.865" v="523" actId="478"/>
          <ac:spMkLst>
            <pc:docMk/>
            <pc:sldMk cId="1248369530" sldId="407"/>
            <ac:spMk id="43" creationId="{FCBCC447-D7BB-3E40-8474-79EA5AAE95AB}"/>
          </ac:spMkLst>
        </pc:spChg>
        <pc:spChg chg="del">
          <ac:chgData name="Unubold Tumenbayar" userId="52e7d7e6-67aa-43a0-9c80-f7add8eaa1bf" providerId="ADAL" clId="{1F227CC8-25BC-4587-ABA6-FD3C876FBCBE}" dt="2021-05-25T20:39:27.865" v="523" actId="478"/>
          <ac:spMkLst>
            <pc:docMk/>
            <pc:sldMk cId="1248369530" sldId="407"/>
            <ac:spMk id="45" creationId="{65F24919-A63A-C942-BFC1-BACD10ABF71B}"/>
          </ac:spMkLst>
        </pc:spChg>
        <pc:spChg chg="del">
          <ac:chgData name="Unubold Tumenbayar" userId="52e7d7e6-67aa-43a0-9c80-f7add8eaa1bf" providerId="ADAL" clId="{1F227CC8-25BC-4587-ABA6-FD3C876FBCBE}" dt="2021-05-25T20:39:27.865" v="523" actId="478"/>
          <ac:spMkLst>
            <pc:docMk/>
            <pc:sldMk cId="1248369530" sldId="407"/>
            <ac:spMk id="46" creationId="{F1EDB393-9FB6-8644-8845-218F937FB0BE}"/>
          </ac:spMkLst>
        </pc:spChg>
        <pc:spChg chg="del">
          <ac:chgData name="Unubold Tumenbayar" userId="52e7d7e6-67aa-43a0-9c80-f7add8eaa1bf" providerId="ADAL" clId="{1F227CC8-25BC-4587-ABA6-FD3C876FBCBE}" dt="2021-05-25T20:39:27.865" v="523" actId="478"/>
          <ac:spMkLst>
            <pc:docMk/>
            <pc:sldMk cId="1248369530" sldId="407"/>
            <ac:spMk id="47" creationId="{16BD0713-5F8F-E642-A0C1-C365267DB7E7}"/>
          </ac:spMkLst>
        </pc:spChg>
        <pc:spChg chg="del">
          <ac:chgData name="Unubold Tumenbayar" userId="52e7d7e6-67aa-43a0-9c80-f7add8eaa1bf" providerId="ADAL" clId="{1F227CC8-25BC-4587-ABA6-FD3C876FBCBE}" dt="2021-05-25T20:39:27.865" v="523" actId="478"/>
          <ac:spMkLst>
            <pc:docMk/>
            <pc:sldMk cId="1248369530" sldId="407"/>
            <ac:spMk id="49" creationId="{A2A29D48-2CE3-F84D-ABDA-3237384A05F3}"/>
          </ac:spMkLst>
        </pc:spChg>
        <pc:spChg chg="del">
          <ac:chgData name="Unubold Tumenbayar" userId="52e7d7e6-67aa-43a0-9c80-f7add8eaa1bf" providerId="ADAL" clId="{1F227CC8-25BC-4587-ABA6-FD3C876FBCBE}" dt="2021-05-25T20:39:27.865" v="523" actId="478"/>
          <ac:spMkLst>
            <pc:docMk/>
            <pc:sldMk cId="1248369530" sldId="407"/>
            <ac:spMk id="50" creationId="{8A29158A-07A0-D549-AAF6-1DC4E739B5D9}"/>
          </ac:spMkLst>
        </pc:spChg>
        <pc:spChg chg="add del mod">
          <ac:chgData name="Unubold Tumenbayar" userId="52e7d7e6-67aa-43a0-9c80-f7add8eaa1bf" providerId="ADAL" clId="{1F227CC8-25BC-4587-ABA6-FD3C876FBCBE}" dt="2021-05-25T20:41:04.316" v="620" actId="478"/>
          <ac:spMkLst>
            <pc:docMk/>
            <pc:sldMk cId="1248369530" sldId="407"/>
            <ac:spMk id="51" creationId="{639DFA30-B800-4773-AE84-FB79A5CF6D81}"/>
          </ac:spMkLst>
        </pc:spChg>
        <pc:spChg chg="del">
          <ac:chgData name="Unubold Tumenbayar" userId="52e7d7e6-67aa-43a0-9c80-f7add8eaa1bf" providerId="ADAL" clId="{1F227CC8-25BC-4587-ABA6-FD3C876FBCBE}" dt="2021-05-25T20:39:27.865" v="523" actId="478"/>
          <ac:spMkLst>
            <pc:docMk/>
            <pc:sldMk cId="1248369530" sldId="407"/>
            <ac:spMk id="52" creationId="{F7EFA3A0-F9BB-1D46-BB46-FA73750F9297}"/>
          </ac:spMkLst>
        </pc:spChg>
        <pc:spChg chg="del">
          <ac:chgData name="Unubold Tumenbayar" userId="52e7d7e6-67aa-43a0-9c80-f7add8eaa1bf" providerId="ADAL" clId="{1F227CC8-25BC-4587-ABA6-FD3C876FBCBE}" dt="2021-05-25T20:39:27.865" v="523" actId="478"/>
          <ac:spMkLst>
            <pc:docMk/>
            <pc:sldMk cId="1248369530" sldId="407"/>
            <ac:spMk id="54" creationId="{F8CB281C-B9E4-EA48-B48F-4E8504709C28}"/>
          </ac:spMkLst>
        </pc:spChg>
        <pc:spChg chg="del">
          <ac:chgData name="Unubold Tumenbayar" userId="52e7d7e6-67aa-43a0-9c80-f7add8eaa1bf" providerId="ADAL" clId="{1F227CC8-25BC-4587-ABA6-FD3C876FBCBE}" dt="2021-05-25T20:39:27.865" v="523" actId="478"/>
          <ac:spMkLst>
            <pc:docMk/>
            <pc:sldMk cId="1248369530" sldId="407"/>
            <ac:spMk id="55" creationId="{00147A23-BA71-6548-923C-A9A5233F0552}"/>
          </ac:spMkLst>
        </pc:spChg>
        <pc:spChg chg="del">
          <ac:chgData name="Unubold Tumenbayar" userId="52e7d7e6-67aa-43a0-9c80-f7add8eaa1bf" providerId="ADAL" clId="{1F227CC8-25BC-4587-ABA6-FD3C876FBCBE}" dt="2021-05-25T20:39:27.865" v="523" actId="478"/>
          <ac:spMkLst>
            <pc:docMk/>
            <pc:sldMk cId="1248369530" sldId="407"/>
            <ac:spMk id="56" creationId="{23DA37BB-83DD-974F-AC99-B9589475D113}"/>
          </ac:spMkLst>
        </pc:spChg>
        <pc:spChg chg="add mod">
          <ac:chgData name="Unubold Tumenbayar" userId="52e7d7e6-67aa-43a0-9c80-f7add8eaa1bf" providerId="ADAL" clId="{1F227CC8-25BC-4587-ABA6-FD3C876FBCBE}" dt="2021-05-25T20:48:09.667" v="917" actId="20577"/>
          <ac:spMkLst>
            <pc:docMk/>
            <pc:sldMk cId="1248369530" sldId="407"/>
            <ac:spMk id="57" creationId="{53DE5FDE-D3D8-4644-A533-A146CCC21576}"/>
          </ac:spMkLst>
        </pc:spChg>
        <pc:spChg chg="add mod">
          <ac:chgData name="Unubold Tumenbayar" userId="52e7d7e6-67aa-43a0-9c80-f7add8eaa1bf" providerId="ADAL" clId="{1F227CC8-25BC-4587-ABA6-FD3C876FBCBE}" dt="2021-05-25T20:49:15.501" v="954" actId="20577"/>
          <ac:spMkLst>
            <pc:docMk/>
            <pc:sldMk cId="1248369530" sldId="407"/>
            <ac:spMk id="58" creationId="{6EF7EF67-19AC-4AEE-8ACF-5F18F62BD8C2}"/>
          </ac:spMkLst>
        </pc:spChg>
        <pc:picChg chg="add mod">
          <ac:chgData name="Unubold Tumenbayar" userId="52e7d7e6-67aa-43a0-9c80-f7add8eaa1bf" providerId="ADAL" clId="{1F227CC8-25BC-4587-ABA6-FD3C876FBCBE}" dt="2021-05-25T20:45:21.083" v="672" actId="1076"/>
          <ac:picMkLst>
            <pc:docMk/>
            <pc:sldMk cId="1248369530" sldId="407"/>
            <ac:picMk id="3" creationId="{588B7CF1-02C3-411C-82EC-AE3775090DE0}"/>
          </ac:picMkLst>
        </pc:picChg>
        <pc:picChg chg="del mod">
          <ac:chgData name="Unubold Tumenbayar" userId="52e7d7e6-67aa-43a0-9c80-f7add8eaa1bf" providerId="ADAL" clId="{1F227CC8-25BC-4587-ABA6-FD3C876FBCBE}" dt="2021-05-25T20:39:34.488" v="531" actId="478"/>
          <ac:picMkLst>
            <pc:docMk/>
            <pc:sldMk cId="1248369530" sldId="407"/>
            <ac:picMk id="7" creationId="{87392CB1-A817-9C44-8EA2-7E7BD65F66C2}"/>
          </ac:picMkLst>
        </pc:picChg>
        <pc:picChg chg="del">
          <ac:chgData name="Unubold Tumenbayar" userId="52e7d7e6-67aa-43a0-9c80-f7add8eaa1bf" providerId="ADAL" clId="{1F227CC8-25BC-4587-ABA6-FD3C876FBCBE}" dt="2021-05-25T20:39:27.865" v="523" actId="478"/>
          <ac:picMkLst>
            <pc:docMk/>
            <pc:sldMk cId="1248369530" sldId="407"/>
            <ac:picMk id="11" creationId="{FBF2832B-AFDC-D545-90ED-6CB1C0266D9E}"/>
          </ac:picMkLst>
        </pc:picChg>
        <pc:picChg chg="del">
          <ac:chgData name="Unubold Tumenbayar" userId="52e7d7e6-67aa-43a0-9c80-f7add8eaa1bf" providerId="ADAL" clId="{1F227CC8-25BC-4587-ABA6-FD3C876FBCBE}" dt="2021-05-25T20:39:28.952" v="524" actId="478"/>
          <ac:picMkLst>
            <pc:docMk/>
            <pc:sldMk cId="1248369530" sldId="407"/>
            <ac:picMk id="13" creationId="{5512E917-28B2-2F47-94C9-D5CA18F38D28}"/>
          </ac:picMkLst>
        </pc:picChg>
        <pc:picChg chg="del">
          <ac:chgData name="Unubold Tumenbayar" userId="52e7d7e6-67aa-43a0-9c80-f7add8eaa1bf" providerId="ADAL" clId="{1F227CC8-25BC-4587-ABA6-FD3C876FBCBE}" dt="2021-05-25T20:39:27.865" v="523" actId="478"/>
          <ac:picMkLst>
            <pc:docMk/>
            <pc:sldMk cId="1248369530" sldId="407"/>
            <ac:picMk id="15" creationId="{8AEE4386-24BF-C24B-A3A0-94ABA8ABB407}"/>
          </ac:picMkLst>
        </pc:picChg>
        <pc:picChg chg="del">
          <ac:chgData name="Unubold Tumenbayar" userId="52e7d7e6-67aa-43a0-9c80-f7add8eaa1bf" providerId="ADAL" clId="{1F227CC8-25BC-4587-ABA6-FD3C876FBCBE}" dt="2021-05-25T20:39:27.865" v="523" actId="478"/>
          <ac:picMkLst>
            <pc:docMk/>
            <pc:sldMk cId="1248369530" sldId="407"/>
            <ac:picMk id="25" creationId="{924ACD1A-F736-9C4B-94AA-EFE59B8E4F43}"/>
          </ac:picMkLst>
        </pc:picChg>
        <pc:picChg chg="del">
          <ac:chgData name="Unubold Tumenbayar" userId="52e7d7e6-67aa-43a0-9c80-f7add8eaa1bf" providerId="ADAL" clId="{1F227CC8-25BC-4587-ABA6-FD3C876FBCBE}" dt="2021-05-25T20:39:27.865" v="523" actId="478"/>
          <ac:picMkLst>
            <pc:docMk/>
            <pc:sldMk cId="1248369530" sldId="407"/>
            <ac:picMk id="48" creationId="{ADC9A1B0-96E2-CD4D-97E4-8A1F47277EBD}"/>
          </ac:picMkLst>
        </pc:picChg>
        <pc:picChg chg="del">
          <ac:chgData name="Unubold Tumenbayar" userId="52e7d7e6-67aa-43a0-9c80-f7add8eaa1bf" providerId="ADAL" clId="{1F227CC8-25BC-4587-ABA6-FD3C876FBCBE}" dt="2021-05-25T20:39:27.865" v="523" actId="478"/>
          <ac:picMkLst>
            <pc:docMk/>
            <pc:sldMk cId="1248369530" sldId="407"/>
            <ac:picMk id="53" creationId="{B6C84FE5-B5DE-914A-A629-1B45F1311CCA}"/>
          </ac:picMkLst>
        </pc:picChg>
        <pc:cxnChg chg="del">
          <ac:chgData name="Unubold Tumenbayar" userId="52e7d7e6-67aa-43a0-9c80-f7add8eaa1bf" providerId="ADAL" clId="{1F227CC8-25BC-4587-ABA6-FD3C876FBCBE}" dt="2021-05-25T20:39:27.865" v="523" actId="478"/>
          <ac:cxnSpMkLst>
            <pc:docMk/>
            <pc:sldMk cId="1248369530" sldId="407"/>
            <ac:cxnSpMk id="40" creationId="{A00C7362-4B91-FE42-AC1C-336C88D7B578}"/>
          </ac:cxnSpMkLst>
        </pc:cxnChg>
        <pc:cxnChg chg="del">
          <ac:chgData name="Unubold Tumenbayar" userId="52e7d7e6-67aa-43a0-9c80-f7add8eaa1bf" providerId="ADAL" clId="{1F227CC8-25BC-4587-ABA6-FD3C876FBCBE}" dt="2021-05-25T20:39:27.865" v="523" actId="478"/>
          <ac:cxnSpMkLst>
            <pc:docMk/>
            <pc:sldMk cId="1248369530" sldId="407"/>
            <ac:cxnSpMk id="42" creationId="{044461A9-80A9-A24D-B119-F3635BCA89EC}"/>
          </ac:cxnSpMkLst>
        </pc:cxnChg>
        <pc:cxnChg chg="del">
          <ac:chgData name="Unubold Tumenbayar" userId="52e7d7e6-67aa-43a0-9c80-f7add8eaa1bf" providerId="ADAL" clId="{1F227CC8-25BC-4587-ABA6-FD3C876FBCBE}" dt="2021-05-25T20:39:27.865" v="523" actId="478"/>
          <ac:cxnSpMkLst>
            <pc:docMk/>
            <pc:sldMk cId="1248369530" sldId="407"/>
            <ac:cxnSpMk id="44" creationId="{AB0B5398-CF80-6F4B-A85C-DC8B971FCAC0}"/>
          </ac:cxnSpMkLst>
        </pc:cxnChg>
      </pc:sldChg>
      <pc:sldChg chg="add">
        <pc:chgData name="Unubold Tumenbayar" userId="52e7d7e6-67aa-43a0-9c80-f7add8eaa1bf" providerId="ADAL" clId="{1F227CC8-25BC-4587-ABA6-FD3C876FBCBE}" dt="2021-05-31T20:47:37.429" v="999"/>
        <pc:sldMkLst>
          <pc:docMk/>
          <pc:sldMk cId="2463942044" sldId="539"/>
        </pc:sldMkLst>
      </pc:sldChg>
    </pc:docChg>
  </pc:docChgLst>
  <pc:docChgLst>
    <pc:chgData name="Unubold Tumenbayar" userId="S::utumenbayar@miu.edu::52e7d7e6-67aa-43a0-9c80-f7add8eaa1bf" providerId="AD" clId="Web-{5FCE1D23-9473-4913-9FE8-FB79A2120FD2}"/>
    <pc:docChg chg="modSld">
      <pc:chgData name="Unubold Tumenbayar" userId="S::utumenbayar@miu.edu::52e7d7e6-67aa-43a0-9c80-f7add8eaa1bf" providerId="AD" clId="Web-{5FCE1D23-9473-4913-9FE8-FB79A2120FD2}" dt="2021-06-23T14:58:21.457" v="7" actId="20577"/>
      <pc:docMkLst>
        <pc:docMk/>
      </pc:docMkLst>
      <pc:sldChg chg="modSp">
        <pc:chgData name="Unubold Tumenbayar" userId="S::utumenbayar@miu.edu::52e7d7e6-67aa-43a0-9c80-f7add8eaa1bf" providerId="AD" clId="Web-{5FCE1D23-9473-4913-9FE8-FB79A2120FD2}" dt="2021-06-23T14:58:21.457" v="7" actId="20577"/>
        <pc:sldMkLst>
          <pc:docMk/>
          <pc:sldMk cId="1441251844" sldId="320"/>
        </pc:sldMkLst>
        <pc:spChg chg="mod">
          <ac:chgData name="Unubold Tumenbayar" userId="S::utumenbayar@miu.edu::52e7d7e6-67aa-43a0-9c80-f7add8eaa1bf" providerId="AD" clId="Web-{5FCE1D23-9473-4913-9FE8-FB79A2120FD2}" dt="2021-06-23T14:58:21.457" v="7" actId="20577"/>
          <ac:spMkLst>
            <pc:docMk/>
            <pc:sldMk cId="1441251844" sldId="320"/>
            <ac:spMk id="3" creationId="{9B11C7F9-54EC-0744-8FAE-9E2249811A04}"/>
          </ac:spMkLst>
        </pc:spChg>
      </pc:sldChg>
    </pc:docChg>
  </pc:docChgLst>
  <pc:docChgLst>
    <pc:chgData name="Unubold Tumenbayar" userId="S::utumenbayar@miu.edu::52e7d7e6-67aa-43a0-9c80-f7add8eaa1bf" providerId="AD" clId="Web-{7C64C701-60B8-D99A-78A7-4EE8356CF20B}"/>
    <pc:docChg chg="modSld">
      <pc:chgData name="Unubold Tumenbayar" userId="S::utumenbayar@miu.edu::52e7d7e6-67aa-43a0-9c80-f7add8eaa1bf" providerId="AD" clId="Web-{7C64C701-60B8-D99A-78A7-4EE8356CF20B}" dt="2021-05-27T17:37:18.290" v="0" actId="20577"/>
      <pc:docMkLst>
        <pc:docMk/>
      </pc:docMkLst>
      <pc:sldChg chg="modSp">
        <pc:chgData name="Unubold Tumenbayar" userId="S::utumenbayar@miu.edu::52e7d7e6-67aa-43a0-9c80-f7add8eaa1bf" providerId="AD" clId="Web-{7C64C701-60B8-D99A-78A7-4EE8356CF20B}" dt="2021-05-27T17:37:18.290" v="0" actId="20577"/>
        <pc:sldMkLst>
          <pc:docMk/>
          <pc:sldMk cId="3640700479" sldId="256"/>
        </pc:sldMkLst>
        <pc:spChg chg="mod">
          <ac:chgData name="Unubold Tumenbayar" userId="S::utumenbayar@miu.edu::52e7d7e6-67aa-43a0-9c80-f7add8eaa1bf" providerId="AD" clId="Web-{7C64C701-60B8-D99A-78A7-4EE8356CF20B}" dt="2021-05-27T17:37:18.290" v="0" actId="20577"/>
          <ac:spMkLst>
            <pc:docMk/>
            <pc:sldMk cId="3640700479" sldId="256"/>
            <ac:spMk id="3" creationId="{92408400-E7A9-441F-8A30-EDF591A8A8C2}"/>
          </ac:spMkLst>
        </pc:spChg>
      </pc:sldChg>
    </pc:docChg>
  </pc:docChgLst>
  <pc:docChgLst>
    <pc:chgData name="Unubold Tumenbayar" userId="52e7d7e6-67aa-43a0-9c80-f7add8eaa1bf" providerId="ADAL" clId="{CED6A41C-A659-4BFE-B98F-44868D2B132B}"/>
    <pc:docChg chg="custSel addSld delSld modSld">
      <pc:chgData name="Unubold Tumenbayar" userId="52e7d7e6-67aa-43a0-9c80-f7add8eaa1bf" providerId="ADAL" clId="{CED6A41C-A659-4BFE-B98F-44868D2B132B}" dt="2021-06-22T20:22:46.154" v="58" actId="2696"/>
      <pc:docMkLst>
        <pc:docMk/>
      </pc:docMkLst>
      <pc:sldChg chg="del">
        <pc:chgData name="Unubold Tumenbayar" userId="52e7d7e6-67aa-43a0-9c80-f7add8eaa1bf" providerId="ADAL" clId="{CED6A41C-A659-4BFE-B98F-44868D2B132B}" dt="2021-06-22T20:22:46.154" v="58" actId="2696"/>
        <pc:sldMkLst>
          <pc:docMk/>
          <pc:sldMk cId="1248369530" sldId="407"/>
        </pc:sldMkLst>
      </pc:sldChg>
      <pc:sldChg chg="delSp modSp add del mod">
        <pc:chgData name="Unubold Tumenbayar" userId="52e7d7e6-67aa-43a0-9c80-f7add8eaa1bf" providerId="ADAL" clId="{CED6A41C-A659-4BFE-B98F-44868D2B132B}" dt="2021-06-22T20:22:37.793" v="57" actId="2696"/>
        <pc:sldMkLst>
          <pc:docMk/>
          <pc:sldMk cId="1717081485" sldId="540"/>
        </pc:sldMkLst>
        <pc:spChg chg="mod">
          <ac:chgData name="Unubold Tumenbayar" userId="52e7d7e6-67aa-43a0-9c80-f7add8eaa1bf" providerId="ADAL" clId="{CED6A41C-A659-4BFE-B98F-44868D2B132B}" dt="2021-06-22T20:15:23.415" v="55" actId="1076"/>
          <ac:spMkLst>
            <pc:docMk/>
            <pc:sldMk cId="1717081485" sldId="540"/>
            <ac:spMk id="23" creationId="{F504B700-05EF-514C-9CF1-2A823722AE65}"/>
          </ac:spMkLst>
        </pc:spChg>
        <pc:spChg chg="del mod">
          <ac:chgData name="Unubold Tumenbayar" userId="52e7d7e6-67aa-43a0-9c80-f7add8eaa1bf" providerId="ADAL" clId="{CED6A41C-A659-4BFE-B98F-44868D2B132B}" dt="2021-06-22T20:14:12.629" v="10"/>
          <ac:spMkLst>
            <pc:docMk/>
            <pc:sldMk cId="1717081485" sldId="540"/>
            <ac:spMk id="28" creationId="{1E9D1EBE-76CE-934D-8640-BC54E1634A3A}"/>
          </ac:spMkLst>
        </pc:spChg>
        <pc:spChg chg="del">
          <ac:chgData name="Unubold Tumenbayar" userId="52e7d7e6-67aa-43a0-9c80-f7add8eaa1bf" providerId="ADAL" clId="{CED6A41C-A659-4BFE-B98F-44868D2B132B}" dt="2021-06-22T20:14:59.962" v="39" actId="478"/>
          <ac:spMkLst>
            <pc:docMk/>
            <pc:sldMk cId="1717081485" sldId="540"/>
            <ac:spMk id="30" creationId="{84CA944B-3EAA-034A-8E19-677BE7DA8E17}"/>
          </ac:spMkLst>
        </pc:spChg>
        <pc:spChg chg="mod">
          <ac:chgData name="Unubold Tumenbayar" userId="52e7d7e6-67aa-43a0-9c80-f7add8eaa1bf" providerId="ADAL" clId="{CED6A41C-A659-4BFE-B98F-44868D2B132B}" dt="2021-06-22T20:15:27.315" v="56" actId="1076"/>
          <ac:spMkLst>
            <pc:docMk/>
            <pc:sldMk cId="1717081485" sldId="540"/>
            <ac:spMk id="36" creationId="{C5663303-324D-4746-AC0F-1E86848168FE}"/>
          </ac:spMkLst>
        </pc:spChg>
        <pc:spChg chg="del mod">
          <ac:chgData name="Unubold Tumenbayar" userId="52e7d7e6-67aa-43a0-9c80-f7add8eaa1bf" providerId="ADAL" clId="{CED6A41C-A659-4BFE-B98F-44868D2B132B}" dt="2021-06-22T20:14:12.628" v="8"/>
          <ac:spMkLst>
            <pc:docMk/>
            <pc:sldMk cId="1717081485" sldId="540"/>
            <ac:spMk id="37" creationId="{76E562F1-FA65-974B-88B3-B47F33CCBC1B}"/>
          </ac:spMkLst>
        </pc:spChg>
        <pc:spChg chg="del">
          <ac:chgData name="Unubold Tumenbayar" userId="52e7d7e6-67aa-43a0-9c80-f7add8eaa1bf" providerId="ADAL" clId="{CED6A41C-A659-4BFE-B98F-44868D2B132B}" dt="2021-06-22T20:14:56.170" v="38" actId="478"/>
          <ac:spMkLst>
            <pc:docMk/>
            <pc:sldMk cId="1717081485" sldId="540"/>
            <ac:spMk id="41" creationId="{5EC3F938-7C00-0345-B1CA-CA5D401B4881}"/>
          </ac:spMkLst>
        </pc:spChg>
        <pc:picChg chg="del">
          <ac:chgData name="Unubold Tumenbayar" userId="52e7d7e6-67aa-43a0-9c80-f7add8eaa1bf" providerId="ADAL" clId="{CED6A41C-A659-4BFE-B98F-44868D2B132B}" dt="2021-06-22T20:14:52.748" v="37" actId="478"/>
          <ac:picMkLst>
            <pc:docMk/>
            <pc:sldMk cId="1717081485" sldId="540"/>
            <ac:picMk id="15" creationId="{8AEE4386-24BF-C24B-A3A0-94ABA8ABB407}"/>
          </ac:picMkLst>
        </pc:picChg>
        <pc:picChg chg="del">
          <ac:chgData name="Unubold Tumenbayar" userId="52e7d7e6-67aa-43a0-9c80-f7add8eaa1bf" providerId="ADAL" clId="{CED6A41C-A659-4BFE-B98F-44868D2B132B}" dt="2021-06-22T20:14:12.627" v="6" actId="478"/>
          <ac:picMkLst>
            <pc:docMk/>
            <pc:sldMk cId="1717081485" sldId="540"/>
            <ac:picMk id="21" creationId="{A42F9F27-90D3-6142-ABC4-9647BD407DEB}"/>
          </ac:picMkLst>
        </pc:picChg>
        <pc:picChg chg="del">
          <ac:chgData name="Unubold Tumenbayar" userId="52e7d7e6-67aa-43a0-9c80-f7add8eaa1bf" providerId="ADAL" clId="{CED6A41C-A659-4BFE-B98F-44868D2B132B}" dt="2021-06-22T20:14:00.783" v="1" actId="478"/>
          <ac:picMkLst>
            <pc:docMk/>
            <pc:sldMk cId="1717081485" sldId="540"/>
            <ac:picMk id="35" creationId="{B8F48E3B-01FE-EE4A-B9CC-10029FE708C0}"/>
          </ac:picMkLst>
        </pc:picChg>
        <pc:cxnChg chg="del">
          <ac:chgData name="Unubold Tumenbayar" userId="52e7d7e6-67aa-43a0-9c80-f7add8eaa1bf" providerId="ADAL" clId="{CED6A41C-A659-4BFE-B98F-44868D2B132B}" dt="2021-06-22T20:15:02.405" v="40" actId="478"/>
          <ac:cxnSpMkLst>
            <pc:docMk/>
            <pc:sldMk cId="1717081485" sldId="540"/>
            <ac:cxnSpMk id="33" creationId="{2D5297FA-88C6-7D4F-AAFD-4E006527406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1B745-5CDB-4FB6-855E-867CFABE111B}"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69676-259F-42BA-855A-FE02B5526907}" type="slidenum">
              <a:rPr lang="en-US" smtClean="0"/>
              <a:t>‹#›</a:t>
            </a:fld>
            <a:endParaRPr lang="en-US"/>
          </a:p>
        </p:txBody>
      </p:sp>
    </p:spTree>
    <p:extLst>
      <p:ext uri="{BB962C8B-B14F-4D97-AF65-F5344CB8AC3E}">
        <p14:creationId xmlns:p14="http://schemas.microsoft.com/office/powerpoint/2010/main" val="63061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AWSEC2/latest/UserGuide/elastic-ip-addresses-eip.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33F2A3-E308-4D45-B9BB-48CC9A7C8E88}" type="slidenum">
              <a:rPr lang="en-US" smtClean="0"/>
              <a:t>2</a:t>
            </a:fld>
            <a:endParaRPr lang="en-US"/>
          </a:p>
        </p:txBody>
      </p:sp>
    </p:spTree>
    <p:extLst>
      <p:ext uri="{BB962C8B-B14F-4D97-AF65-F5344CB8AC3E}">
        <p14:creationId xmlns:p14="http://schemas.microsoft.com/office/powerpoint/2010/main" val="222887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CIDR block of 192.0.128.0/21 . What this means is that the first 21 bits of the 32 bits that form the IP address are part of the network. The remaining bits (11 ) are for the IP addresses in the VPC.</a:t>
            </a:r>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17</a:t>
            </a:fld>
            <a:endParaRPr lang="en-US"/>
          </a:p>
        </p:txBody>
      </p:sp>
    </p:spTree>
    <p:extLst>
      <p:ext uri="{BB962C8B-B14F-4D97-AF65-F5344CB8AC3E}">
        <p14:creationId xmlns:p14="http://schemas.microsoft.com/office/powerpoint/2010/main" val="1902101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Circling back to the home network analogy, if you think about your ISP being a network, then your home network can be considered a subnet of your ISP's network.</a:t>
            </a:r>
          </a:p>
        </p:txBody>
      </p:sp>
      <p:sp>
        <p:nvSpPr>
          <p:cNvPr id="4" name="Slide Number Placeholder 3"/>
          <p:cNvSpPr>
            <a:spLocks noGrp="1"/>
          </p:cNvSpPr>
          <p:nvPr>
            <p:ph type="sldNum" sz="quarter" idx="5"/>
          </p:nvPr>
        </p:nvSpPr>
        <p:spPr/>
        <p:txBody>
          <a:bodyPr/>
          <a:lstStyle/>
          <a:p>
            <a:fld id="{D72C9B2C-11A2-F943-975A-E2E520CC949C}" type="slidenum">
              <a:rPr lang="en-US" smtClean="0"/>
              <a:t>18</a:t>
            </a:fld>
            <a:endParaRPr lang="en-US"/>
          </a:p>
        </p:txBody>
      </p:sp>
    </p:spTree>
    <p:extLst>
      <p:ext uri="{BB962C8B-B14F-4D97-AF65-F5344CB8AC3E}">
        <p14:creationId xmlns:p14="http://schemas.microsoft.com/office/powerpoint/2010/main" val="121181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Circling back to the home network analogy, if you think about your ISP being a network, then your home network can be considered a subnet of your ISP's network.</a:t>
            </a:r>
          </a:p>
        </p:txBody>
      </p:sp>
      <p:sp>
        <p:nvSpPr>
          <p:cNvPr id="4" name="Slide Number Placeholder 3"/>
          <p:cNvSpPr>
            <a:spLocks noGrp="1"/>
          </p:cNvSpPr>
          <p:nvPr>
            <p:ph type="sldNum" sz="quarter" idx="5"/>
          </p:nvPr>
        </p:nvSpPr>
        <p:spPr/>
        <p:txBody>
          <a:bodyPr/>
          <a:lstStyle/>
          <a:p>
            <a:fld id="{D72C9B2C-11A2-F943-975A-E2E520CC949C}" type="slidenum">
              <a:rPr lang="en-US" smtClean="0"/>
              <a:t>19</a:t>
            </a:fld>
            <a:endParaRPr lang="en-US"/>
          </a:p>
        </p:txBody>
      </p:sp>
    </p:spTree>
    <p:extLst>
      <p:ext uri="{BB962C8B-B14F-4D97-AF65-F5344CB8AC3E}">
        <p14:creationId xmlns:p14="http://schemas.microsoft.com/office/powerpoint/2010/main" val="1631493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CIDR block of 192.0.128.0/21 . What this means is that the first 21 bits of the 32 bits that form the IP address are part of the network. The remaining bits (11 ) are for the IP addresses in the VPC.</a:t>
            </a:r>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21</a:t>
            </a:fld>
            <a:endParaRPr lang="en-US"/>
          </a:p>
        </p:txBody>
      </p:sp>
    </p:spTree>
    <p:extLst>
      <p:ext uri="{BB962C8B-B14F-4D97-AF65-F5344CB8AC3E}">
        <p14:creationId xmlns:p14="http://schemas.microsoft.com/office/powerpoint/2010/main" val="2007895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Firewall or Subnet Security layer</a:t>
            </a:r>
          </a:p>
        </p:txBody>
      </p:sp>
      <p:sp>
        <p:nvSpPr>
          <p:cNvPr id="4" name="Slide Number Placeholder 3"/>
          <p:cNvSpPr>
            <a:spLocks noGrp="1"/>
          </p:cNvSpPr>
          <p:nvPr>
            <p:ph type="sldNum" sz="quarter" idx="5"/>
          </p:nvPr>
        </p:nvSpPr>
        <p:spPr/>
        <p:txBody>
          <a:bodyPr/>
          <a:lstStyle/>
          <a:p>
            <a:fld id="{D72C9B2C-11A2-F943-975A-E2E520CC949C}" type="slidenum">
              <a:rPr lang="en-US" smtClean="0"/>
              <a:t>23</a:t>
            </a:fld>
            <a:endParaRPr lang="en-US"/>
          </a:p>
        </p:txBody>
      </p:sp>
    </p:spTree>
    <p:extLst>
      <p:ext uri="{BB962C8B-B14F-4D97-AF65-F5344CB8AC3E}">
        <p14:creationId xmlns:p14="http://schemas.microsoft.com/office/powerpoint/2010/main" val="24265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24</a:t>
            </a:fld>
            <a:endParaRPr lang="en-US"/>
          </a:p>
        </p:txBody>
      </p:sp>
    </p:spTree>
    <p:extLst>
      <p:ext uri="{BB962C8B-B14F-4D97-AF65-F5344CB8AC3E}">
        <p14:creationId xmlns:p14="http://schemas.microsoft.com/office/powerpoint/2010/main" val="1334496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28</a:t>
            </a:fld>
            <a:endParaRPr lang="en-US"/>
          </a:p>
        </p:txBody>
      </p:sp>
    </p:spTree>
    <p:extLst>
      <p:ext uri="{BB962C8B-B14F-4D97-AF65-F5344CB8AC3E}">
        <p14:creationId xmlns:p14="http://schemas.microsoft.com/office/powerpoint/2010/main" val="1875041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29</a:t>
            </a:fld>
            <a:endParaRPr lang="en-US"/>
          </a:p>
        </p:txBody>
      </p:sp>
    </p:spTree>
    <p:extLst>
      <p:ext uri="{BB962C8B-B14F-4D97-AF65-F5344CB8AC3E}">
        <p14:creationId xmlns:p14="http://schemas.microsoft.com/office/powerpoint/2010/main" val="323818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32</a:t>
            </a:fld>
            <a:endParaRPr lang="en-US"/>
          </a:p>
        </p:txBody>
      </p:sp>
    </p:spTree>
    <p:extLst>
      <p:ext uri="{BB962C8B-B14F-4D97-AF65-F5344CB8AC3E}">
        <p14:creationId xmlns:p14="http://schemas.microsoft.com/office/powerpoint/2010/main" val="1429166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33</a:t>
            </a:fld>
            <a:endParaRPr lang="en-US"/>
          </a:p>
        </p:txBody>
      </p:sp>
    </p:spTree>
    <p:extLst>
      <p:ext uri="{BB962C8B-B14F-4D97-AF65-F5344CB8AC3E}">
        <p14:creationId xmlns:p14="http://schemas.microsoft.com/office/powerpoint/2010/main" val="253330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4</a:t>
            </a:fld>
            <a:endParaRPr lang="en-US"/>
          </a:p>
        </p:txBody>
      </p:sp>
    </p:spTree>
    <p:extLst>
      <p:ext uri="{BB962C8B-B14F-4D97-AF65-F5344CB8AC3E}">
        <p14:creationId xmlns:p14="http://schemas.microsoft.com/office/powerpoint/2010/main" val="204081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Different regions have different AWS services.</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When you launch an </a:t>
            </a:r>
            <a:r>
              <a:rPr lang="en-US" sz="1200" b="1" i="0" kern="1200" dirty="0">
                <a:solidFill>
                  <a:schemeClr val="tx1"/>
                </a:solidFill>
                <a:effectLst/>
                <a:latin typeface="+mn-lt"/>
                <a:ea typeface="+mn-ea"/>
                <a:cs typeface="+mn-cs"/>
              </a:rPr>
              <a:t>instance</a:t>
            </a:r>
            <a:r>
              <a:rPr lang="en-US" sz="1200" b="0" i="0" kern="1200" dirty="0">
                <a:solidFill>
                  <a:schemeClr val="tx1"/>
                </a:solidFill>
                <a:effectLst/>
                <a:latin typeface="+mn-lt"/>
                <a:ea typeface="+mn-ea"/>
                <a:cs typeface="+mn-cs"/>
              </a:rPr>
              <a:t>, you can select an Availability Zone or let us choose one for you. If you distribute your instances across multiple Availability Zones and one instance fails, you can design your application so that an instance in another Availability Zone can handle requests.</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You can also use Elastic IP addresses to mask the failure of an instance in one Availability Zone by rapidly remapping the address to an instance in another Availability Zone. For more information, see </a:t>
            </a:r>
            <a:r>
              <a:rPr lang="en-US" sz="1200" b="0" i="0" u="none" strike="noStrike" kern="1200" dirty="0">
                <a:solidFill>
                  <a:schemeClr val="tx1"/>
                </a:solidFill>
                <a:effectLst/>
                <a:latin typeface="+mn-lt"/>
                <a:ea typeface="+mn-ea"/>
                <a:cs typeface="+mn-cs"/>
                <a:hlinkClick r:id="rId3"/>
              </a:rPr>
              <a:t>Elastic IP addresses</a:t>
            </a:r>
            <a:r>
              <a:rPr lang="en-US" sz="1200" b="0" i="0" u="none" strike="noStrike"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5</a:t>
            </a:fld>
            <a:endParaRPr lang="en-US"/>
          </a:p>
        </p:txBody>
      </p:sp>
    </p:spTree>
    <p:extLst>
      <p:ext uri="{BB962C8B-B14F-4D97-AF65-F5344CB8AC3E}">
        <p14:creationId xmlns:p14="http://schemas.microsoft.com/office/powerpoint/2010/main" val="2584241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9</a:t>
            </a:fld>
            <a:endParaRPr lang="en-US"/>
          </a:p>
        </p:txBody>
      </p:sp>
    </p:spTree>
    <p:extLst>
      <p:ext uri="{BB962C8B-B14F-4D97-AF65-F5344CB8AC3E}">
        <p14:creationId xmlns:p14="http://schemas.microsoft.com/office/powerpoint/2010/main" val="319836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10</a:t>
            </a:fld>
            <a:endParaRPr lang="en-US"/>
          </a:p>
        </p:txBody>
      </p:sp>
    </p:spTree>
    <p:extLst>
      <p:ext uri="{BB962C8B-B14F-4D97-AF65-F5344CB8AC3E}">
        <p14:creationId xmlns:p14="http://schemas.microsoft.com/office/powerpoint/2010/main" val="380219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cop: Should this stays in the VPC or travels out through the IGW.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define access between subnets, we use Route Tables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12</a:t>
            </a:fld>
            <a:endParaRPr lang="en-US"/>
          </a:p>
        </p:txBody>
      </p:sp>
    </p:spTree>
    <p:extLst>
      <p:ext uri="{BB962C8B-B14F-4D97-AF65-F5344CB8AC3E}">
        <p14:creationId xmlns:p14="http://schemas.microsoft.com/office/powerpoint/2010/main" val="119576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cop: Should this stays in the VPC or travels out through the IGW.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define access between subnets, we use Route Tables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13</a:t>
            </a:fld>
            <a:endParaRPr lang="en-US"/>
          </a:p>
        </p:txBody>
      </p:sp>
    </p:spTree>
    <p:extLst>
      <p:ext uri="{BB962C8B-B14F-4D97-AF65-F5344CB8AC3E}">
        <p14:creationId xmlns:p14="http://schemas.microsoft.com/office/powerpoint/2010/main" val="2232222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CIDR block of 192.0.128.0/21 . What this means is that the first 21 bits of the 32 bits that form the IP address are part of the network. The remaining bits (11 ) are for the IP addresses in the VPC.</a:t>
            </a:r>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15</a:t>
            </a:fld>
            <a:endParaRPr lang="en-US"/>
          </a:p>
        </p:txBody>
      </p:sp>
    </p:spTree>
    <p:extLst>
      <p:ext uri="{BB962C8B-B14F-4D97-AF65-F5344CB8AC3E}">
        <p14:creationId xmlns:p14="http://schemas.microsoft.com/office/powerpoint/2010/main" val="787806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CIDR block of 192.0.128.0/21 . What this means is that the first 21 bits of the 32 bits that form the IP address are part of the network. The remaining bits (11 ) are for the IP addresses in the VPC.</a:t>
            </a:r>
            <a:endParaRPr lang="en-US" dirty="0"/>
          </a:p>
        </p:txBody>
      </p:sp>
      <p:sp>
        <p:nvSpPr>
          <p:cNvPr id="4" name="Slide Number Placeholder 3"/>
          <p:cNvSpPr>
            <a:spLocks noGrp="1"/>
          </p:cNvSpPr>
          <p:nvPr>
            <p:ph type="sldNum" sz="quarter" idx="5"/>
          </p:nvPr>
        </p:nvSpPr>
        <p:spPr/>
        <p:txBody>
          <a:bodyPr/>
          <a:lstStyle/>
          <a:p>
            <a:fld id="{D72C9B2C-11A2-F943-975A-E2E520CC949C}" type="slidenum">
              <a:rPr lang="en-US" smtClean="0"/>
              <a:t>16</a:t>
            </a:fld>
            <a:endParaRPr lang="en-US"/>
          </a:p>
        </p:txBody>
      </p:sp>
    </p:spTree>
    <p:extLst>
      <p:ext uri="{BB962C8B-B14F-4D97-AF65-F5344CB8AC3E}">
        <p14:creationId xmlns:p14="http://schemas.microsoft.com/office/powerpoint/2010/main" val="29745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C24E-0B7D-40C6-AC06-30E6A083D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839AF1-60FF-4FB2-830E-33E44F690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1BCF0E-5C53-4D5F-AA9E-9C9F1722ED28}"/>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5" name="Footer Placeholder 4">
            <a:extLst>
              <a:ext uri="{FF2B5EF4-FFF2-40B4-BE49-F238E27FC236}">
                <a16:creationId xmlns:a16="http://schemas.microsoft.com/office/drawing/2014/main" id="{025A7970-6527-47CA-8715-4F6F7AF8E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6D537-BF1E-4C4A-98B7-6E4D65332CA2}"/>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156175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7D74-8CD1-4CFD-AF5C-2EA6D59B95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C3694A-4254-4D8D-883A-0623C2CD8D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CC489-A771-4B28-92A3-2E439918FC31}"/>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5" name="Footer Placeholder 4">
            <a:extLst>
              <a:ext uri="{FF2B5EF4-FFF2-40B4-BE49-F238E27FC236}">
                <a16:creationId xmlns:a16="http://schemas.microsoft.com/office/drawing/2014/main" id="{3116C4E6-5913-48F7-8A95-034BA682E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C9F0E-5E70-4FA6-A3A7-BBE7D02EE656}"/>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336084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31602-DF86-48CC-932B-3C28CC9FD0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1BB33A-4994-4DD1-ADDB-68EE4E9FC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7F1DF-8E2B-45C9-9EF2-0D9F84EFA05C}"/>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5" name="Footer Placeholder 4">
            <a:extLst>
              <a:ext uri="{FF2B5EF4-FFF2-40B4-BE49-F238E27FC236}">
                <a16:creationId xmlns:a16="http://schemas.microsoft.com/office/drawing/2014/main" id="{49565615-DC67-4E54-AEB0-35117D485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93758-044C-424F-A5B4-A3011CD77E2E}"/>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159062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3EA7-3FB8-455C-8839-D7E25510DA4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082A27F-75D8-4C3F-B0D9-0DD43721ED4F}"/>
              </a:ext>
            </a:extLst>
          </p:cNvPr>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B0D546-2A85-40B1-8917-333006C134AD}"/>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5" name="Footer Placeholder 4">
            <a:extLst>
              <a:ext uri="{FF2B5EF4-FFF2-40B4-BE49-F238E27FC236}">
                <a16:creationId xmlns:a16="http://schemas.microsoft.com/office/drawing/2014/main" id="{75826959-0954-46C7-B576-899E93505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FE476-331E-44E4-BA8A-D40C9EDBC5AF}"/>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10491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10B4-A3DB-4995-B9A7-0E0BBFCA22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641942-4CA7-49D3-BAD4-1A3B2547B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72CC2-CE6A-44D0-9A3F-109B2C6C858A}"/>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5" name="Footer Placeholder 4">
            <a:extLst>
              <a:ext uri="{FF2B5EF4-FFF2-40B4-BE49-F238E27FC236}">
                <a16:creationId xmlns:a16="http://schemas.microsoft.com/office/drawing/2014/main" id="{FE44BDF4-7842-41BF-B202-CA0D06FFA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345A1-6982-4EA9-8700-29A90A9C8C84}"/>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3648343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347F-DFF9-4C2D-99B5-141B60D323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6861C-BE7D-45A3-A95D-638C63A9E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9DF10-4B7C-4D0B-86A9-195996362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FC6986-0E28-4D94-A6D5-3B5096040C5C}"/>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6" name="Footer Placeholder 5">
            <a:extLst>
              <a:ext uri="{FF2B5EF4-FFF2-40B4-BE49-F238E27FC236}">
                <a16:creationId xmlns:a16="http://schemas.microsoft.com/office/drawing/2014/main" id="{6206863D-E7E3-4C98-AB56-9CA5EB16D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E28F7-65AF-46B1-B5ED-253E0D13F0B2}"/>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152813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E3F1-CAE2-408A-8316-F850F35290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083BC-713A-43D0-969A-966693775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4A146-1933-4A2D-9C33-0896523DF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CD1103-3D25-440B-BA5D-D1F18EBE4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8BBB6-12A7-47BF-8011-9BA59DAAE4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DD411D-88BD-4E99-8170-AE5ED5F68EB5}"/>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8" name="Footer Placeholder 7">
            <a:extLst>
              <a:ext uri="{FF2B5EF4-FFF2-40B4-BE49-F238E27FC236}">
                <a16:creationId xmlns:a16="http://schemas.microsoft.com/office/drawing/2014/main" id="{239D0045-A750-4101-98D2-2F981867B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25B33-160A-4904-9FB6-E25C905207CD}"/>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193209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550C-3F1E-4D12-A29B-861044EB4C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1C83BC-E3B1-452C-8126-F4AE7CCC7363}"/>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4" name="Footer Placeholder 3">
            <a:extLst>
              <a:ext uri="{FF2B5EF4-FFF2-40B4-BE49-F238E27FC236}">
                <a16:creationId xmlns:a16="http://schemas.microsoft.com/office/drawing/2014/main" id="{F3C57DB1-4418-40A6-A838-A858EB870A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CBCF6-0E24-4D50-A42F-393D91CC8ED9}"/>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135328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01F56-BAA7-4C4C-8050-CE9A2AACC244}"/>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3" name="Footer Placeholder 2">
            <a:extLst>
              <a:ext uri="{FF2B5EF4-FFF2-40B4-BE49-F238E27FC236}">
                <a16:creationId xmlns:a16="http://schemas.microsoft.com/office/drawing/2014/main" id="{902656DD-6B2B-48C7-979C-560241E1D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1F73AE-5821-48C9-BDD2-E9492362A1BF}"/>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407960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8395-997C-4FAE-90D8-84FBE1C59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B4D1A4-9756-48F5-9DB0-6121708B3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5AC64-1295-449E-A1C6-E5A41A5E7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FFEFB-F4DA-4DE5-B797-E4FF0AFF2399}"/>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6" name="Footer Placeholder 5">
            <a:extLst>
              <a:ext uri="{FF2B5EF4-FFF2-40B4-BE49-F238E27FC236}">
                <a16:creationId xmlns:a16="http://schemas.microsoft.com/office/drawing/2014/main" id="{6EC96F13-03CE-4E2E-9784-E833ABBBE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39786-DFEF-4E8E-9F73-3BA199E30DAB}"/>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1891924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FDE1-61F9-40EE-9BBD-163B3782A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A7BF12-E804-4BE0-B5DB-6A57993A7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386172-5FCA-4B5C-A4D7-3D2D99483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BA071-8290-4E69-B296-9C9619A6E698}"/>
              </a:ext>
            </a:extLst>
          </p:cNvPr>
          <p:cNvSpPr>
            <a:spLocks noGrp="1"/>
          </p:cNvSpPr>
          <p:nvPr>
            <p:ph type="dt" sz="half" idx="10"/>
          </p:nvPr>
        </p:nvSpPr>
        <p:spPr/>
        <p:txBody>
          <a:bodyPr/>
          <a:lstStyle/>
          <a:p>
            <a:fld id="{DEC0DFBA-CCC0-427F-9DE8-D282F0CC4323}" type="datetimeFigureOut">
              <a:rPr lang="en-US" smtClean="0"/>
              <a:t>6/30/2021</a:t>
            </a:fld>
            <a:endParaRPr lang="en-US"/>
          </a:p>
        </p:txBody>
      </p:sp>
      <p:sp>
        <p:nvSpPr>
          <p:cNvPr id="6" name="Footer Placeholder 5">
            <a:extLst>
              <a:ext uri="{FF2B5EF4-FFF2-40B4-BE49-F238E27FC236}">
                <a16:creationId xmlns:a16="http://schemas.microsoft.com/office/drawing/2014/main" id="{B39D97DB-B431-42FC-BBD7-310D8CB32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49F7F-BD07-414B-B953-E317BE18DF61}"/>
              </a:ext>
            </a:extLst>
          </p:cNvPr>
          <p:cNvSpPr>
            <a:spLocks noGrp="1"/>
          </p:cNvSpPr>
          <p:nvPr>
            <p:ph type="sldNum" sz="quarter" idx="12"/>
          </p:nvPr>
        </p:nvSpPr>
        <p:spPr/>
        <p:txBody>
          <a:bodyPr/>
          <a:lstStyle/>
          <a:p>
            <a:fld id="{B9722D15-90B2-486D-8613-F90EF90AEDDD}" type="slidenum">
              <a:rPr lang="en-US" smtClean="0"/>
              <a:t>‹#›</a:t>
            </a:fld>
            <a:endParaRPr lang="en-US"/>
          </a:p>
        </p:txBody>
      </p:sp>
    </p:spTree>
    <p:extLst>
      <p:ext uri="{BB962C8B-B14F-4D97-AF65-F5344CB8AC3E}">
        <p14:creationId xmlns:p14="http://schemas.microsoft.com/office/powerpoint/2010/main" val="420544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1911F-EF9B-44CE-9C9C-5AB0403A6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EBC15D-F486-4636-96B7-8C0BB3EA7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4D66A-2B04-4550-B105-512252DEF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0DFBA-CCC0-427F-9DE8-D282F0CC4323}" type="datetimeFigureOut">
              <a:rPr lang="en-US" smtClean="0"/>
              <a:t>6/30/2021</a:t>
            </a:fld>
            <a:endParaRPr lang="en-US"/>
          </a:p>
        </p:txBody>
      </p:sp>
      <p:sp>
        <p:nvSpPr>
          <p:cNvPr id="5" name="Footer Placeholder 4">
            <a:extLst>
              <a:ext uri="{FF2B5EF4-FFF2-40B4-BE49-F238E27FC236}">
                <a16:creationId xmlns:a16="http://schemas.microsoft.com/office/drawing/2014/main" id="{178E5671-D642-4EDE-8309-955FCB2B3B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BE9A7-C7B0-469C-B8B1-47CB08AC3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22D15-90B2-486D-8613-F90EF90AEDDD}" type="slidenum">
              <a:rPr lang="en-US" smtClean="0"/>
              <a:t>‹#›</a:t>
            </a:fld>
            <a:endParaRPr lang="en-US"/>
          </a:p>
        </p:txBody>
      </p:sp>
    </p:spTree>
    <p:extLst>
      <p:ext uri="{BB962C8B-B14F-4D97-AF65-F5344CB8AC3E}">
        <p14:creationId xmlns:p14="http://schemas.microsoft.com/office/powerpoint/2010/main" val="3081397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ws.amazon.com/vpc/latest/userguide/VPC_Internet_Gatewa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vpc/latest/userguide/VPC_Route_Table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paddressguide.com/cid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vpc/latest/userguide/VPC_Subnet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ws.amazon.com/vpc/latest/userguide/vpc-network-acl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about-aws/global-infrastructu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docs.aws.amazon.com/AWSEC2/latest/UserGuide/using-regions-availability-zones.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ws.amazon.com/about-aws/global-infrastructure/regional-product-services/?p=ngi&amp;loc=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77E6-110C-4108-929D-AAD284EF2DF1}"/>
              </a:ext>
            </a:extLst>
          </p:cNvPr>
          <p:cNvSpPr>
            <a:spLocks noGrp="1"/>
          </p:cNvSpPr>
          <p:nvPr>
            <p:ph type="ctrTitle"/>
          </p:nvPr>
        </p:nvSpPr>
        <p:spPr/>
        <p:txBody>
          <a:bodyPr/>
          <a:lstStyle/>
          <a:p>
            <a:r>
              <a:rPr lang="en-US" dirty="0"/>
              <a:t>AWS VPC</a:t>
            </a:r>
          </a:p>
        </p:txBody>
      </p:sp>
      <p:sp>
        <p:nvSpPr>
          <p:cNvPr id="3" name="Subtitle 2">
            <a:extLst>
              <a:ext uri="{FF2B5EF4-FFF2-40B4-BE49-F238E27FC236}">
                <a16:creationId xmlns:a16="http://schemas.microsoft.com/office/drawing/2014/main" id="{92408400-E7A9-441F-8A30-EDF591A8A8C2}"/>
              </a:ext>
            </a:extLst>
          </p:cNvPr>
          <p:cNvSpPr>
            <a:spLocks noGrp="1"/>
          </p:cNvSpPr>
          <p:nvPr>
            <p:ph type="subTitle" idx="1"/>
          </p:nvPr>
        </p:nvSpPr>
        <p:spPr/>
        <p:txBody>
          <a:bodyPr vert="horz" lIns="91440" tIns="45720" rIns="91440" bIns="45720" rtlCol="0" anchor="t">
            <a:normAutofit/>
          </a:bodyPr>
          <a:lstStyle/>
          <a:p>
            <a:r>
              <a:rPr lang="en-US" b="1" i="1" dirty="0"/>
              <a:t>CS516</a:t>
            </a:r>
            <a:r>
              <a:rPr lang="en-US" sz="2400" b="1" i="1" dirty="0"/>
              <a:t> – Cloud Computing</a:t>
            </a:r>
            <a:endParaRPr lang="en-US" b="1" i="1" dirty="0"/>
          </a:p>
          <a:p>
            <a:r>
              <a:rPr lang="en-US" sz="2400" b="1" i="1" dirty="0"/>
              <a:t>Computer Science Department </a:t>
            </a:r>
          </a:p>
          <a:p>
            <a:r>
              <a:rPr lang="en-US" b="1" i="1" dirty="0"/>
              <a:t>Maharishi International University</a:t>
            </a:r>
            <a:endParaRPr lang="en-US" dirty="0"/>
          </a:p>
        </p:txBody>
      </p:sp>
    </p:spTree>
    <p:extLst>
      <p:ext uri="{BB962C8B-B14F-4D97-AF65-F5344CB8AC3E}">
        <p14:creationId xmlns:p14="http://schemas.microsoft.com/office/powerpoint/2010/main" val="364070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747A493-93B0-8E41-A313-2C8C236F0EA1}"/>
              </a:ext>
            </a:extLst>
          </p:cNvPr>
          <p:cNvSpPr/>
          <p:nvPr/>
        </p:nvSpPr>
        <p:spPr>
          <a:xfrm>
            <a:off x="1211653" y="1138042"/>
            <a:ext cx="3443464" cy="4716998"/>
          </a:xfrm>
          <a:prstGeom prst="rect">
            <a:avLst/>
          </a:prstGeom>
          <a:noFill/>
          <a:ln>
            <a:solidFill>
              <a:srgbClr val="F8981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981F"/>
              </a:solidFill>
            </a:endParaRPr>
          </a:p>
        </p:txBody>
      </p:sp>
      <p:sp>
        <p:nvSpPr>
          <p:cNvPr id="4" name="Rectangle 3">
            <a:extLst>
              <a:ext uri="{FF2B5EF4-FFF2-40B4-BE49-F238E27FC236}">
                <a16:creationId xmlns:a16="http://schemas.microsoft.com/office/drawing/2014/main" id="{A206C6FA-D481-C743-A3FE-60F9355B1B2C}"/>
              </a:ext>
            </a:extLst>
          </p:cNvPr>
          <p:cNvSpPr/>
          <p:nvPr/>
        </p:nvSpPr>
        <p:spPr>
          <a:xfrm>
            <a:off x="838200" y="777922"/>
            <a:ext cx="10515599" cy="5595582"/>
          </a:xfrm>
          <a:prstGeom prst="rect">
            <a:avLst/>
          </a:prstGeom>
          <a:noFill/>
          <a:ln>
            <a:solidFill>
              <a:srgbClr val="F898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87392CB1-A817-9C44-8EA2-7E7BD65F66C2}"/>
              </a:ext>
            </a:extLst>
          </p:cNvPr>
          <p:cNvPicPr>
            <a:picLocks noChangeAspect="1"/>
          </p:cNvPicPr>
          <p:nvPr/>
        </p:nvPicPr>
        <p:blipFill>
          <a:blip r:embed="rId3"/>
          <a:stretch>
            <a:fillRect/>
          </a:stretch>
        </p:blipFill>
        <p:spPr>
          <a:xfrm>
            <a:off x="838200" y="24957"/>
            <a:ext cx="1235764" cy="1235764"/>
          </a:xfrm>
          <a:prstGeom prst="rect">
            <a:avLst/>
          </a:prstGeom>
        </p:spPr>
      </p:pic>
      <p:pic>
        <p:nvPicPr>
          <p:cNvPr id="13" name="Picture 12" descr="A picture containing light&#10;&#10;Description automatically generated">
            <a:extLst>
              <a:ext uri="{FF2B5EF4-FFF2-40B4-BE49-F238E27FC236}">
                <a16:creationId xmlns:a16="http://schemas.microsoft.com/office/drawing/2014/main" id="{5512E917-28B2-2F47-94C9-D5CA18F38D28}"/>
              </a:ext>
            </a:extLst>
          </p:cNvPr>
          <p:cNvPicPr>
            <a:picLocks noChangeAspect="1"/>
          </p:cNvPicPr>
          <p:nvPr/>
        </p:nvPicPr>
        <p:blipFill>
          <a:blip r:embed="rId4"/>
          <a:stretch>
            <a:fillRect/>
          </a:stretch>
        </p:blipFill>
        <p:spPr>
          <a:xfrm>
            <a:off x="6754705" y="194037"/>
            <a:ext cx="1282761" cy="1282761"/>
          </a:xfrm>
          <a:prstGeom prst="rect">
            <a:avLst/>
          </a:prstGeom>
        </p:spPr>
      </p:pic>
      <p:pic>
        <p:nvPicPr>
          <p:cNvPr id="15" name="Picture 14" descr="A close up of a sign&#10;&#10;Description automatically generated">
            <a:extLst>
              <a:ext uri="{FF2B5EF4-FFF2-40B4-BE49-F238E27FC236}">
                <a16:creationId xmlns:a16="http://schemas.microsoft.com/office/drawing/2014/main" id="{8AEE4386-24BF-C24B-A3A0-94ABA8ABB407}"/>
              </a:ext>
            </a:extLst>
          </p:cNvPr>
          <p:cNvPicPr>
            <a:picLocks noChangeAspect="1"/>
          </p:cNvPicPr>
          <p:nvPr/>
        </p:nvPicPr>
        <p:blipFill>
          <a:blip r:embed="rId5"/>
          <a:stretch>
            <a:fillRect/>
          </a:stretch>
        </p:blipFill>
        <p:spPr>
          <a:xfrm>
            <a:off x="6853006" y="1667568"/>
            <a:ext cx="1282761" cy="1282761"/>
          </a:xfrm>
          <a:prstGeom prst="rect">
            <a:avLst/>
          </a:prstGeom>
        </p:spPr>
      </p:pic>
      <p:sp>
        <p:nvSpPr>
          <p:cNvPr id="17" name="TextBox 16">
            <a:extLst>
              <a:ext uri="{FF2B5EF4-FFF2-40B4-BE49-F238E27FC236}">
                <a16:creationId xmlns:a16="http://schemas.microsoft.com/office/drawing/2014/main" id="{E5B5D7DE-C7C3-F842-8EF8-0FD2DEF0E298}"/>
              </a:ext>
            </a:extLst>
          </p:cNvPr>
          <p:cNvSpPr txBox="1"/>
          <p:nvPr/>
        </p:nvSpPr>
        <p:spPr>
          <a:xfrm>
            <a:off x="1988927" y="5922783"/>
            <a:ext cx="1888915" cy="369332"/>
          </a:xfrm>
          <a:prstGeom prst="rect">
            <a:avLst/>
          </a:prstGeom>
          <a:noFill/>
        </p:spPr>
        <p:txBody>
          <a:bodyPr wrap="none" rtlCol="0">
            <a:spAutoFit/>
          </a:bodyPr>
          <a:lstStyle/>
          <a:p>
            <a:r>
              <a:rPr lang="en-US" dirty="0"/>
              <a:t>Availability Zone 1</a:t>
            </a:r>
          </a:p>
        </p:txBody>
      </p:sp>
      <p:sp>
        <p:nvSpPr>
          <p:cNvPr id="18" name="Rectangle 17">
            <a:extLst>
              <a:ext uri="{FF2B5EF4-FFF2-40B4-BE49-F238E27FC236}">
                <a16:creationId xmlns:a16="http://schemas.microsoft.com/office/drawing/2014/main" id="{59E840FE-6FA7-1F4D-9F95-839B80A32FA5}"/>
              </a:ext>
            </a:extLst>
          </p:cNvPr>
          <p:cNvSpPr/>
          <p:nvPr/>
        </p:nvSpPr>
        <p:spPr>
          <a:xfrm>
            <a:off x="1364053" y="1290442"/>
            <a:ext cx="3139708" cy="2460641"/>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D36B165-1F4A-694D-8295-09EDC99DB80F}"/>
              </a:ext>
            </a:extLst>
          </p:cNvPr>
          <p:cNvSpPr/>
          <p:nvPr/>
        </p:nvSpPr>
        <p:spPr>
          <a:xfrm>
            <a:off x="1363530" y="4297504"/>
            <a:ext cx="3139708" cy="1439179"/>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logo&#10;&#10;Description automatically generated">
            <a:extLst>
              <a:ext uri="{FF2B5EF4-FFF2-40B4-BE49-F238E27FC236}">
                <a16:creationId xmlns:a16="http://schemas.microsoft.com/office/drawing/2014/main" id="{FBF2832B-AFDC-D545-90ED-6CB1C0266D9E}"/>
              </a:ext>
            </a:extLst>
          </p:cNvPr>
          <p:cNvPicPr>
            <a:picLocks noChangeAspect="1"/>
          </p:cNvPicPr>
          <p:nvPr/>
        </p:nvPicPr>
        <p:blipFill>
          <a:blip r:embed="rId6"/>
          <a:stretch>
            <a:fillRect/>
          </a:stretch>
        </p:blipFill>
        <p:spPr>
          <a:xfrm>
            <a:off x="1502397" y="1620841"/>
            <a:ext cx="1296287" cy="1296287"/>
          </a:xfrm>
          <a:prstGeom prst="rect">
            <a:avLst/>
          </a:prstGeom>
        </p:spPr>
      </p:pic>
      <p:pic>
        <p:nvPicPr>
          <p:cNvPr id="21" name="Picture 20" descr="A close up of a logo&#10;&#10;Description automatically generated">
            <a:extLst>
              <a:ext uri="{FF2B5EF4-FFF2-40B4-BE49-F238E27FC236}">
                <a16:creationId xmlns:a16="http://schemas.microsoft.com/office/drawing/2014/main" id="{A42F9F27-90D3-6142-ABC4-9647BD407DEB}"/>
              </a:ext>
            </a:extLst>
          </p:cNvPr>
          <p:cNvPicPr>
            <a:picLocks noChangeAspect="1"/>
          </p:cNvPicPr>
          <p:nvPr/>
        </p:nvPicPr>
        <p:blipFill>
          <a:blip r:embed="rId6"/>
          <a:stretch>
            <a:fillRect/>
          </a:stretch>
        </p:blipFill>
        <p:spPr>
          <a:xfrm>
            <a:off x="2995243" y="1537148"/>
            <a:ext cx="1296287" cy="1296287"/>
          </a:xfrm>
          <a:prstGeom prst="rect">
            <a:avLst/>
          </a:prstGeom>
        </p:spPr>
      </p:pic>
      <p:sp>
        <p:nvSpPr>
          <p:cNvPr id="22" name="Rectangle 21">
            <a:extLst>
              <a:ext uri="{FF2B5EF4-FFF2-40B4-BE49-F238E27FC236}">
                <a16:creationId xmlns:a16="http://schemas.microsoft.com/office/drawing/2014/main" id="{C4B19490-2A43-5549-9812-164DC792C1B5}"/>
              </a:ext>
            </a:extLst>
          </p:cNvPr>
          <p:cNvSpPr/>
          <p:nvPr/>
        </p:nvSpPr>
        <p:spPr>
          <a:xfrm>
            <a:off x="1988927" y="3381751"/>
            <a:ext cx="1780039" cy="369332"/>
          </a:xfrm>
          <a:prstGeom prst="rect">
            <a:avLst/>
          </a:prstGeom>
        </p:spPr>
        <p:txBody>
          <a:bodyPr wrap="none">
            <a:spAutoFit/>
          </a:bodyPr>
          <a:lstStyle/>
          <a:p>
            <a:r>
              <a:rPr lang="en-US" dirty="0"/>
              <a:t>Subnet 1 (public)</a:t>
            </a:r>
          </a:p>
        </p:txBody>
      </p:sp>
      <p:sp>
        <p:nvSpPr>
          <p:cNvPr id="23" name="Rectangle 22">
            <a:extLst>
              <a:ext uri="{FF2B5EF4-FFF2-40B4-BE49-F238E27FC236}">
                <a16:creationId xmlns:a16="http://schemas.microsoft.com/office/drawing/2014/main" id="{F504B700-05EF-514C-9CF1-2A823722AE65}"/>
              </a:ext>
            </a:extLst>
          </p:cNvPr>
          <p:cNvSpPr/>
          <p:nvPr/>
        </p:nvSpPr>
        <p:spPr>
          <a:xfrm>
            <a:off x="1988927" y="5324983"/>
            <a:ext cx="1864998" cy="369332"/>
          </a:xfrm>
          <a:prstGeom prst="rect">
            <a:avLst/>
          </a:prstGeom>
        </p:spPr>
        <p:txBody>
          <a:bodyPr wrap="none">
            <a:spAutoFit/>
          </a:bodyPr>
          <a:lstStyle/>
          <a:p>
            <a:r>
              <a:rPr lang="en-US" dirty="0"/>
              <a:t>Subnet 2 (private)</a:t>
            </a:r>
          </a:p>
        </p:txBody>
      </p:sp>
      <p:pic>
        <p:nvPicPr>
          <p:cNvPr id="25" name="Picture 24" descr="A close up of a logo&#10;&#10;Description automatically generated">
            <a:extLst>
              <a:ext uri="{FF2B5EF4-FFF2-40B4-BE49-F238E27FC236}">
                <a16:creationId xmlns:a16="http://schemas.microsoft.com/office/drawing/2014/main" id="{924ACD1A-F736-9C4B-94AA-EFE59B8E4F43}"/>
              </a:ext>
            </a:extLst>
          </p:cNvPr>
          <p:cNvPicPr>
            <a:picLocks noChangeAspect="1"/>
          </p:cNvPicPr>
          <p:nvPr/>
        </p:nvPicPr>
        <p:blipFill>
          <a:blip r:embed="rId7"/>
          <a:stretch>
            <a:fillRect/>
          </a:stretch>
        </p:blipFill>
        <p:spPr>
          <a:xfrm>
            <a:off x="2579907" y="4334968"/>
            <a:ext cx="825160" cy="825160"/>
          </a:xfrm>
          <a:prstGeom prst="rect">
            <a:avLst/>
          </a:prstGeom>
        </p:spPr>
      </p:pic>
      <p:sp>
        <p:nvSpPr>
          <p:cNvPr id="26" name="Rectangle 25">
            <a:extLst>
              <a:ext uri="{FF2B5EF4-FFF2-40B4-BE49-F238E27FC236}">
                <a16:creationId xmlns:a16="http://schemas.microsoft.com/office/drawing/2014/main" id="{C75AD1EA-DF0C-1449-BF2F-ACE7ABBD274E}"/>
              </a:ext>
            </a:extLst>
          </p:cNvPr>
          <p:cNvSpPr/>
          <p:nvPr/>
        </p:nvSpPr>
        <p:spPr>
          <a:xfrm>
            <a:off x="2713404" y="5001418"/>
            <a:ext cx="558166" cy="369332"/>
          </a:xfrm>
          <a:prstGeom prst="rect">
            <a:avLst/>
          </a:prstGeom>
        </p:spPr>
        <p:txBody>
          <a:bodyPr wrap="none">
            <a:spAutoFit/>
          </a:bodyPr>
          <a:lstStyle/>
          <a:p>
            <a:r>
              <a:rPr lang="en-US" dirty="0"/>
              <a:t>RDS</a:t>
            </a:r>
          </a:p>
        </p:txBody>
      </p:sp>
      <p:sp>
        <p:nvSpPr>
          <p:cNvPr id="27" name="Rectangle 26">
            <a:extLst>
              <a:ext uri="{FF2B5EF4-FFF2-40B4-BE49-F238E27FC236}">
                <a16:creationId xmlns:a16="http://schemas.microsoft.com/office/drawing/2014/main" id="{BAA90A7F-A280-4747-8A85-45C888980B26}"/>
              </a:ext>
            </a:extLst>
          </p:cNvPr>
          <p:cNvSpPr/>
          <p:nvPr/>
        </p:nvSpPr>
        <p:spPr>
          <a:xfrm>
            <a:off x="1856740" y="2746544"/>
            <a:ext cx="534634" cy="369332"/>
          </a:xfrm>
          <a:prstGeom prst="rect">
            <a:avLst/>
          </a:prstGeom>
        </p:spPr>
        <p:txBody>
          <a:bodyPr wrap="none">
            <a:spAutoFit/>
          </a:bodyPr>
          <a:lstStyle/>
          <a:p>
            <a:r>
              <a:rPr lang="en-US" dirty="0"/>
              <a:t>EC2</a:t>
            </a:r>
          </a:p>
        </p:txBody>
      </p:sp>
      <p:sp>
        <p:nvSpPr>
          <p:cNvPr id="28" name="Rectangle 27">
            <a:extLst>
              <a:ext uri="{FF2B5EF4-FFF2-40B4-BE49-F238E27FC236}">
                <a16:creationId xmlns:a16="http://schemas.microsoft.com/office/drawing/2014/main" id="{1E9D1EBE-76CE-934D-8640-BC54E1634A3A}"/>
              </a:ext>
            </a:extLst>
          </p:cNvPr>
          <p:cNvSpPr/>
          <p:nvPr/>
        </p:nvSpPr>
        <p:spPr>
          <a:xfrm>
            <a:off x="3405067" y="2737427"/>
            <a:ext cx="534634" cy="369332"/>
          </a:xfrm>
          <a:prstGeom prst="rect">
            <a:avLst/>
          </a:prstGeom>
        </p:spPr>
        <p:txBody>
          <a:bodyPr wrap="none">
            <a:spAutoFit/>
          </a:bodyPr>
          <a:lstStyle/>
          <a:p>
            <a:r>
              <a:rPr lang="en-US" dirty="0"/>
              <a:t>EC2</a:t>
            </a:r>
          </a:p>
        </p:txBody>
      </p:sp>
      <p:sp>
        <p:nvSpPr>
          <p:cNvPr id="29" name="Rectangle 28">
            <a:extLst>
              <a:ext uri="{FF2B5EF4-FFF2-40B4-BE49-F238E27FC236}">
                <a16:creationId xmlns:a16="http://schemas.microsoft.com/office/drawing/2014/main" id="{43E48973-3DCD-6948-8B62-FBC18E37F78A}"/>
              </a:ext>
            </a:extLst>
          </p:cNvPr>
          <p:cNvSpPr/>
          <p:nvPr/>
        </p:nvSpPr>
        <p:spPr>
          <a:xfrm rot="5400000">
            <a:off x="7206096" y="2033599"/>
            <a:ext cx="586849" cy="3807571"/>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Network Access Control List - NACL</a:t>
            </a:r>
          </a:p>
        </p:txBody>
      </p:sp>
      <p:sp>
        <p:nvSpPr>
          <p:cNvPr id="30" name="TextBox 29">
            <a:extLst>
              <a:ext uri="{FF2B5EF4-FFF2-40B4-BE49-F238E27FC236}">
                <a16:creationId xmlns:a16="http://schemas.microsoft.com/office/drawing/2014/main" id="{84CA944B-3EAA-034A-8E19-677BE7DA8E17}"/>
              </a:ext>
            </a:extLst>
          </p:cNvPr>
          <p:cNvSpPr txBox="1"/>
          <p:nvPr/>
        </p:nvSpPr>
        <p:spPr>
          <a:xfrm>
            <a:off x="6878855" y="2720898"/>
            <a:ext cx="1286314" cy="369332"/>
          </a:xfrm>
          <a:prstGeom prst="rect">
            <a:avLst/>
          </a:prstGeom>
          <a:noFill/>
        </p:spPr>
        <p:txBody>
          <a:bodyPr wrap="none" rtlCol="0">
            <a:spAutoFit/>
          </a:bodyPr>
          <a:lstStyle/>
          <a:p>
            <a:r>
              <a:rPr lang="en-US" dirty="0"/>
              <a:t>Route Table</a:t>
            </a:r>
          </a:p>
        </p:txBody>
      </p:sp>
      <p:sp>
        <p:nvSpPr>
          <p:cNvPr id="31" name="TextBox 30">
            <a:extLst>
              <a:ext uri="{FF2B5EF4-FFF2-40B4-BE49-F238E27FC236}">
                <a16:creationId xmlns:a16="http://schemas.microsoft.com/office/drawing/2014/main" id="{6F950C54-859C-4247-B448-201509D416E8}"/>
              </a:ext>
            </a:extLst>
          </p:cNvPr>
          <p:cNvSpPr txBox="1"/>
          <p:nvPr/>
        </p:nvSpPr>
        <p:spPr>
          <a:xfrm>
            <a:off x="6250312" y="1132820"/>
            <a:ext cx="2398157" cy="369332"/>
          </a:xfrm>
          <a:prstGeom prst="rect">
            <a:avLst/>
          </a:prstGeom>
          <a:noFill/>
        </p:spPr>
        <p:txBody>
          <a:bodyPr wrap="none" rtlCol="0">
            <a:spAutoFit/>
          </a:bodyPr>
          <a:lstStyle/>
          <a:p>
            <a:r>
              <a:rPr lang="en-US" dirty="0"/>
              <a:t>Internet Gateway - IGW</a:t>
            </a:r>
          </a:p>
        </p:txBody>
      </p:sp>
      <p:sp>
        <p:nvSpPr>
          <p:cNvPr id="33" name="Rectangle 32">
            <a:extLst>
              <a:ext uri="{FF2B5EF4-FFF2-40B4-BE49-F238E27FC236}">
                <a16:creationId xmlns:a16="http://schemas.microsoft.com/office/drawing/2014/main" id="{4AEC6AFB-E964-3D45-91A9-E0000A982CC9}"/>
              </a:ext>
            </a:extLst>
          </p:cNvPr>
          <p:cNvSpPr/>
          <p:nvPr/>
        </p:nvSpPr>
        <p:spPr>
          <a:xfrm>
            <a:off x="10335259" y="1133876"/>
            <a:ext cx="771013" cy="4716998"/>
          </a:xfrm>
          <a:prstGeom prst="rect">
            <a:avLst/>
          </a:prstGeom>
          <a:noFill/>
          <a:ln>
            <a:solidFill>
              <a:srgbClr val="F8981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981F"/>
              </a:solidFill>
            </a:endParaRPr>
          </a:p>
        </p:txBody>
      </p:sp>
      <p:sp>
        <p:nvSpPr>
          <p:cNvPr id="34" name="TextBox 33">
            <a:extLst>
              <a:ext uri="{FF2B5EF4-FFF2-40B4-BE49-F238E27FC236}">
                <a16:creationId xmlns:a16="http://schemas.microsoft.com/office/drawing/2014/main" id="{8938F2B5-235F-2041-98B2-A616DF2075AE}"/>
              </a:ext>
            </a:extLst>
          </p:cNvPr>
          <p:cNvSpPr txBox="1"/>
          <p:nvPr/>
        </p:nvSpPr>
        <p:spPr>
          <a:xfrm>
            <a:off x="9258615" y="5922438"/>
            <a:ext cx="1888915" cy="369332"/>
          </a:xfrm>
          <a:prstGeom prst="rect">
            <a:avLst/>
          </a:prstGeom>
          <a:noFill/>
        </p:spPr>
        <p:txBody>
          <a:bodyPr wrap="none" rtlCol="0">
            <a:spAutoFit/>
          </a:bodyPr>
          <a:lstStyle/>
          <a:p>
            <a:r>
              <a:rPr lang="en-US" dirty="0"/>
              <a:t>Availability Zone 2</a:t>
            </a:r>
          </a:p>
        </p:txBody>
      </p:sp>
      <p:cxnSp>
        <p:nvCxnSpPr>
          <p:cNvPr id="41" name="Straight Arrow Connector 40">
            <a:extLst>
              <a:ext uri="{FF2B5EF4-FFF2-40B4-BE49-F238E27FC236}">
                <a16:creationId xmlns:a16="http://schemas.microsoft.com/office/drawing/2014/main" id="{70740D7E-035A-654B-9ACD-CE43BCB9EE44}"/>
              </a:ext>
            </a:extLst>
          </p:cNvPr>
          <p:cNvCxnSpPr>
            <a:cxnSpLocks/>
          </p:cNvCxnSpPr>
          <p:nvPr/>
        </p:nvCxnSpPr>
        <p:spPr>
          <a:xfrm>
            <a:off x="9403307" y="3928398"/>
            <a:ext cx="931952"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044461A9-80A9-A24D-B119-F3635BCA89EC}"/>
              </a:ext>
            </a:extLst>
          </p:cNvPr>
          <p:cNvCxnSpPr>
            <a:cxnSpLocks/>
          </p:cNvCxnSpPr>
          <p:nvPr/>
        </p:nvCxnSpPr>
        <p:spPr>
          <a:xfrm>
            <a:off x="7449980" y="3115876"/>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AB0B5398-CF80-6F4B-A85C-DC8B971FCAC0}"/>
              </a:ext>
            </a:extLst>
          </p:cNvPr>
          <p:cNvCxnSpPr>
            <a:cxnSpLocks/>
          </p:cNvCxnSpPr>
          <p:nvPr/>
        </p:nvCxnSpPr>
        <p:spPr>
          <a:xfrm>
            <a:off x="7449980" y="1440234"/>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C78E09E-2D84-874D-83D2-AC42DF053FDC}"/>
              </a:ext>
            </a:extLst>
          </p:cNvPr>
          <p:cNvCxnSpPr>
            <a:cxnSpLocks/>
          </p:cNvCxnSpPr>
          <p:nvPr/>
        </p:nvCxnSpPr>
        <p:spPr>
          <a:xfrm>
            <a:off x="7448978" y="24957"/>
            <a:ext cx="0" cy="38692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0" name="Elbow Connector 49">
            <a:extLst>
              <a:ext uri="{FF2B5EF4-FFF2-40B4-BE49-F238E27FC236}">
                <a16:creationId xmlns:a16="http://schemas.microsoft.com/office/drawing/2014/main" id="{D4328ACE-A253-ED45-A4D8-CDAEF0B9065F}"/>
              </a:ext>
            </a:extLst>
          </p:cNvPr>
          <p:cNvCxnSpPr>
            <a:stCxn id="18" idx="3"/>
            <a:endCxn id="29" idx="2"/>
          </p:cNvCxnSpPr>
          <p:nvPr/>
        </p:nvCxnSpPr>
        <p:spPr>
          <a:xfrm>
            <a:off x="4503761" y="2520763"/>
            <a:ext cx="1091974" cy="1416622"/>
          </a:xfrm>
          <a:prstGeom prst="bentConnector3">
            <a:avLst/>
          </a:prstGeom>
          <a:ln>
            <a:solidFill>
              <a:srgbClr val="F8981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8CB2ABA-2D04-6F45-A500-4D3B868408DC}"/>
              </a:ext>
            </a:extLst>
          </p:cNvPr>
          <p:cNvCxnSpPr>
            <a:cxnSpLocks/>
          </p:cNvCxnSpPr>
          <p:nvPr/>
        </p:nvCxnSpPr>
        <p:spPr>
          <a:xfrm>
            <a:off x="2995243" y="3795127"/>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9074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E511-1546-EF41-89EF-C1DAC3642C47}"/>
              </a:ext>
            </a:extLst>
          </p:cNvPr>
          <p:cNvSpPr>
            <a:spLocks noGrp="1"/>
          </p:cNvSpPr>
          <p:nvPr>
            <p:ph type="title"/>
          </p:nvPr>
        </p:nvSpPr>
        <p:spPr/>
        <p:txBody>
          <a:bodyPr/>
          <a:lstStyle/>
          <a:p>
            <a:r>
              <a:rPr lang="en-US" dirty="0"/>
              <a:t>Internet Gateways - IGW</a:t>
            </a:r>
          </a:p>
        </p:txBody>
      </p:sp>
      <p:sp>
        <p:nvSpPr>
          <p:cNvPr id="3" name="Content Placeholder 2">
            <a:extLst>
              <a:ext uri="{FF2B5EF4-FFF2-40B4-BE49-F238E27FC236}">
                <a16:creationId xmlns:a16="http://schemas.microsoft.com/office/drawing/2014/main" id="{1522DA47-0AA6-804F-ACFF-D0D8304197C4}"/>
              </a:ext>
            </a:extLst>
          </p:cNvPr>
          <p:cNvSpPr>
            <a:spLocks noGrp="1"/>
          </p:cNvSpPr>
          <p:nvPr>
            <p:ph idx="1"/>
          </p:nvPr>
        </p:nvSpPr>
        <p:spPr>
          <a:xfrm>
            <a:off x="838200" y="1690688"/>
            <a:ext cx="10515600" cy="3763340"/>
          </a:xfrm>
        </p:spPr>
        <p:txBody>
          <a:bodyPr>
            <a:normAutofit lnSpcReduction="10000"/>
          </a:bodyPr>
          <a:lstStyle/>
          <a:p>
            <a:r>
              <a:rPr lang="en-US" dirty="0"/>
              <a:t>A combination of hardware and software that provides your private network with a route to the Internet.</a:t>
            </a:r>
          </a:p>
          <a:p>
            <a:r>
              <a:rPr lang="en-US" dirty="0"/>
              <a:t>One IP for all resources in your network (VPC).</a:t>
            </a:r>
          </a:p>
          <a:p>
            <a:r>
              <a:rPr lang="en-US" dirty="0"/>
              <a:t>A horizontally scaled redundant and highly available VPC component that </a:t>
            </a:r>
            <a:r>
              <a:rPr lang="en-US" b="1" dirty="0"/>
              <a:t>allows communication between instances in your VPC and the Internet</a:t>
            </a:r>
            <a:r>
              <a:rPr lang="en-US" dirty="0"/>
              <a:t>.</a:t>
            </a:r>
          </a:p>
          <a:p>
            <a:pPr marL="1143000" lvl="1" indent="-457200"/>
            <a:r>
              <a:rPr lang="en-US" dirty="0"/>
              <a:t>Your default VPC already has an IGW attached.</a:t>
            </a:r>
          </a:p>
          <a:p>
            <a:pPr marL="1143000" lvl="1" indent="-457200"/>
            <a:r>
              <a:rPr lang="en-US" dirty="0"/>
              <a:t>Only 1 IGW can be attached to a VPC at a time.</a:t>
            </a:r>
          </a:p>
          <a:p>
            <a:pPr marL="1143000" lvl="1" indent="-457200"/>
            <a:r>
              <a:rPr lang="en-US" dirty="0"/>
              <a:t>An IGW cannot be detached from a VPC while there are active AWS resources in the VPC.</a:t>
            </a:r>
          </a:p>
        </p:txBody>
      </p:sp>
      <p:sp>
        <p:nvSpPr>
          <p:cNvPr id="4" name="TextBox 3">
            <a:extLst>
              <a:ext uri="{FF2B5EF4-FFF2-40B4-BE49-F238E27FC236}">
                <a16:creationId xmlns:a16="http://schemas.microsoft.com/office/drawing/2014/main" id="{3E716E59-FE9B-434D-BA63-C503A87D1BAE}"/>
              </a:ext>
            </a:extLst>
          </p:cNvPr>
          <p:cNvSpPr txBox="1"/>
          <p:nvPr/>
        </p:nvSpPr>
        <p:spPr>
          <a:xfrm>
            <a:off x="838200" y="6308209"/>
            <a:ext cx="3581045" cy="369332"/>
          </a:xfrm>
          <a:prstGeom prst="rect">
            <a:avLst/>
          </a:prstGeom>
          <a:noFill/>
        </p:spPr>
        <p:txBody>
          <a:bodyPr wrap="none" rtlCol="0">
            <a:spAutoFit/>
          </a:bodyPr>
          <a:lstStyle/>
          <a:p>
            <a:r>
              <a:rPr lang="en-US" dirty="0"/>
              <a:t>Read more about </a:t>
            </a:r>
            <a:r>
              <a:rPr lang="en-US" dirty="0">
                <a:hlinkClick r:id="rId2"/>
              </a:rPr>
              <a:t>Internet Gateways</a:t>
            </a:r>
            <a:endParaRPr lang="en-US" dirty="0"/>
          </a:p>
        </p:txBody>
      </p:sp>
      <p:pic>
        <p:nvPicPr>
          <p:cNvPr id="6" name="Picture 5" descr="A screenshot of a cell phone&#10;&#10;Description automatically generated">
            <a:extLst>
              <a:ext uri="{FF2B5EF4-FFF2-40B4-BE49-F238E27FC236}">
                <a16:creationId xmlns:a16="http://schemas.microsoft.com/office/drawing/2014/main" id="{DDAB4005-5171-9F48-B441-DA6973A6B333}"/>
              </a:ext>
            </a:extLst>
          </p:cNvPr>
          <p:cNvPicPr>
            <a:picLocks noChangeAspect="1"/>
          </p:cNvPicPr>
          <p:nvPr/>
        </p:nvPicPr>
        <p:blipFill rotWithShape="1">
          <a:blip r:embed="rId3"/>
          <a:srcRect t="40007" b="1"/>
          <a:stretch/>
        </p:blipFill>
        <p:spPr>
          <a:xfrm>
            <a:off x="745603" y="5454028"/>
            <a:ext cx="8801100" cy="784739"/>
          </a:xfrm>
          <a:prstGeom prst="rect">
            <a:avLst/>
          </a:prstGeom>
        </p:spPr>
      </p:pic>
    </p:spTree>
    <p:extLst>
      <p:ext uri="{BB962C8B-B14F-4D97-AF65-F5344CB8AC3E}">
        <p14:creationId xmlns:p14="http://schemas.microsoft.com/office/powerpoint/2010/main" val="353558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7E3E-3A94-3C46-A842-A4C974B5221D}"/>
              </a:ext>
            </a:extLst>
          </p:cNvPr>
          <p:cNvSpPr>
            <a:spLocks noGrp="1"/>
          </p:cNvSpPr>
          <p:nvPr>
            <p:ph type="title"/>
          </p:nvPr>
        </p:nvSpPr>
        <p:spPr/>
        <p:txBody>
          <a:bodyPr/>
          <a:lstStyle/>
          <a:p>
            <a:r>
              <a:rPr lang="en-US" dirty="0"/>
              <a:t>Route Tables</a:t>
            </a:r>
          </a:p>
        </p:txBody>
      </p:sp>
      <p:sp>
        <p:nvSpPr>
          <p:cNvPr id="3" name="Content Placeholder 2">
            <a:extLst>
              <a:ext uri="{FF2B5EF4-FFF2-40B4-BE49-F238E27FC236}">
                <a16:creationId xmlns:a16="http://schemas.microsoft.com/office/drawing/2014/main" id="{9346563A-8D4A-AB46-8AD6-E9DFA755BFB2}"/>
              </a:ext>
            </a:extLst>
          </p:cNvPr>
          <p:cNvSpPr>
            <a:spLocks noGrp="1"/>
          </p:cNvSpPr>
          <p:nvPr>
            <p:ph idx="1"/>
          </p:nvPr>
        </p:nvSpPr>
        <p:spPr>
          <a:xfrm>
            <a:off x="838200" y="1825625"/>
            <a:ext cx="10515600" cy="2947850"/>
          </a:xfrm>
        </p:spPr>
        <p:txBody>
          <a:bodyPr/>
          <a:lstStyle/>
          <a:p>
            <a:r>
              <a:rPr lang="en-US" dirty="0"/>
              <a:t>A route table contains a set of rules, called </a:t>
            </a:r>
            <a:r>
              <a:rPr lang="en-US" b="1" dirty="0"/>
              <a:t>routes</a:t>
            </a:r>
            <a:r>
              <a:rPr lang="en-US" dirty="0"/>
              <a:t>, that are used to </a:t>
            </a:r>
            <a:r>
              <a:rPr lang="en-US" b="1" dirty="0"/>
              <a:t>determine where network traffic is directed</a:t>
            </a:r>
            <a:r>
              <a:rPr lang="en-US" dirty="0"/>
              <a:t>.</a:t>
            </a:r>
          </a:p>
          <a:p>
            <a:pPr marL="457200" indent="-457200">
              <a:buFont typeface="Arial" panose="020B0604020202020204" pitchFamily="34" charset="0"/>
              <a:buChar char="•"/>
            </a:pPr>
            <a:r>
              <a:rPr lang="en-US" dirty="0"/>
              <a:t>To define access between </a:t>
            </a:r>
            <a:r>
              <a:rPr lang="en-US" b="1" dirty="0"/>
              <a:t>subnets</a:t>
            </a:r>
            <a:r>
              <a:rPr lang="en-US" dirty="0"/>
              <a:t>, we use Route Tables </a:t>
            </a:r>
          </a:p>
          <a:p>
            <a:pPr marL="457200" indent="-457200">
              <a:buFont typeface="Arial" panose="020B0604020202020204" pitchFamily="34" charset="0"/>
              <a:buChar char="•"/>
            </a:pPr>
            <a:r>
              <a:rPr lang="en-US" dirty="0"/>
              <a:t>To define access to the </a:t>
            </a:r>
            <a:r>
              <a:rPr lang="en-US" b="1" dirty="0"/>
              <a:t>internet</a:t>
            </a:r>
            <a:r>
              <a:rPr lang="en-US" dirty="0"/>
              <a:t>, we use Route Tables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1BFEC65-3957-F846-9FD0-A5CACA7FA6E7}"/>
              </a:ext>
            </a:extLst>
          </p:cNvPr>
          <p:cNvSpPr txBox="1"/>
          <p:nvPr/>
        </p:nvSpPr>
        <p:spPr>
          <a:xfrm>
            <a:off x="838200" y="4222234"/>
            <a:ext cx="3055388" cy="369332"/>
          </a:xfrm>
          <a:prstGeom prst="rect">
            <a:avLst/>
          </a:prstGeom>
          <a:noFill/>
        </p:spPr>
        <p:txBody>
          <a:bodyPr wrap="none" rtlCol="0">
            <a:spAutoFit/>
          </a:bodyPr>
          <a:lstStyle/>
          <a:p>
            <a:r>
              <a:rPr lang="en-US" dirty="0"/>
              <a:t>Read more about </a:t>
            </a:r>
            <a:r>
              <a:rPr lang="en-US" dirty="0">
                <a:hlinkClick r:id="rId3"/>
              </a:rPr>
              <a:t>Route Tables</a:t>
            </a:r>
            <a:endParaRPr lang="en-US" dirty="0"/>
          </a:p>
        </p:txBody>
      </p:sp>
    </p:spTree>
    <p:extLst>
      <p:ext uri="{BB962C8B-B14F-4D97-AF65-F5344CB8AC3E}">
        <p14:creationId xmlns:p14="http://schemas.microsoft.com/office/powerpoint/2010/main" val="212731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7E3E-3A94-3C46-A842-A4C974B5221D}"/>
              </a:ext>
            </a:extLst>
          </p:cNvPr>
          <p:cNvSpPr>
            <a:spLocks noGrp="1"/>
          </p:cNvSpPr>
          <p:nvPr>
            <p:ph type="title"/>
          </p:nvPr>
        </p:nvSpPr>
        <p:spPr/>
        <p:txBody>
          <a:bodyPr/>
          <a:lstStyle/>
          <a:p>
            <a:r>
              <a:rPr lang="en-US" dirty="0"/>
              <a:t>Route Tables</a:t>
            </a:r>
          </a:p>
        </p:txBody>
      </p:sp>
      <p:sp>
        <p:nvSpPr>
          <p:cNvPr id="3" name="Content Placeholder 2">
            <a:extLst>
              <a:ext uri="{FF2B5EF4-FFF2-40B4-BE49-F238E27FC236}">
                <a16:creationId xmlns:a16="http://schemas.microsoft.com/office/drawing/2014/main" id="{9346563A-8D4A-AB46-8AD6-E9DFA755BFB2}"/>
              </a:ext>
            </a:extLst>
          </p:cNvPr>
          <p:cNvSpPr>
            <a:spLocks noGrp="1"/>
          </p:cNvSpPr>
          <p:nvPr>
            <p:ph idx="1"/>
          </p:nvPr>
        </p:nvSpPr>
        <p:spPr>
          <a:xfrm>
            <a:off x="838200" y="1825625"/>
            <a:ext cx="10515600" cy="2235747"/>
          </a:xfrm>
        </p:spPr>
        <p:txBody>
          <a:bodyPr/>
          <a:lstStyle/>
          <a:p>
            <a:pPr marL="287338" indent="-230188">
              <a:buFont typeface="Arial" panose="020B0604020202020204" pitchFamily="34" charset="0"/>
              <a:buChar char="•"/>
            </a:pPr>
            <a:r>
              <a:rPr lang="en-US" dirty="0"/>
              <a:t>Your default VPC already has a main route table.</a:t>
            </a:r>
          </a:p>
          <a:p>
            <a:pPr marL="287338" indent="-230188">
              <a:buFont typeface="Arial" panose="020B0604020202020204" pitchFamily="34" charset="0"/>
              <a:buChar char="•"/>
            </a:pPr>
            <a:r>
              <a:rPr lang="en-US" dirty="0"/>
              <a:t>Unlike IGW, you can have multiple active route tables in a VPC.</a:t>
            </a:r>
          </a:p>
          <a:p>
            <a:pPr marL="287338" indent="-230188">
              <a:buFont typeface="Arial" panose="020B0604020202020204" pitchFamily="34" charset="0"/>
              <a:buChar char="•"/>
            </a:pPr>
            <a:r>
              <a:rPr lang="en-US" dirty="0"/>
              <a:t>You cannot delete a route table if it has dependencies (associated subnets)</a:t>
            </a:r>
          </a:p>
        </p:txBody>
      </p:sp>
      <p:pic>
        <p:nvPicPr>
          <p:cNvPr id="6" name="Picture 5" descr="A screenshot of a cell phone&#10;&#10;Description automatically generated">
            <a:extLst>
              <a:ext uri="{FF2B5EF4-FFF2-40B4-BE49-F238E27FC236}">
                <a16:creationId xmlns:a16="http://schemas.microsoft.com/office/drawing/2014/main" id="{06C7586F-CBF5-4842-9372-C59D3571E335}"/>
              </a:ext>
            </a:extLst>
          </p:cNvPr>
          <p:cNvPicPr>
            <a:picLocks noChangeAspect="1"/>
          </p:cNvPicPr>
          <p:nvPr/>
        </p:nvPicPr>
        <p:blipFill rotWithShape="1">
          <a:blip r:embed="rId3"/>
          <a:srcRect t="7303"/>
          <a:stretch/>
        </p:blipFill>
        <p:spPr>
          <a:xfrm>
            <a:off x="838200" y="4061372"/>
            <a:ext cx="6362700" cy="1047750"/>
          </a:xfrm>
          <a:prstGeom prst="rect">
            <a:avLst/>
          </a:prstGeom>
        </p:spPr>
      </p:pic>
      <p:sp>
        <p:nvSpPr>
          <p:cNvPr id="7" name="TextBox 6">
            <a:extLst>
              <a:ext uri="{FF2B5EF4-FFF2-40B4-BE49-F238E27FC236}">
                <a16:creationId xmlns:a16="http://schemas.microsoft.com/office/drawing/2014/main" id="{090B70A4-E69D-6440-A978-A48BC652CB91}"/>
              </a:ext>
            </a:extLst>
          </p:cNvPr>
          <p:cNvSpPr txBox="1"/>
          <p:nvPr/>
        </p:nvSpPr>
        <p:spPr>
          <a:xfrm>
            <a:off x="7255426" y="4262081"/>
            <a:ext cx="4098374" cy="646331"/>
          </a:xfrm>
          <a:prstGeom prst="rect">
            <a:avLst/>
          </a:prstGeom>
          <a:noFill/>
        </p:spPr>
        <p:txBody>
          <a:bodyPr wrap="square" rtlCol="0">
            <a:spAutoFit/>
          </a:bodyPr>
          <a:lstStyle/>
          <a:p>
            <a:r>
              <a:rPr lang="en-US" dirty="0"/>
              <a:t>Any subnet associated with this RT will be public and have access to the internet</a:t>
            </a:r>
          </a:p>
        </p:txBody>
      </p:sp>
    </p:spTree>
    <p:extLst>
      <p:ext uri="{BB962C8B-B14F-4D97-AF65-F5344CB8AC3E}">
        <p14:creationId xmlns:p14="http://schemas.microsoft.com/office/powerpoint/2010/main" val="284688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CB143327-001F-674C-86E6-E4E06A1D08CF}"/>
              </a:ext>
            </a:extLst>
          </p:cNvPr>
          <p:cNvPicPr>
            <a:picLocks noGrp="1" noChangeAspect="1"/>
          </p:cNvPicPr>
          <p:nvPr>
            <p:ph idx="1"/>
          </p:nvPr>
        </p:nvPicPr>
        <p:blipFill>
          <a:blip r:embed="rId2"/>
          <a:stretch>
            <a:fillRect/>
          </a:stretch>
        </p:blipFill>
        <p:spPr>
          <a:xfrm>
            <a:off x="838200" y="1663352"/>
            <a:ext cx="4483100" cy="762000"/>
          </a:xfrm>
        </p:spPr>
      </p:pic>
      <p:pic>
        <p:nvPicPr>
          <p:cNvPr id="7" name="Picture 6" descr="A screenshot of a cell phone&#10;&#10;Description automatically generated">
            <a:extLst>
              <a:ext uri="{FF2B5EF4-FFF2-40B4-BE49-F238E27FC236}">
                <a16:creationId xmlns:a16="http://schemas.microsoft.com/office/drawing/2014/main" id="{998D90B5-E7A0-9449-863D-029088F2E19C}"/>
              </a:ext>
            </a:extLst>
          </p:cNvPr>
          <p:cNvPicPr>
            <a:picLocks noChangeAspect="1"/>
          </p:cNvPicPr>
          <p:nvPr/>
        </p:nvPicPr>
        <p:blipFill>
          <a:blip r:embed="rId3"/>
          <a:stretch>
            <a:fillRect/>
          </a:stretch>
        </p:blipFill>
        <p:spPr>
          <a:xfrm>
            <a:off x="838200" y="2425352"/>
            <a:ext cx="6578600" cy="3543300"/>
          </a:xfrm>
          <a:prstGeom prst="rect">
            <a:avLst/>
          </a:prstGeom>
        </p:spPr>
      </p:pic>
      <p:sp>
        <p:nvSpPr>
          <p:cNvPr id="9" name="Title 1">
            <a:extLst>
              <a:ext uri="{FF2B5EF4-FFF2-40B4-BE49-F238E27FC236}">
                <a16:creationId xmlns:a16="http://schemas.microsoft.com/office/drawing/2014/main" id="{28A9A4F6-08C6-104E-BFD1-0B1D52A3374E}"/>
              </a:ext>
            </a:extLst>
          </p:cNvPr>
          <p:cNvSpPr>
            <a:spLocks noGrp="1"/>
          </p:cNvSpPr>
          <p:nvPr>
            <p:ph type="title"/>
          </p:nvPr>
        </p:nvSpPr>
        <p:spPr>
          <a:xfrm>
            <a:off x="838200" y="365125"/>
            <a:ext cx="10515600" cy="1325563"/>
          </a:xfrm>
        </p:spPr>
        <p:txBody>
          <a:bodyPr/>
          <a:lstStyle/>
          <a:p>
            <a:r>
              <a:rPr lang="en-US" dirty="0"/>
              <a:t>Route Tables</a:t>
            </a:r>
          </a:p>
        </p:txBody>
      </p:sp>
      <p:sp>
        <p:nvSpPr>
          <p:cNvPr id="10" name="Oval 9">
            <a:extLst>
              <a:ext uri="{FF2B5EF4-FFF2-40B4-BE49-F238E27FC236}">
                <a16:creationId xmlns:a16="http://schemas.microsoft.com/office/drawing/2014/main" id="{13157452-80E4-CF4F-8C8A-EC599BEE9BBC}"/>
              </a:ext>
            </a:extLst>
          </p:cNvPr>
          <p:cNvSpPr/>
          <p:nvPr/>
        </p:nvSpPr>
        <p:spPr>
          <a:xfrm>
            <a:off x="1971675" y="1625252"/>
            <a:ext cx="2085975" cy="8001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33DF99-13FF-0A46-BE79-AE08B3D6A081}"/>
              </a:ext>
            </a:extLst>
          </p:cNvPr>
          <p:cNvSpPr txBox="1"/>
          <p:nvPr/>
        </p:nvSpPr>
        <p:spPr>
          <a:xfrm>
            <a:off x="5567363" y="1840636"/>
            <a:ext cx="5228996" cy="369332"/>
          </a:xfrm>
          <a:prstGeom prst="rect">
            <a:avLst/>
          </a:prstGeom>
          <a:noFill/>
        </p:spPr>
        <p:txBody>
          <a:bodyPr wrap="none" rtlCol="0">
            <a:spAutoFit/>
          </a:bodyPr>
          <a:lstStyle/>
          <a:p>
            <a:r>
              <a:rPr lang="en-US" dirty="0"/>
              <a:t>All subnets are </a:t>
            </a:r>
            <a:r>
              <a:rPr lang="en-US" b="1" dirty="0"/>
              <a:t>implicitly</a:t>
            </a:r>
            <a:r>
              <a:rPr lang="en-US" dirty="0"/>
              <a:t> associated with the Main RT.</a:t>
            </a:r>
          </a:p>
        </p:txBody>
      </p:sp>
    </p:spTree>
    <p:extLst>
      <p:ext uri="{BB962C8B-B14F-4D97-AF65-F5344CB8AC3E}">
        <p14:creationId xmlns:p14="http://schemas.microsoft.com/office/powerpoint/2010/main" val="2214108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0016-104E-CE44-B2D5-7BAD7D39B4F4}"/>
              </a:ext>
            </a:extLst>
          </p:cNvPr>
          <p:cNvSpPr>
            <a:spLocks noGrp="1"/>
          </p:cNvSpPr>
          <p:nvPr>
            <p:ph type="title"/>
          </p:nvPr>
        </p:nvSpPr>
        <p:spPr/>
        <p:txBody>
          <a:bodyPr/>
          <a:lstStyle/>
          <a:p>
            <a:r>
              <a:rPr lang="en-US" dirty="0"/>
              <a:t>Classless Inter-Domain Routing - CIDR</a:t>
            </a:r>
          </a:p>
        </p:txBody>
      </p:sp>
      <p:sp>
        <p:nvSpPr>
          <p:cNvPr id="3" name="Content Placeholder 2">
            <a:extLst>
              <a:ext uri="{FF2B5EF4-FFF2-40B4-BE49-F238E27FC236}">
                <a16:creationId xmlns:a16="http://schemas.microsoft.com/office/drawing/2014/main" id="{4693225E-E52E-9942-9D90-4F84E671565E}"/>
              </a:ext>
            </a:extLst>
          </p:cNvPr>
          <p:cNvSpPr>
            <a:spLocks noGrp="1"/>
          </p:cNvSpPr>
          <p:nvPr>
            <p:ph idx="1"/>
          </p:nvPr>
        </p:nvSpPr>
        <p:spPr/>
        <p:txBody>
          <a:bodyPr>
            <a:normAutofit/>
          </a:bodyPr>
          <a:lstStyle/>
          <a:p>
            <a:pPr marL="0" indent="0">
              <a:buNone/>
            </a:pPr>
            <a:r>
              <a:rPr lang="en-US" dirty="0"/>
              <a:t>CIDR is a method for allocating IP addresses within a network. </a:t>
            </a:r>
          </a:p>
          <a:p>
            <a:pPr marL="0" indent="0">
              <a:buNone/>
            </a:pPr>
            <a:r>
              <a:rPr lang="en-US" dirty="0"/>
              <a:t>CIDR IP addresses are composed of two sets of numbers:</a:t>
            </a:r>
          </a:p>
          <a:p>
            <a:pPr marL="514350" indent="-514350">
              <a:buFont typeface="+mj-lt"/>
              <a:buAutoNum type="arabicPeriod"/>
            </a:pPr>
            <a:r>
              <a:rPr lang="en-US" dirty="0"/>
              <a:t>The network address is written as a prefix. </a:t>
            </a:r>
          </a:p>
          <a:p>
            <a:pPr marL="514350" indent="-514350">
              <a:buFont typeface="+mj-lt"/>
              <a:buAutoNum type="arabicPeriod"/>
            </a:pPr>
            <a:r>
              <a:rPr lang="en-US" dirty="0"/>
              <a:t>The suffix which indicates how many bits are in the entire address. </a:t>
            </a:r>
          </a:p>
          <a:p>
            <a:pPr marL="0" indent="0">
              <a:buNone/>
            </a:pPr>
            <a:r>
              <a:rPr lang="en-US" dirty="0"/>
              <a:t>For example: 10.0.0.0/24</a:t>
            </a:r>
          </a:p>
          <a:p>
            <a:pPr marL="0" indent="0">
              <a:buNone/>
            </a:pPr>
            <a:r>
              <a:rPr lang="en-US" sz="1800" dirty="0"/>
              <a:t>CIDR to IPv4 Conversion: </a:t>
            </a:r>
            <a:r>
              <a:rPr lang="en-US" sz="1800" dirty="0">
                <a:hlinkClick r:id="rId3"/>
              </a:rPr>
              <a:t>https://www.ipaddressguide.com/cidr</a:t>
            </a:r>
            <a:endParaRPr lang="en-US" sz="1800" dirty="0"/>
          </a:p>
          <a:p>
            <a:endParaRPr lang="en-US" dirty="0"/>
          </a:p>
        </p:txBody>
      </p:sp>
    </p:spTree>
    <p:extLst>
      <p:ext uri="{BB962C8B-B14F-4D97-AF65-F5344CB8AC3E}">
        <p14:creationId xmlns:p14="http://schemas.microsoft.com/office/powerpoint/2010/main" val="1766716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0016-104E-CE44-B2D5-7BAD7D39B4F4}"/>
              </a:ext>
            </a:extLst>
          </p:cNvPr>
          <p:cNvSpPr>
            <a:spLocks noGrp="1"/>
          </p:cNvSpPr>
          <p:nvPr>
            <p:ph type="title"/>
          </p:nvPr>
        </p:nvSpPr>
        <p:spPr/>
        <p:txBody>
          <a:bodyPr/>
          <a:lstStyle/>
          <a:p>
            <a:r>
              <a:rPr lang="en-US" dirty="0"/>
              <a:t>CIDR ranges for the private network</a:t>
            </a:r>
          </a:p>
        </p:txBody>
      </p:sp>
      <p:graphicFrame>
        <p:nvGraphicFramePr>
          <p:cNvPr id="4" name="Content Placeholder 3">
            <a:extLst>
              <a:ext uri="{FF2B5EF4-FFF2-40B4-BE49-F238E27FC236}">
                <a16:creationId xmlns:a16="http://schemas.microsoft.com/office/drawing/2014/main" id="{C439CD66-2480-407D-BF80-8BE246A24FD6}"/>
              </a:ext>
            </a:extLst>
          </p:cNvPr>
          <p:cNvGraphicFramePr>
            <a:graphicFrameLocks noGrp="1"/>
          </p:cNvGraphicFramePr>
          <p:nvPr>
            <p:ph idx="1"/>
            <p:extLst>
              <p:ext uri="{D42A27DB-BD31-4B8C-83A1-F6EECF244321}">
                <p14:modId xmlns:p14="http://schemas.microsoft.com/office/powerpoint/2010/main" val="3340089251"/>
              </p:ext>
            </p:extLst>
          </p:nvPr>
        </p:nvGraphicFramePr>
        <p:xfrm>
          <a:off x="838200" y="2332652"/>
          <a:ext cx="10515600" cy="3680322"/>
        </p:xfrm>
        <a:graphic>
          <a:graphicData uri="http://schemas.openxmlformats.org/drawingml/2006/table">
            <a:tbl>
              <a:tblPr/>
              <a:tblGrid>
                <a:gridCol w="3505200">
                  <a:extLst>
                    <a:ext uri="{9D8B030D-6E8A-4147-A177-3AD203B41FA5}">
                      <a16:colId xmlns:a16="http://schemas.microsoft.com/office/drawing/2014/main" val="1627926174"/>
                    </a:ext>
                  </a:extLst>
                </a:gridCol>
                <a:gridCol w="3505200">
                  <a:extLst>
                    <a:ext uri="{9D8B030D-6E8A-4147-A177-3AD203B41FA5}">
                      <a16:colId xmlns:a16="http://schemas.microsoft.com/office/drawing/2014/main" val="521416266"/>
                    </a:ext>
                  </a:extLst>
                </a:gridCol>
                <a:gridCol w="3505200">
                  <a:extLst>
                    <a:ext uri="{9D8B030D-6E8A-4147-A177-3AD203B41FA5}">
                      <a16:colId xmlns:a16="http://schemas.microsoft.com/office/drawing/2014/main" val="1782425222"/>
                    </a:ext>
                  </a:extLst>
                </a:gridCol>
              </a:tblGrid>
              <a:tr h="613387">
                <a:tc>
                  <a:txBody>
                    <a:bodyPr/>
                    <a:lstStyle/>
                    <a:p>
                      <a:r>
                        <a:rPr lang="en-US" dirty="0">
                          <a:effectLst/>
                        </a:rPr>
                        <a:t>10.0.0.0/8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r>
                        <a:rPr lang="en-US" dirty="0">
                          <a:effectLst/>
                        </a:rPr>
                        <a:t>10.0.0.0–10.255.255.255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algn="r"/>
                      <a:r>
                        <a:rPr lang="en-US" dirty="0">
                          <a:effectLst/>
                        </a:rPr>
                        <a:t>16777216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52258590"/>
                  </a:ext>
                </a:extLst>
              </a:tr>
              <a:tr h="613387">
                <a:tc>
                  <a:txBody>
                    <a:bodyPr/>
                    <a:lstStyle/>
                    <a:p>
                      <a:r>
                        <a:rPr lang="en-US" dirty="0">
                          <a:effectLst/>
                        </a:rPr>
                        <a:t>172.16.0.0/12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r>
                        <a:rPr lang="en-US" dirty="0">
                          <a:effectLst/>
                        </a:rPr>
                        <a:t>172.16.0.0–172.31.255.255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algn="r"/>
                      <a:r>
                        <a:rPr lang="en-US" dirty="0">
                          <a:effectLst/>
                        </a:rPr>
                        <a:t>1048576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18303498"/>
                  </a:ext>
                </a:extLst>
              </a:tr>
              <a:tr h="613387">
                <a:tc>
                  <a:txBody>
                    <a:bodyPr/>
                    <a:lstStyle/>
                    <a:p>
                      <a:r>
                        <a:rPr lang="en-US" dirty="0">
                          <a:effectLst/>
                        </a:rPr>
                        <a:t>192.168.0.0/16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r>
                        <a:rPr lang="en-US">
                          <a:effectLst/>
                        </a:rPr>
                        <a:t>192.168.0.0–192.168.255.255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algn="r"/>
                      <a:r>
                        <a:rPr lang="en-US" dirty="0">
                          <a:effectLst/>
                        </a:rPr>
                        <a:t>65536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1008093"/>
                  </a:ext>
                </a:extLst>
              </a:tr>
              <a:tr h="613387">
                <a:tc>
                  <a:txBody>
                    <a:bodyPr/>
                    <a:lstStyle/>
                    <a:p>
                      <a:r>
                        <a:rPr lang="en-US" dirty="0">
                          <a:effectLst/>
                        </a:rPr>
                        <a:t>100.64.0.0/10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100.64.0.0–100.127.255.255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dirty="0">
                          <a:effectLst/>
                        </a:rPr>
                        <a:t>4194304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40385203"/>
                  </a:ext>
                </a:extLst>
              </a:tr>
              <a:tr h="613387">
                <a:tc>
                  <a:txBody>
                    <a:bodyPr/>
                    <a:lstStyle/>
                    <a:p>
                      <a:r>
                        <a:rPr lang="en-US" dirty="0">
                          <a:effectLst/>
                        </a:rPr>
                        <a:t>198.18.0.0/15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198.18.0.0–198.19.255.255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dirty="0">
                          <a:effectLst/>
                        </a:rPr>
                        <a:t>131072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94938088"/>
                  </a:ext>
                </a:extLst>
              </a:tr>
              <a:tr h="613387">
                <a:tc>
                  <a:txBody>
                    <a:bodyPr/>
                    <a:lstStyle/>
                    <a:p>
                      <a:r>
                        <a:rPr lang="en-US" dirty="0">
                          <a:effectLst/>
                        </a:rPr>
                        <a:t>192.0.0.0/24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192.0.0.0–192.0.0.255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800" b="0" i="0" kern="1200" dirty="0">
                          <a:solidFill>
                            <a:schemeClr val="tx1"/>
                          </a:solidFill>
                          <a:effectLst/>
                          <a:latin typeface="+mn-lt"/>
                          <a:ea typeface="+mn-ea"/>
                          <a:cs typeface="+mn-cs"/>
                        </a:rPr>
                        <a:t>256</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99602207"/>
                  </a:ext>
                </a:extLst>
              </a:tr>
            </a:tbl>
          </a:graphicData>
        </a:graphic>
      </p:graphicFrame>
    </p:spTree>
    <p:extLst>
      <p:ext uri="{BB962C8B-B14F-4D97-AF65-F5344CB8AC3E}">
        <p14:creationId xmlns:p14="http://schemas.microsoft.com/office/powerpoint/2010/main" val="3574025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0016-104E-CE44-B2D5-7BAD7D39B4F4}"/>
              </a:ext>
            </a:extLst>
          </p:cNvPr>
          <p:cNvSpPr>
            <a:spLocks noGrp="1"/>
          </p:cNvSpPr>
          <p:nvPr>
            <p:ph type="title"/>
          </p:nvPr>
        </p:nvSpPr>
        <p:spPr/>
        <p:txBody>
          <a:bodyPr/>
          <a:lstStyle/>
          <a:p>
            <a:r>
              <a:rPr lang="en-US" dirty="0"/>
              <a:t>Sample CIDR</a:t>
            </a:r>
          </a:p>
        </p:txBody>
      </p:sp>
      <p:pic>
        <p:nvPicPr>
          <p:cNvPr id="5" name="Content Placeholder 4" descr="Table&#10;&#10;Description automatically generated">
            <a:extLst>
              <a:ext uri="{FF2B5EF4-FFF2-40B4-BE49-F238E27FC236}">
                <a16:creationId xmlns:a16="http://schemas.microsoft.com/office/drawing/2014/main" id="{B62141AB-1E82-41D5-8DC2-8F513AF32B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6903" y="1690688"/>
            <a:ext cx="7858193" cy="4744055"/>
          </a:xfrm>
        </p:spPr>
      </p:pic>
    </p:spTree>
    <p:extLst>
      <p:ext uri="{BB962C8B-B14F-4D97-AF65-F5344CB8AC3E}">
        <p14:creationId xmlns:p14="http://schemas.microsoft.com/office/powerpoint/2010/main" val="373117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235C-A336-D74F-A445-6EEF8822653F}"/>
              </a:ext>
            </a:extLst>
          </p:cNvPr>
          <p:cNvSpPr>
            <a:spLocks noGrp="1"/>
          </p:cNvSpPr>
          <p:nvPr>
            <p:ph type="title"/>
          </p:nvPr>
        </p:nvSpPr>
        <p:spPr/>
        <p:txBody>
          <a:bodyPr/>
          <a:lstStyle/>
          <a:p>
            <a:r>
              <a:rPr lang="en-US" dirty="0"/>
              <a:t>Subnets</a:t>
            </a:r>
          </a:p>
        </p:txBody>
      </p:sp>
      <p:sp>
        <p:nvSpPr>
          <p:cNvPr id="3" name="Content Placeholder 2">
            <a:extLst>
              <a:ext uri="{FF2B5EF4-FFF2-40B4-BE49-F238E27FC236}">
                <a16:creationId xmlns:a16="http://schemas.microsoft.com/office/drawing/2014/main" id="{99F9E609-2DE7-4844-BA07-3BD804374148}"/>
              </a:ext>
            </a:extLst>
          </p:cNvPr>
          <p:cNvSpPr>
            <a:spLocks noGrp="1"/>
          </p:cNvSpPr>
          <p:nvPr>
            <p:ph idx="1"/>
          </p:nvPr>
        </p:nvSpPr>
        <p:spPr/>
        <p:txBody>
          <a:bodyPr/>
          <a:lstStyle/>
          <a:p>
            <a:pPr marL="0" indent="0">
              <a:buNone/>
            </a:pPr>
            <a:r>
              <a:rPr lang="en-US" dirty="0"/>
              <a:t>A subnet is a sub-section of a network. Generally, it includes all the computers in a specific location like zip code for addressing houses. </a:t>
            </a:r>
          </a:p>
          <a:p>
            <a:pPr marL="0" indent="0">
              <a:buNone/>
            </a:pPr>
            <a:r>
              <a:rPr lang="en-US" dirty="0"/>
              <a:t>After creating a VPC, you can add one or more subnets in each AZ. Each subnet </a:t>
            </a:r>
            <a:r>
              <a:rPr lang="en-US" b="1" dirty="0"/>
              <a:t>must reside entirely within one AZ </a:t>
            </a:r>
            <a:r>
              <a:rPr lang="en-US" dirty="0"/>
              <a:t>and </a:t>
            </a:r>
            <a:r>
              <a:rPr lang="en-US" b="1" dirty="0"/>
              <a:t>cannot span zones</a:t>
            </a:r>
            <a:r>
              <a:rPr lang="en-US" dirty="0"/>
              <a:t>.</a:t>
            </a:r>
          </a:p>
          <a:p>
            <a:pPr marL="0" indent="0">
              <a:buNone/>
            </a:pPr>
            <a:r>
              <a:rPr lang="en-US" dirty="0"/>
              <a:t>Subnets are expressed in CIDR.</a:t>
            </a:r>
          </a:p>
        </p:txBody>
      </p:sp>
      <p:sp>
        <p:nvSpPr>
          <p:cNvPr id="4" name="TextBox 3">
            <a:extLst>
              <a:ext uri="{FF2B5EF4-FFF2-40B4-BE49-F238E27FC236}">
                <a16:creationId xmlns:a16="http://schemas.microsoft.com/office/drawing/2014/main" id="{1C3AF4B1-EEDC-F642-96BD-05228780A3E4}"/>
              </a:ext>
            </a:extLst>
          </p:cNvPr>
          <p:cNvSpPr txBox="1"/>
          <p:nvPr/>
        </p:nvSpPr>
        <p:spPr>
          <a:xfrm>
            <a:off x="838200" y="6308209"/>
            <a:ext cx="2616165" cy="369332"/>
          </a:xfrm>
          <a:prstGeom prst="rect">
            <a:avLst/>
          </a:prstGeom>
          <a:noFill/>
        </p:spPr>
        <p:txBody>
          <a:bodyPr wrap="none" rtlCol="0">
            <a:spAutoFit/>
          </a:bodyPr>
          <a:lstStyle/>
          <a:p>
            <a:r>
              <a:rPr lang="en-US" dirty="0"/>
              <a:t>Read more about </a:t>
            </a:r>
            <a:r>
              <a:rPr lang="en-US" dirty="0">
                <a:hlinkClick r:id="rId3"/>
              </a:rPr>
              <a:t>Subnets</a:t>
            </a:r>
            <a:endParaRPr lang="en-US" dirty="0"/>
          </a:p>
        </p:txBody>
      </p:sp>
    </p:spTree>
    <p:extLst>
      <p:ext uri="{BB962C8B-B14F-4D97-AF65-F5344CB8AC3E}">
        <p14:creationId xmlns:p14="http://schemas.microsoft.com/office/powerpoint/2010/main" val="2895968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BDCA7B8-9AFE-405D-BA2E-D6CA317E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34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215847"/>
            <a:ext cx="10515600" cy="1325563"/>
          </a:xfrm>
        </p:spPr>
        <p:txBody>
          <a:bodyPr>
            <a:normAutofit/>
          </a:bodyPr>
          <a:lstStyle/>
          <a:p>
            <a:r>
              <a:rPr lang="en-US" sz="3200" b="1" dirty="0">
                <a:latin typeface="+mn-lt"/>
              </a:rPr>
              <a:t>Maharishi International University - Fairfield, Iowa</a:t>
            </a:r>
            <a:br>
              <a:rPr lang="en-US" sz="3200" b="1" dirty="0">
                <a:latin typeface="+mn-lt"/>
              </a:rPr>
            </a:br>
            <a:endParaRPr lang="en-US" sz="3200" b="1" dirty="0">
              <a:latin typeface="+mn-lt"/>
            </a:endParaRPr>
          </a:p>
        </p:txBody>
      </p:sp>
      <p:sp>
        <p:nvSpPr>
          <p:cNvPr id="3" name="Content Placeholder 2"/>
          <p:cNvSpPr>
            <a:spLocks noGrp="1"/>
          </p:cNvSpPr>
          <p:nvPr>
            <p:ph idx="1"/>
          </p:nvPr>
        </p:nvSpPr>
        <p:spPr>
          <a:xfrm>
            <a:off x="3572069" y="2291753"/>
            <a:ext cx="7158135" cy="2312145"/>
          </a:xfrm>
        </p:spPr>
        <p:txBody>
          <a:bodyPr>
            <a:normAutofit fontScale="92500" lnSpcReduction="10000"/>
          </a:bodyPr>
          <a:lstStyle/>
          <a:p>
            <a:pPr marL="0" indent="0">
              <a:buNone/>
            </a:pPr>
            <a:r>
              <a:rPr lang="en-US" dirty="0"/>
              <a:t>All rights reserved. No part of this slide presentation may be reproduced or utilized in any form or by any means, electronic or mechanical, including photocopying or recording, or by any information storage and retrieval system, without permission in writing from Maharishi International University.</a:t>
            </a:r>
          </a:p>
          <a:p>
            <a:pPr marL="0" indent="0">
              <a:buNone/>
            </a:pPr>
            <a:endParaRPr lang="en-US" dirty="0"/>
          </a:p>
        </p:txBody>
      </p:sp>
      <p:sp>
        <p:nvSpPr>
          <p:cNvPr id="6" name="Slide Number Placeholder 5">
            <a:extLst>
              <a:ext uri="{FF2B5EF4-FFF2-40B4-BE49-F238E27FC236}">
                <a16:creationId xmlns:a16="http://schemas.microsoft.com/office/drawing/2014/main" id="{DD5D125A-60D4-46D0-80EF-FFBEFEC59B5E}"/>
              </a:ext>
            </a:extLst>
          </p:cNvPr>
          <p:cNvSpPr>
            <a:spLocks noGrp="1"/>
          </p:cNvSpPr>
          <p:nvPr>
            <p:ph type="sldNum" sz="quarter" idx="12"/>
          </p:nvPr>
        </p:nvSpPr>
        <p:spPr/>
        <p:txBody>
          <a:bodyPr/>
          <a:lstStyle/>
          <a:p>
            <a:fld id="{7D8E917C-1190-4E25-B91A-5A84C34C5872}" type="slidenum">
              <a:rPr lang="en-US" smtClean="0"/>
              <a:t>2</a:t>
            </a:fld>
            <a:endParaRPr lang="en-US"/>
          </a:p>
        </p:txBody>
      </p:sp>
      <p:pic>
        <p:nvPicPr>
          <p:cNvPr id="7" name="Picture 6" descr="Text&#10;&#10;Description automatically generated">
            <a:extLst>
              <a:ext uri="{FF2B5EF4-FFF2-40B4-BE49-F238E27FC236}">
                <a16:creationId xmlns:a16="http://schemas.microsoft.com/office/drawing/2014/main" id="{664993B4-FD33-7043-828F-5670E46C46DC}"/>
              </a:ext>
            </a:extLst>
          </p:cNvPr>
          <p:cNvPicPr>
            <a:picLocks noChangeAspect="1"/>
          </p:cNvPicPr>
          <p:nvPr/>
        </p:nvPicPr>
        <p:blipFill rotWithShape="1">
          <a:blip r:embed="rId3"/>
          <a:srcRect r="71972" b="33448"/>
          <a:stretch/>
        </p:blipFill>
        <p:spPr>
          <a:xfrm>
            <a:off x="1245638" y="1978178"/>
            <a:ext cx="2120122" cy="2625720"/>
          </a:xfrm>
          <a:prstGeom prst="rect">
            <a:avLst/>
          </a:prstGeom>
        </p:spPr>
      </p:pic>
    </p:spTree>
    <p:extLst>
      <p:ext uri="{BB962C8B-B14F-4D97-AF65-F5344CB8AC3E}">
        <p14:creationId xmlns:p14="http://schemas.microsoft.com/office/powerpoint/2010/main" val="246394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9EE5-2C70-5E42-9383-141475C2FFBE}"/>
              </a:ext>
            </a:extLst>
          </p:cNvPr>
          <p:cNvSpPr>
            <a:spLocks noGrp="1"/>
          </p:cNvSpPr>
          <p:nvPr>
            <p:ph type="title"/>
          </p:nvPr>
        </p:nvSpPr>
        <p:spPr/>
        <p:txBody>
          <a:bodyPr/>
          <a:lstStyle/>
          <a:p>
            <a:r>
              <a:rPr lang="en-US" dirty="0"/>
              <a:t>Subnet Rules</a:t>
            </a:r>
          </a:p>
        </p:txBody>
      </p:sp>
      <p:sp>
        <p:nvSpPr>
          <p:cNvPr id="3" name="Content Placeholder 2">
            <a:extLst>
              <a:ext uri="{FF2B5EF4-FFF2-40B4-BE49-F238E27FC236}">
                <a16:creationId xmlns:a16="http://schemas.microsoft.com/office/drawing/2014/main" id="{41F5657A-A89A-5541-BF75-8FFDFB9DB105}"/>
              </a:ext>
            </a:extLst>
          </p:cNvPr>
          <p:cNvSpPr>
            <a:spLocks noGrp="1"/>
          </p:cNvSpPr>
          <p:nvPr>
            <p:ph idx="1"/>
          </p:nvPr>
        </p:nvSpPr>
        <p:spPr/>
        <p:txBody>
          <a:bodyPr/>
          <a:lstStyle/>
          <a:p>
            <a:pPr marL="457200" indent="-457200">
              <a:buFont typeface="Arial" panose="020B0604020202020204" pitchFamily="34" charset="0"/>
              <a:buChar char="•"/>
            </a:pPr>
            <a:r>
              <a:rPr lang="en-US" dirty="0"/>
              <a:t>Subnets </a:t>
            </a:r>
            <a:r>
              <a:rPr lang="en-US" b="1" dirty="0"/>
              <a:t>must</a:t>
            </a:r>
            <a:r>
              <a:rPr lang="en-US" dirty="0"/>
              <a:t> be associated with a Route Table.</a:t>
            </a:r>
          </a:p>
          <a:p>
            <a:pPr marL="457200" indent="-457200">
              <a:buFont typeface="Arial" panose="020B0604020202020204" pitchFamily="34" charset="0"/>
              <a:buChar char="•"/>
            </a:pPr>
            <a:r>
              <a:rPr lang="en-US" dirty="0"/>
              <a:t>A </a:t>
            </a:r>
            <a:r>
              <a:rPr lang="en-US" b="1" dirty="0"/>
              <a:t>Public subnet </a:t>
            </a:r>
            <a:r>
              <a:rPr lang="en-US" dirty="0"/>
              <a:t>has a route to the Internet.</a:t>
            </a:r>
          </a:p>
          <a:p>
            <a:pPr marL="457200" indent="-457200">
              <a:buFont typeface="Arial" panose="020B0604020202020204" pitchFamily="34" charset="0"/>
              <a:buChar char="•"/>
            </a:pPr>
            <a:r>
              <a:rPr lang="en-US" dirty="0"/>
              <a:t>A </a:t>
            </a:r>
            <a:r>
              <a:rPr lang="en-US" b="1" dirty="0"/>
              <a:t>Private subnet </a:t>
            </a:r>
            <a:r>
              <a:rPr lang="en-US" dirty="0"/>
              <a:t>does not have a route to the Internet.</a:t>
            </a:r>
          </a:p>
          <a:p>
            <a:pPr marL="457200" indent="-457200">
              <a:buFont typeface="Arial" panose="020B0604020202020204" pitchFamily="34" charset="0"/>
              <a:buChar char="•"/>
            </a:pPr>
            <a:r>
              <a:rPr lang="en-US" dirty="0"/>
              <a:t>A subnet is located in </a:t>
            </a:r>
            <a:r>
              <a:rPr lang="en-US" b="1" dirty="0"/>
              <a:t>one</a:t>
            </a:r>
            <a:r>
              <a:rPr lang="en-US" dirty="0"/>
              <a:t> specific Availability Zone.</a:t>
            </a:r>
          </a:p>
        </p:txBody>
      </p:sp>
    </p:spTree>
    <p:extLst>
      <p:ext uri="{BB962C8B-B14F-4D97-AF65-F5344CB8AC3E}">
        <p14:creationId xmlns:p14="http://schemas.microsoft.com/office/powerpoint/2010/main" val="3308165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0016-104E-CE44-B2D5-7BAD7D39B4F4}"/>
              </a:ext>
            </a:extLst>
          </p:cNvPr>
          <p:cNvSpPr>
            <a:spLocks noGrp="1"/>
          </p:cNvSpPr>
          <p:nvPr>
            <p:ph type="title"/>
          </p:nvPr>
        </p:nvSpPr>
        <p:spPr/>
        <p:txBody>
          <a:bodyPr/>
          <a:lstStyle/>
          <a:p>
            <a:r>
              <a:rPr lang="en-US" dirty="0"/>
              <a:t>Creating subnets in VPC</a:t>
            </a:r>
          </a:p>
        </p:txBody>
      </p:sp>
      <p:graphicFrame>
        <p:nvGraphicFramePr>
          <p:cNvPr id="4" name="Content Placeholder 3">
            <a:extLst>
              <a:ext uri="{FF2B5EF4-FFF2-40B4-BE49-F238E27FC236}">
                <a16:creationId xmlns:a16="http://schemas.microsoft.com/office/drawing/2014/main" id="{C439CD66-2480-407D-BF80-8BE246A24FD6}"/>
              </a:ext>
            </a:extLst>
          </p:cNvPr>
          <p:cNvGraphicFramePr>
            <a:graphicFrameLocks noGrp="1"/>
          </p:cNvGraphicFramePr>
          <p:nvPr>
            <p:ph idx="1"/>
            <p:extLst>
              <p:ext uri="{D42A27DB-BD31-4B8C-83A1-F6EECF244321}">
                <p14:modId xmlns:p14="http://schemas.microsoft.com/office/powerpoint/2010/main" val="247223653"/>
              </p:ext>
            </p:extLst>
          </p:nvPr>
        </p:nvGraphicFramePr>
        <p:xfrm>
          <a:off x="838200" y="2183364"/>
          <a:ext cx="10515600" cy="3097766"/>
        </p:xfrm>
        <a:graphic>
          <a:graphicData uri="http://schemas.openxmlformats.org/drawingml/2006/table">
            <a:tbl>
              <a:tblPr/>
              <a:tblGrid>
                <a:gridCol w="2620617">
                  <a:extLst>
                    <a:ext uri="{9D8B030D-6E8A-4147-A177-3AD203B41FA5}">
                      <a16:colId xmlns:a16="http://schemas.microsoft.com/office/drawing/2014/main" val="1627926174"/>
                    </a:ext>
                  </a:extLst>
                </a:gridCol>
                <a:gridCol w="2637183">
                  <a:extLst>
                    <a:ext uri="{9D8B030D-6E8A-4147-A177-3AD203B41FA5}">
                      <a16:colId xmlns:a16="http://schemas.microsoft.com/office/drawing/2014/main" val="521416266"/>
                    </a:ext>
                  </a:extLst>
                </a:gridCol>
                <a:gridCol w="2628900">
                  <a:extLst>
                    <a:ext uri="{9D8B030D-6E8A-4147-A177-3AD203B41FA5}">
                      <a16:colId xmlns:a16="http://schemas.microsoft.com/office/drawing/2014/main" val="251277399"/>
                    </a:ext>
                  </a:extLst>
                </a:gridCol>
                <a:gridCol w="2628900">
                  <a:extLst>
                    <a:ext uri="{9D8B030D-6E8A-4147-A177-3AD203B41FA5}">
                      <a16:colId xmlns:a16="http://schemas.microsoft.com/office/drawing/2014/main" val="1782425222"/>
                    </a:ext>
                  </a:extLst>
                </a:gridCol>
              </a:tblGrid>
              <a:tr h="442538">
                <a:tc>
                  <a:txBody>
                    <a:bodyPr/>
                    <a:lstStyle/>
                    <a:p>
                      <a:r>
                        <a:rPr lang="en-US" dirty="0">
                          <a:effectLst/>
                        </a:rPr>
                        <a:t>Subnets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bg2">
                        <a:lumMod val="90000"/>
                      </a:schemeClr>
                    </a:solidFill>
                  </a:tcPr>
                </a:tc>
                <a:tc>
                  <a:txBody>
                    <a:bodyPr/>
                    <a:lstStyle/>
                    <a:p>
                      <a:r>
                        <a:rPr lang="en-US" dirty="0">
                          <a:effectLst/>
                        </a:rPr>
                        <a:t>CIDR</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bg2">
                        <a:lumMod val="90000"/>
                      </a:schemeClr>
                    </a:solidFill>
                  </a:tcPr>
                </a:tc>
                <a:tc>
                  <a:txBody>
                    <a:bodyPr/>
                    <a:lstStyle/>
                    <a:p>
                      <a:r>
                        <a:rPr lang="en-US" dirty="0">
                          <a:effectLst/>
                        </a:rPr>
                        <a:t>Available IPs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bg2">
                        <a:lumMod val="90000"/>
                      </a:schemeClr>
                    </a:solidFill>
                  </a:tcPr>
                </a:tc>
                <a:tc>
                  <a:txBody>
                    <a:bodyPr/>
                    <a:lstStyle/>
                    <a:p>
                      <a:pPr algn="r"/>
                      <a:r>
                        <a:rPr lang="en-US" dirty="0">
                          <a:effectLst/>
                        </a:rPr>
                        <a:t>Total number of IPs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81585886"/>
                  </a:ext>
                </a:extLst>
              </a:tr>
              <a:tr h="442538">
                <a:tc>
                  <a:txBody>
                    <a:bodyPr/>
                    <a:lstStyle/>
                    <a:p>
                      <a:r>
                        <a:rPr lang="en-US" dirty="0">
                          <a:effectLst/>
                        </a:rPr>
                        <a:t>public-subnet-1a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r>
                        <a:rPr lang="en-US" dirty="0">
                          <a:effectLst/>
                        </a:rPr>
                        <a:t>10.0.0.0/24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r>
                        <a:rPr lang="en-US" dirty="0">
                          <a:effectLst/>
                        </a:rPr>
                        <a:t>10.0.0.0 – 10.0.0.255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algn="r"/>
                      <a:r>
                        <a:rPr lang="en-US" dirty="0">
                          <a:effectLst/>
                        </a:rPr>
                        <a:t>256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52258590"/>
                  </a:ext>
                </a:extLst>
              </a:tr>
              <a:tr h="442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public-subnet-1b</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10.0.1.0/24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10.0.1.0 – 10.0.1.255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algn="r"/>
                      <a:r>
                        <a:rPr lang="en-US" dirty="0">
                          <a:effectLst/>
                        </a:rPr>
                        <a:t>256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18303498"/>
                  </a:ext>
                </a:extLst>
              </a:tr>
              <a:tr h="442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public-subnet-1c</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10.0.2.0/24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10.0.2.0 – 10.0.2.255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tc>
                  <a:txBody>
                    <a:bodyPr/>
                    <a:lstStyle/>
                    <a:p>
                      <a:pPr algn="r"/>
                      <a:r>
                        <a:rPr lang="en-US" dirty="0">
                          <a:effectLst/>
                        </a:rPr>
                        <a:t>256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1008093"/>
                  </a:ext>
                </a:extLst>
              </a:tr>
              <a:tr h="442538">
                <a:tc>
                  <a:txBody>
                    <a:bodyPr/>
                    <a:lstStyle/>
                    <a:p>
                      <a:r>
                        <a:rPr lang="en-US" dirty="0">
                          <a:effectLst/>
                        </a:rPr>
                        <a:t>private-subnet-1a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10.0.3.0/24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10.0.3.0 – 10.0.3.255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dirty="0">
                          <a:effectLst/>
                        </a:rPr>
                        <a:t>256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40385203"/>
                  </a:ext>
                </a:extLst>
              </a:tr>
              <a:tr h="442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private-subnet-1b</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10.0.4.0/24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10.0.4.0 – 10.0.4.255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dirty="0">
                          <a:effectLst/>
                        </a:rPr>
                        <a:t>256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94938088"/>
                  </a:ext>
                </a:extLst>
              </a:tr>
              <a:tr h="442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private-subnet-1c</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10.0.5.0/24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10.0.5.0 – 10.0.5.255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US" sz="1800" b="0" i="0" kern="1200" dirty="0">
                          <a:solidFill>
                            <a:schemeClr val="tx1"/>
                          </a:solidFill>
                          <a:effectLst/>
                          <a:latin typeface="+mn-lt"/>
                          <a:ea typeface="+mn-ea"/>
                          <a:cs typeface="+mn-cs"/>
                        </a:rPr>
                        <a:t>256</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99602207"/>
                  </a:ext>
                </a:extLst>
              </a:tr>
            </a:tbl>
          </a:graphicData>
        </a:graphic>
      </p:graphicFrame>
      <p:sp>
        <p:nvSpPr>
          <p:cNvPr id="5" name="TextBox 4">
            <a:extLst>
              <a:ext uri="{FF2B5EF4-FFF2-40B4-BE49-F238E27FC236}">
                <a16:creationId xmlns:a16="http://schemas.microsoft.com/office/drawing/2014/main" id="{0931D8B9-E0AF-40D3-82BC-094BB54EBEE6}"/>
              </a:ext>
            </a:extLst>
          </p:cNvPr>
          <p:cNvSpPr txBox="1"/>
          <p:nvPr/>
        </p:nvSpPr>
        <p:spPr>
          <a:xfrm>
            <a:off x="838200" y="1690688"/>
            <a:ext cx="10515600" cy="369332"/>
          </a:xfrm>
          <a:prstGeom prst="rect">
            <a:avLst/>
          </a:prstGeom>
          <a:noFill/>
        </p:spPr>
        <p:txBody>
          <a:bodyPr wrap="square">
            <a:spAutoFit/>
          </a:bodyPr>
          <a:lstStyle/>
          <a:p>
            <a:r>
              <a:rPr lang="en-US" dirty="0"/>
              <a:t>CIDR range for the VPC – 10.0.0.0/16 – 65,536 IPs – It is an estimation of total resources in your network.</a:t>
            </a:r>
          </a:p>
        </p:txBody>
      </p:sp>
      <p:sp>
        <p:nvSpPr>
          <p:cNvPr id="7" name="TextBox 6">
            <a:extLst>
              <a:ext uri="{FF2B5EF4-FFF2-40B4-BE49-F238E27FC236}">
                <a16:creationId xmlns:a16="http://schemas.microsoft.com/office/drawing/2014/main" id="{17B14B5C-674A-4A8C-AE7F-7C6045714B7D}"/>
              </a:ext>
            </a:extLst>
          </p:cNvPr>
          <p:cNvSpPr txBox="1"/>
          <p:nvPr/>
        </p:nvSpPr>
        <p:spPr>
          <a:xfrm>
            <a:off x="838200" y="5897047"/>
            <a:ext cx="10515600" cy="646331"/>
          </a:xfrm>
          <a:prstGeom prst="rect">
            <a:avLst/>
          </a:prstGeom>
          <a:noFill/>
        </p:spPr>
        <p:txBody>
          <a:bodyPr wrap="square">
            <a:spAutoFit/>
          </a:bodyPr>
          <a:lstStyle/>
          <a:p>
            <a:r>
              <a:rPr lang="en-US" b="1" dirty="0"/>
              <a:t>Note: </a:t>
            </a:r>
            <a:r>
              <a:rPr lang="en-US" dirty="0"/>
              <a:t>The first (network) and the last (broadcast) IPs cannot be used. When you create resources on AWS, some of them implicitly gets an IP from the subnet.</a:t>
            </a:r>
          </a:p>
        </p:txBody>
      </p:sp>
    </p:spTree>
    <p:extLst>
      <p:ext uri="{BB962C8B-B14F-4D97-AF65-F5344CB8AC3E}">
        <p14:creationId xmlns:p14="http://schemas.microsoft.com/office/powerpoint/2010/main" val="1379277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C4EB-7C78-BF46-AE23-FC48207E38C2}"/>
              </a:ext>
            </a:extLst>
          </p:cNvPr>
          <p:cNvSpPr>
            <a:spLocks noGrp="1"/>
          </p:cNvSpPr>
          <p:nvPr>
            <p:ph type="title"/>
          </p:nvPr>
        </p:nvSpPr>
        <p:spPr/>
        <p:txBody>
          <a:bodyPr/>
          <a:lstStyle/>
          <a:p>
            <a:r>
              <a:rPr lang="en-US" dirty="0"/>
              <a:t>VPC Security Layers</a:t>
            </a:r>
          </a:p>
        </p:txBody>
      </p:sp>
      <p:sp>
        <p:nvSpPr>
          <p:cNvPr id="3" name="Content Placeholder 2">
            <a:extLst>
              <a:ext uri="{FF2B5EF4-FFF2-40B4-BE49-F238E27FC236}">
                <a16:creationId xmlns:a16="http://schemas.microsoft.com/office/drawing/2014/main" id="{9C9A17AA-334E-C849-B0B6-43A026C5A7A7}"/>
              </a:ext>
            </a:extLst>
          </p:cNvPr>
          <p:cNvSpPr>
            <a:spLocks noGrp="1"/>
          </p:cNvSpPr>
          <p:nvPr>
            <p:ph idx="1"/>
          </p:nvPr>
        </p:nvSpPr>
        <p:spPr/>
        <p:txBody>
          <a:bodyPr/>
          <a:lstStyle/>
          <a:p>
            <a:pPr marL="0" indent="0">
              <a:buNone/>
            </a:pPr>
            <a:r>
              <a:rPr lang="en-US" dirty="0"/>
              <a:t>The VPC has two layers of security: </a:t>
            </a:r>
          </a:p>
          <a:p>
            <a:pPr marL="457200" indent="-457200">
              <a:buFont typeface="Arial" panose="020B0604020202020204" pitchFamily="34" charset="0"/>
              <a:buChar char="•"/>
            </a:pPr>
            <a:r>
              <a:rPr lang="en-US" dirty="0"/>
              <a:t>Security Groups (SG)</a:t>
            </a:r>
            <a:r>
              <a:rPr lang="en-US" b="1" dirty="0"/>
              <a:t> </a:t>
            </a:r>
            <a:r>
              <a:rPr lang="en-US" dirty="0"/>
              <a:t>can be allowed to modify permission any </a:t>
            </a:r>
            <a:r>
              <a:rPr lang="en-US" b="1" dirty="0"/>
              <a:t>resource</a:t>
            </a:r>
            <a:r>
              <a:rPr lang="en-US" dirty="0"/>
              <a:t> that it is attached to. </a:t>
            </a:r>
            <a:r>
              <a:rPr lang="en-US" i="1" dirty="0"/>
              <a:t>(Instance level)</a:t>
            </a:r>
          </a:p>
          <a:p>
            <a:pPr marL="457200" indent="-457200">
              <a:buFont typeface="Arial" panose="020B0604020202020204" pitchFamily="34" charset="0"/>
              <a:buChar char="•"/>
            </a:pPr>
            <a:r>
              <a:rPr lang="en-US" dirty="0"/>
              <a:t>Network Access Control Lists (NACL)</a:t>
            </a:r>
            <a:r>
              <a:rPr lang="en-US" b="1" dirty="0"/>
              <a:t> </a:t>
            </a:r>
            <a:r>
              <a:rPr lang="en-US" dirty="0"/>
              <a:t>are applicable for the whole </a:t>
            </a:r>
            <a:r>
              <a:rPr lang="en-US" b="1" dirty="0"/>
              <a:t>subnet</a:t>
            </a:r>
            <a:r>
              <a:rPr lang="en-US" dirty="0"/>
              <a:t> that they are attached to. </a:t>
            </a:r>
            <a:r>
              <a:rPr lang="en-US" i="1" dirty="0"/>
              <a:t>(Subnet level)</a:t>
            </a:r>
          </a:p>
          <a:p>
            <a:pPr marL="0" indent="0">
              <a:buNone/>
            </a:pPr>
            <a:r>
              <a:rPr lang="en-US" dirty="0"/>
              <a:t>NACLs are </a:t>
            </a:r>
            <a:r>
              <a:rPr lang="en-US" b="1" dirty="0"/>
              <a:t>stateless</a:t>
            </a:r>
            <a:r>
              <a:rPr lang="en-US" dirty="0"/>
              <a:t> so the rules for inbound and outbound traffic are separate while SG is </a:t>
            </a:r>
            <a:r>
              <a:rPr lang="en-US" b="1" dirty="0"/>
              <a:t>stateful</a:t>
            </a:r>
            <a:r>
              <a:rPr lang="en-US" dirty="0"/>
              <a:t>.</a:t>
            </a:r>
          </a:p>
        </p:txBody>
      </p:sp>
    </p:spTree>
    <p:extLst>
      <p:ext uri="{BB962C8B-B14F-4D97-AF65-F5344CB8AC3E}">
        <p14:creationId xmlns:p14="http://schemas.microsoft.com/office/powerpoint/2010/main" val="141631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D5ED-ECC4-5945-8797-984B93CEF88A}"/>
              </a:ext>
            </a:extLst>
          </p:cNvPr>
          <p:cNvSpPr>
            <a:spLocks noGrp="1"/>
          </p:cNvSpPr>
          <p:nvPr>
            <p:ph type="title"/>
          </p:nvPr>
        </p:nvSpPr>
        <p:spPr/>
        <p:txBody>
          <a:bodyPr/>
          <a:lstStyle/>
          <a:p>
            <a:r>
              <a:rPr lang="en-US" dirty="0"/>
              <a:t>Network Access Control Lists - NACL</a:t>
            </a:r>
          </a:p>
        </p:txBody>
      </p:sp>
      <p:sp>
        <p:nvSpPr>
          <p:cNvPr id="3" name="Content Placeholder 2">
            <a:extLst>
              <a:ext uri="{FF2B5EF4-FFF2-40B4-BE49-F238E27FC236}">
                <a16:creationId xmlns:a16="http://schemas.microsoft.com/office/drawing/2014/main" id="{8CF311C1-3E43-6F4A-9B7E-0D66681A65E5}"/>
              </a:ext>
            </a:extLst>
          </p:cNvPr>
          <p:cNvSpPr>
            <a:spLocks noGrp="1"/>
          </p:cNvSpPr>
          <p:nvPr>
            <p:ph idx="1"/>
          </p:nvPr>
        </p:nvSpPr>
        <p:spPr>
          <a:xfrm>
            <a:off x="838200" y="1825625"/>
            <a:ext cx="10515600" cy="2521725"/>
          </a:xfrm>
        </p:spPr>
        <p:txBody>
          <a:bodyPr/>
          <a:lstStyle/>
          <a:p>
            <a:pPr marL="0" indent="0">
              <a:buNone/>
            </a:pPr>
            <a:r>
              <a:rPr lang="en-US" dirty="0"/>
              <a:t>Acts as a </a:t>
            </a:r>
            <a:r>
              <a:rPr lang="en-US" b="1" dirty="0"/>
              <a:t>firewall between subnets</a:t>
            </a:r>
            <a:r>
              <a:rPr lang="en-US" dirty="0"/>
              <a:t>. A network access control list (NACL) is an </a:t>
            </a:r>
            <a:r>
              <a:rPr lang="en-US" b="1" dirty="0"/>
              <a:t>optional layer of security</a:t>
            </a:r>
            <a:r>
              <a:rPr lang="en-US" dirty="0"/>
              <a:t> for your VPC that acts as a </a:t>
            </a:r>
            <a:r>
              <a:rPr lang="en-US" b="1" dirty="0"/>
              <a:t>firewall</a:t>
            </a:r>
            <a:r>
              <a:rPr lang="en-US" dirty="0"/>
              <a:t> for controlling traffic in and out of one or more </a:t>
            </a:r>
            <a:r>
              <a:rPr lang="en-US" b="1" dirty="0"/>
              <a:t>subnets</a:t>
            </a:r>
            <a:r>
              <a:rPr lang="en-US" dirty="0"/>
              <a:t>.</a:t>
            </a:r>
          </a:p>
          <a:p>
            <a:pPr marL="457200" indent="-457200">
              <a:buFont typeface="Arial" panose="020B0604020202020204" pitchFamily="34" charset="0"/>
              <a:buChar char="•"/>
            </a:pPr>
            <a:r>
              <a:rPr lang="en-US" dirty="0"/>
              <a:t>Your default VPC already has an NACL in place and associated with all default subnets.</a:t>
            </a:r>
          </a:p>
        </p:txBody>
      </p:sp>
      <p:sp>
        <p:nvSpPr>
          <p:cNvPr id="4" name="TextBox 3">
            <a:extLst>
              <a:ext uri="{FF2B5EF4-FFF2-40B4-BE49-F238E27FC236}">
                <a16:creationId xmlns:a16="http://schemas.microsoft.com/office/drawing/2014/main" id="{660DC28B-A955-F440-AD55-12B7AE2B0203}"/>
              </a:ext>
            </a:extLst>
          </p:cNvPr>
          <p:cNvSpPr txBox="1"/>
          <p:nvPr/>
        </p:nvSpPr>
        <p:spPr>
          <a:xfrm>
            <a:off x="838200" y="6308209"/>
            <a:ext cx="3168624" cy="369332"/>
          </a:xfrm>
          <a:prstGeom prst="rect">
            <a:avLst/>
          </a:prstGeom>
          <a:noFill/>
        </p:spPr>
        <p:txBody>
          <a:bodyPr wrap="none" rtlCol="0">
            <a:spAutoFit/>
          </a:bodyPr>
          <a:lstStyle/>
          <a:p>
            <a:r>
              <a:rPr lang="en-US" dirty="0"/>
              <a:t>Read more about </a:t>
            </a:r>
            <a:r>
              <a:rPr lang="en-US" dirty="0">
                <a:hlinkClick r:id="rId3"/>
              </a:rPr>
              <a:t>Network ACLs</a:t>
            </a:r>
            <a:endParaRPr lang="en-US" dirty="0"/>
          </a:p>
        </p:txBody>
      </p:sp>
      <p:pic>
        <p:nvPicPr>
          <p:cNvPr id="6" name="Picture 5" descr="A screenshot of a cell phone&#10;&#10;Description automatically generated">
            <a:extLst>
              <a:ext uri="{FF2B5EF4-FFF2-40B4-BE49-F238E27FC236}">
                <a16:creationId xmlns:a16="http://schemas.microsoft.com/office/drawing/2014/main" id="{48F1DC7C-A2BB-224D-94D5-84932B4A16C6}"/>
              </a:ext>
            </a:extLst>
          </p:cNvPr>
          <p:cNvPicPr>
            <a:picLocks noChangeAspect="1"/>
          </p:cNvPicPr>
          <p:nvPr/>
        </p:nvPicPr>
        <p:blipFill>
          <a:blip r:embed="rId4"/>
          <a:stretch>
            <a:fillRect/>
          </a:stretch>
        </p:blipFill>
        <p:spPr>
          <a:xfrm>
            <a:off x="838200" y="4347350"/>
            <a:ext cx="4673600" cy="800100"/>
          </a:xfrm>
          <a:prstGeom prst="rect">
            <a:avLst/>
          </a:prstGeom>
        </p:spPr>
      </p:pic>
      <p:sp>
        <p:nvSpPr>
          <p:cNvPr id="11" name="Oval 10">
            <a:extLst>
              <a:ext uri="{FF2B5EF4-FFF2-40B4-BE49-F238E27FC236}">
                <a16:creationId xmlns:a16="http://schemas.microsoft.com/office/drawing/2014/main" id="{839600E5-E437-6D4D-B9FE-46EC1A2728C3}"/>
              </a:ext>
            </a:extLst>
          </p:cNvPr>
          <p:cNvSpPr/>
          <p:nvPr/>
        </p:nvSpPr>
        <p:spPr>
          <a:xfrm>
            <a:off x="2100648" y="4347350"/>
            <a:ext cx="1705233" cy="8001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E23269-0E66-BC4B-A018-D4D293AFEBA8}"/>
              </a:ext>
            </a:extLst>
          </p:cNvPr>
          <p:cNvSpPr txBox="1"/>
          <p:nvPr/>
        </p:nvSpPr>
        <p:spPr>
          <a:xfrm>
            <a:off x="838200" y="5323443"/>
            <a:ext cx="7517186" cy="369332"/>
          </a:xfrm>
          <a:prstGeom prst="rect">
            <a:avLst/>
          </a:prstGeom>
          <a:noFill/>
        </p:spPr>
        <p:txBody>
          <a:bodyPr wrap="none" rtlCol="0">
            <a:spAutoFit/>
          </a:bodyPr>
          <a:lstStyle/>
          <a:p>
            <a:r>
              <a:rPr lang="en-US" dirty="0">
                <a:solidFill>
                  <a:schemeClr val="tx1">
                    <a:lumMod val="50000"/>
                    <a:lumOff val="50000"/>
                  </a:schemeClr>
                </a:solidFill>
              </a:rPr>
              <a:t>In N. Virginia region, we have 6 AZs, AWS created a subnet replicated in all AZs.</a:t>
            </a:r>
          </a:p>
        </p:txBody>
      </p:sp>
    </p:spTree>
    <p:extLst>
      <p:ext uri="{BB962C8B-B14F-4D97-AF65-F5344CB8AC3E}">
        <p14:creationId xmlns:p14="http://schemas.microsoft.com/office/powerpoint/2010/main" val="3704403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06C6FA-D481-C743-A3FE-60F9355B1B2C}"/>
              </a:ext>
            </a:extLst>
          </p:cNvPr>
          <p:cNvSpPr/>
          <p:nvPr/>
        </p:nvSpPr>
        <p:spPr>
          <a:xfrm>
            <a:off x="838200" y="777922"/>
            <a:ext cx="10515599" cy="5595582"/>
          </a:xfrm>
          <a:prstGeom prst="rect">
            <a:avLst/>
          </a:prstGeom>
          <a:noFill/>
          <a:ln>
            <a:solidFill>
              <a:srgbClr val="F898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87392CB1-A817-9C44-8EA2-7E7BD65F66C2}"/>
              </a:ext>
            </a:extLst>
          </p:cNvPr>
          <p:cNvPicPr>
            <a:picLocks noChangeAspect="1"/>
          </p:cNvPicPr>
          <p:nvPr/>
        </p:nvPicPr>
        <p:blipFill>
          <a:blip r:embed="rId3"/>
          <a:stretch>
            <a:fillRect/>
          </a:stretch>
        </p:blipFill>
        <p:spPr>
          <a:xfrm>
            <a:off x="838200" y="24957"/>
            <a:ext cx="1235764" cy="1235764"/>
          </a:xfrm>
          <a:prstGeom prst="rect">
            <a:avLst/>
          </a:prstGeom>
        </p:spPr>
      </p:pic>
      <p:pic>
        <p:nvPicPr>
          <p:cNvPr id="15" name="Picture 14" descr="A close up of a sign&#10;&#10;Description automatically generated">
            <a:extLst>
              <a:ext uri="{FF2B5EF4-FFF2-40B4-BE49-F238E27FC236}">
                <a16:creationId xmlns:a16="http://schemas.microsoft.com/office/drawing/2014/main" id="{8AEE4386-24BF-C24B-A3A0-94ABA8ABB407}"/>
              </a:ext>
            </a:extLst>
          </p:cNvPr>
          <p:cNvPicPr>
            <a:picLocks noChangeAspect="1"/>
          </p:cNvPicPr>
          <p:nvPr/>
        </p:nvPicPr>
        <p:blipFill>
          <a:blip r:embed="rId4"/>
          <a:stretch>
            <a:fillRect/>
          </a:stretch>
        </p:blipFill>
        <p:spPr>
          <a:xfrm>
            <a:off x="5515573" y="777922"/>
            <a:ext cx="1282761" cy="1282761"/>
          </a:xfrm>
          <a:prstGeom prst="rect">
            <a:avLst/>
          </a:prstGeom>
        </p:spPr>
      </p:pic>
      <p:sp>
        <p:nvSpPr>
          <p:cNvPr id="19" name="Rectangle 18">
            <a:extLst>
              <a:ext uri="{FF2B5EF4-FFF2-40B4-BE49-F238E27FC236}">
                <a16:creationId xmlns:a16="http://schemas.microsoft.com/office/drawing/2014/main" id="{6D36B165-1F4A-694D-8295-09EDC99DB80F}"/>
              </a:ext>
            </a:extLst>
          </p:cNvPr>
          <p:cNvSpPr/>
          <p:nvPr/>
        </p:nvSpPr>
        <p:spPr>
          <a:xfrm>
            <a:off x="6721810" y="3895947"/>
            <a:ext cx="2292815" cy="198763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logo&#10;&#10;Description automatically generated">
            <a:extLst>
              <a:ext uri="{FF2B5EF4-FFF2-40B4-BE49-F238E27FC236}">
                <a16:creationId xmlns:a16="http://schemas.microsoft.com/office/drawing/2014/main" id="{A42F9F27-90D3-6142-ABC4-9647BD407DEB}"/>
              </a:ext>
            </a:extLst>
          </p:cNvPr>
          <p:cNvPicPr>
            <a:picLocks noChangeAspect="1"/>
          </p:cNvPicPr>
          <p:nvPr/>
        </p:nvPicPr>
        <p:blipFill>
          <a:blip r:embed="rId5"/>
          <a:stretch>
            <a:fillRect/>
          </a:stretch>
        </p:blipFill>
        <p:spPr>
          <a:xfrm>
            <a:off x="7171899" y="3895947"/>
            <a:ext cx="1296287" cy="1296287"/>
          </a:xfrm>
          <a:prstGeom prst="rect">
            <a:avLst/>
          </a:prstGeom>
        </p:spPr>
      </p:pic>
      <p:sp>
        <p:nvSpPr>
          <p:cNvPr id="23" name="Rectangle 22">
            <a:extLst>
              <a:ext uri="{FF2B5EF4-FFF2-40B4-BE49-F238E27FC236}">
                <a16:creationId xmlns:a16="http://schemas.microsoft.com/office/drawing/2014/main" id="{F504B700-05EF-514C-9CF1-2A823722AE65}"/>
              </a:ext>
            </a:extLst>
          </p:cNvPr>
          <p:cNvSpPr/>
          <p:nvPr/>
        </p:nvSpPr>
        <p:spPr>
          <a:xfrm>
            <a:off x="6963825" y="5471884"/>
            <a:ext cx="1780039" cy="369332"/>
          </a:xfrm>
          <a:prstGeom prst="rect">
            <a:avLst/>
          </a:prstGeom>
        </p:spPr>
        <p:txBody>
          <a:bodyPr wrap="none">
            <a:spAutoFit/>
          </a:bodyPr>
          <a:lstStyle/>
          <a:p>
            <a:r>
              <a:rPr lang="en-US" dirty="0"/>
              <a:t>Subnet 2 (public)</a:t>
            </a:r>
          </a:p>
        </p:txBody>
      </p:sp>
      <p:sp>
        <p:nvSpPr>
          <p:cNvPr id="28" name="Rectangle 27">
            <a:extLst>
              <a:ext uri="{FF2B5EF4-FFF2-40B4-BE49-F238E27FC236}">
                <a16:creationId xmlns:a16="http://schemas.microsoft.com/office/drawing/2014/main" id="{1E9D1EBE-76CE-934D-8640-BC54E1634A3A}"/>
              </a:ext>
            </a:extLst>
          </p:cNvPr>
          <p:cNvSpPr/>
          <p:nvPr/>
        </p:nvSpPr>
        <p:spPr>
          <a:xfrm>
            <a:off x="7581723" y="5096226"/>
            <a:ext cx="534634" cy="369332"/>
          </a:xfrm>
          <a:prstGeom prst="rect">
            <a:avLst/>
          </a:prstGeom>
        </p:spPr>
        <p:txBody>
          <a:bodyPr wrap="none">
            <a:spAutoFit/>
          </a:bodyPr>
          <a:lstStyle/>
          <a:p>
            <a:r>
              <a:rPr lang="en-US" dirty="0"/>
              <a:t>EC2</a:t>
            </a:r>
          </a:p>
        </p:txBody>
      </p:sp>
      <p:sp>
        <p:nvSpPr>
          <p:cNvPr id="29" name="Rectangle 28">
            <a:extLst>
              <a:ext uri="{FF2B5EF4-FFF2-40B4-BE49-F238E27FC236}">
                <a16:creationId xmlns:a16="http://schemas.microsoft.com/office/drawing/2014/main" id="{43E48973-3DCD-6948-8B62-FBC18E37F78A}"/>
              </a:ext>
            </a:extLst>
          </p:cNvPr>
          <p:cNvSpPr/>
          <p:nvPr/>
        </p:nvSpPr>
        <p:spPr>
          <a:xfrm rot="5400000">
            <a:off x="5868663" y="1143953"/>
            <a:ext cx="586849" cy="3807571"/>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Network Access Control List - NACL</a:t>
            </a:r>
          </a:p>
        </p:txBody>
      </p:sp>
      <p:sp>
        <p:nvSpPr>
          <p:cNvPr id="30" name="TextBox 29">
            <a:extLst>
              <a:ext uri="{FF2B5EF4-FFF2-40B4-BE49-F238E27FC236}">
                <a16:creationId xmlns:a16="http://schemas.microsoft.com/office/drawing/2014/main" id="{84CA944B-3EAA-034A-8E19-677BE7DA8E17}"/>
              </a:ext>
            </a:extLst>
          </p:cNvPr>
          <p:cNvSpPr txBox="1"/>
          <p:nvPr/>
        </p:nvSpPr>
        <p:spPr>
          <a:xfrm>
            <a:off x="5541422" y="1831252"/>
            <a:ext cx="1286314" cy="369332"/>
          </a:xfrm>
          <a:prstGeom prst="rect">
            <a:avLst/>
          </a:prstGeom>
          <a:noFill/>
        </p:spPr>
        <p:txBody>
          <a:bodyPr wrap="none" rtlCol="0">
            <a:spAutoFit/>
          </a:bodyPr>
          <a:lstStyle/>
          <a:p>
            <a:r>
              <a:rPr lang="en-US" dirty="0"/>
              <a:t>Route Table</a:t>
            </a:r>
          </a:p>
        </p:txBody>
      </p:sp>
      <p:cxnSp>
        <p:nvCxnSpPr>
          <p:cNvPr id="42" name="Straight Arrow Connector 41">
            <a:extLst>
              <a:ext uri="{FF2B5EF4-FFF2-40B4-BE49-F238E27FC236}">
                <a16:creationId xmlns:a16="http://schemas.microsoft.com/office/drawing/2014/main" id="{044461A9-80A9-A24D-B119-F3635BCA89EC}"/>
              </a:ext>
            </a:extLst>
          </p:cNvPr>
          <p:cNvCxnSpPr>
            <a:cxnSpLocks/>
          </p:cNvCxnSpPr>
          <p:nvPr/>
        </p:nvCxnSpPr>
        <p:spPr>
          <a:xfrm>
            <a:off x="6112547" y="2226230"/>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58CB2ABA-2D04-6F45-A500-4D3B868408DC}"/>
              </a:ext>
            </a:extLst>
          </p:cNvPr>
          <p:cNvCxnSpPr>
            <a:cxnSpLocks/>
          </p:cNvCxnSpPr>
          <p:nvPr/>
        </p:nvCxnSpPr>
        <p:spPr>
          <a:xfrm>
            <a:off x="7853845" y="3429000"/>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5A11D36-D68E-734E-89CE-FCA082596D11}"/>
              </a:ext>
            </a:extLst>
          </p:cNvPr>
          <p:cNvSpPr/>
          <p:nvPr/>
        </p:nvSpPr>
        <p:spPr>
          <a:xfrm>
            <a:off x="3313941" y="3895947"/>
            <a:ext cx="2292815" cy="198763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close up of a logo&#10;&#10;Description automatically generated">
            <a:extLst>
              <a:ext uri="{FF2B5EF4-FFF2-40B4-BE49-F238E27FC236}">
                <a16:creationId xmlns:a16="http://schemas.microsoft.com/office/drawing/2014/main" id="{B8F48E3B-01FE-EE4A-B9CC-10029FE708C0}"/>
              </a:ext>
            </a:extLst>
          </p:cNvPr>
          <p:cNvPicPr>
            <a:picLocks noChangeAspect="1"/>
          </p:cNvPicPr>
          <p:nvPr/>
        </p:nvPicPr>
        <p:blipFill>
          <a:blip r:embed="rId5"/>
          <a:stretch>
            <a:fillRect/>
          </a:stretch>
        </p:blipFill>
        <p:spPr>
          <a:xfrm>
            <a:off x="3764030" y="3895947"/>
            <a:ext cx="1296287" cy="1296287"/>
          </a:xfrm>
          <a:prstGeom prst="rect">
            <a:avLst/>
          </a:prstGeom>
        </p:spPr>
      </p:pic>
      <p:sp>
        <p:nvSpPr>
          <p:cNvPr id="36" name="Rectangle 35">
            <a:extLst>
              <a:ext uri="{FF2B5EF4-FFF2-40B4-BE49-F238E27FC236}">
                <a16:creationId xmlns:a16="http://schemas.microsoft.com/office/drawing/2014/main" id="{C5663303-324D-4746-AC0F-1E86848168FE}"/>
              </a:ext>
            </a:extLst>
          </p:cNvPr>
          <p:cNvSpPr/>
          <p:nvPr/>
        </p:nvSpPr>
        <p:spPr>
          <a:xfrm>
            <a:off x="3555956" y="5471884"/>
            <a:ext cx="1780039" cy="369332"/>
          </a:xfrm>
          <a:prstGeom prst="rect">
            <a:avLst/>
          </a:prstGeom>
        </p:spPr>
        <p:txBody>
          <a:bodyPr wrap="none">
            <a:spAutoFit/>
          </a:bodyPr>
          <a:lstStyle/>
          <a:p>
            <a:r>
              <a:rPr lang="en-US" dirty="0"/>
              <a:t>Subnet 1 (public)</a:t>
            </a:r>
          </a:p>
        </p:txBody>
      </p:sp>
      <p:sp>
        <p:nvSpPr>
          <p:cNvPr id="37" name="Rectangle 36">
            <a:extLst>
              <a:ext uri="{FF2B5EF4-FFF2-40B4-BE49-F238E27FC236}">
                <a16:creationId xmlns:a16="http://schemas.microsoft.com/office/drawing/2014/main" id="{76E562F1-FA65-974B-88B3-B47F33CCBC1B}"/>
              </a:ext>
            </a:extLst>
          </p:cNvPr>
          <p:cNvSpPr/>
          <p:nvPr/>
        </p:nvSpPr>
        <p:spPr>
          <a:xfrm>
            <a:off x="4173854" y="5096226"/>
            <a:ext cx="534634" cy="369332"/>
          </a:xfrm>
          <a:prstGeom prst="rect">
            <a:avLst/>
          </a:prstGeom>
        </p:spPr>
        <p:txBody>
          <a:bodyPr wrap="none">
            <a:spAutoFit/>
          </a:bodyPr>
          <a:lstStyle/>
          <a:p>
            <a:r>
              <a:rPr lang="en-US" dirty="0"/>
              <a:t>EC2</a:t>
            </a:r>
          </a:p>
        </p:txBody>
      </p:sp>
      <p:cxnSp>
        <p:nvCxnSpPr>
          <p:cNvPr id="38" name="Straight Arrow Connector 37">
            <a:extLst>
              <a:ext uri="{FF2B5EF4-FFF2-40B4-BE49-F238E27FC236}">
                <a16:creationId xmlns:a16="http://schemas.microsoft.com/office/drawing/2014/main" id="{BA566A8D-0419-8240-9842-731E11D39AA8}"/>
              </a:ext>
            </a:extLst>
          </p:cNvPr>
          <p:cNvCxnSpPr>
            <a:cxnSpLocks/>
          </p:cNvCxnSpPr>
          <p:nvPr/>
        </p:nvCxnSpPr>
        <p:spPr>
          <a:xfrm>
            <a:off x="4445976" y="3429000"/>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CB4E00C0-0AB9-E445-9915-BAD389F7EBCC}"/>
              </a:ext>
            </a:extLst>
          </p:cNvPr>
          <p:cNvSpPr/>
          <p:nvPr/>
        </p:nvSpPr>
        <p:spPr>
          <a:xfrm>
            <a:off x="834215" y="2534412"/>
            <a:ext cx="2634464" cy="923330"/>
          </a:xfrm>
          <a:prstGeom prst="rect">
            <a:avLst/>
          </a:prstGeom>
        </p:spPr>
        <p:txBody>
          <a:bodyPr wrap="square">
            <a:spAutoFit/>
          </a:bodyPr>
          <a:lstStyle/>
          <a:p>
            <a:r>
              <a:rPr lang="en-US" dirty="0"/>
              <a:t>The default NACL allows all traffic, both inbound and outbound</a:t>
            </a:r>
          </a:p>
        </p:txBody>
      </p:sp>
      <p:sp>
        <p:nvSpPr>
          <p:cNvPr id="3" name="Up Arrow 2">
            <a:extLst>
              <a:ext uri="{FF2B5EF4-FFF2-40B4-BE49-F238E27FC236}">
                <a16:creationId xmlns:a16="http://schemas.microsoft.com/office/drawing/2014/main" id="{59F8771E-FD7C-C847-84C2-61FC850DDA91}"/>
              </a:ext>
            </a:extLst>
          </p:cNvPr>
          <p:cNvSpPr/>
          <p:nvPr/>
        </p:nvSpPr>
        <p:spPr>
          <a:xfrm>
            <a:off x="3300859" y="2728668"/>
            <a:ext cx="376416" cy="534818"/>
          </a:xfrm>
          <a:prstGeom prst="upArrow">
            <a:avLst/>
          </a:prstGeom>
          <a:solidFill>
            <a:schemeClr val="accent2">
              <a:lumMod val="20000"/>
              <a:lumOff val="80000"/>
            </a:schemeClr>
          </a:solidFill>
          <a:ln>
            <a:solidFill>
              <a:srgbClr val="F898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a:extLst>
              <a:ext uri="{FF2B5EF4-FFF2-40B4-BE49-F238E27FC236}">
                <a16:creationId xmlns:a16="http://schemas.microsoft.com/office/drawing/2014/main" id="{48BF90EC-10C3-B249-BFC7-47B84184CEF9}"/>
              </a:ext>
            </a:extLst>
          </p:cNvPr>
          <p:cNvSpPr/>
          <p:nvPr/>
        </p:nvSpPr>
        <p:spPr>
          <a:xfrm rot="10800000">
            <a:off x="3677275" y="2754314"/>
            <a:ext cx="376416" cy="534818"/>
          </a:xfrm>
          <a:prstGeom prst="upArrow">
            <a:avLst/>
          </a:prstGeom>
          <a:solidFill>
            <a:schemeClr val="accent2">
              <a:lumMod val="20000"/>
              <a:lumOff val="80000"/>
            </a:schemeClr>
          </a:solidFill>
          <a:ln>
            <a:solidFill>
              <a:srgbClr val="F898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805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79DD-66C3-4B43-97E1-791FF72B750A}"/>
              </a:ext>
            </a:extLst>
          </p:cNvPr>
          <p:cNvSpPr>
            <a:spLocks noGrp="1"/>
          </p:cNvSpPr>
          <p:nvPr>
            <p:ph type="title"/>
          </p:nvPr>
        </p:nvSpPr>
        <p:spPr/>
        <p:txBody>
          <a:bodyPr/>
          <a:lstStyle/>
          <a:p>
            <a:r>
              <a:rPr lang="en-US" dirty="0"/>
              <a:t>NACL Rules</a:t>
            </a:r>
          </a:p>
        </p:txBody>
      </p:sp>
      <p:sp>
        <p:nvSpPr>
          <p:cNvPr id="3" name="Content Placeholder 2">
            <a:extLst>
              <a:ext uri="{FF2B5EF4-FFF2-40B4-BE49-F238E27FC236}">
                <a16:creationId xmlns:a16="http://schemas.microsoft.com/office/drawing/2014/main" id="{36B02A47-A9A2-D642-B81F-82F10901503F}"/>
              </a:ext>
            </a:extLst>
          </p:cNvPr>
          <p:cNvSpPr>
            <a:spLocks noGrp="1"/>
          </p:cNvSpPr>
          <p:nvPr>
            <p:ph idx="1"/>
          </p:nvPr>
        </p:nvSpPr>
        <p:spPr/>
        <p:txBody>
          <a:bodyPr/>
          <a:lstStyle/>
          <a:p>
            <a:pPr marL="457200" indent="-457200">
              <a:buFont typeface="Arial" panose="020B0604020202020204" pitchFamily="34" charset="0"/>
              <a:buChar char="•"/>
            </a:pPr>
            <a:r>
              <a:rPr lang="en-US" dirty="0"/>
              <a:t>Rules are evaluated from lowest to highest based on rule #.</a:t>
            </a:r>
          </a:p>
          <a:p>
            <a:pPr marL="457200" indent="-457200">
              <a:buFont typeface="Arial" panose="020B0604020202020204" pitchFamily="34" charset="0"/>
              <a:buChar char="•"/>
            </a:pPr>
            <a:r>
              <a:rPr lang="en-US" dirty="0"/>
              <a:t>The first rule found that applies to the traffic type is immediately applied, regardless of any rules that come after it.</a:t>
            </a:r>
          </a:p>
          <a:p>
            <a:pPr marL="457200" indent="-457200">
              <a:buFont typeface="Arial" panose="020B0604020202020204" pitchFamily="34" charset="0"/>
              <a:buChar char="•"/>
            </a:pPr>
            <a:r>
              <a:rPr lang="en-US" dirty="0"/>
              <a:t>A subnet can only be associated with one NACL at a time.</a:t>
            </a:r>
          </a:p>
          <a:p>
            <a:pPr marL="457200" indent="-457200">
              <a:buFont typeface="Arial" panose="020B0604020202020204" pitchFamily="34" charset="0"/>
              <a:buChar char="•"/>
            </a:pPr>
            <a:r>
              <a:rPr lang="en-US" dirty="0"/>
              <a:t>A NACL allows or denies traffic from entering a subnet. Once inside the subnet, other AWS resources may have additional security layers (security groups).</a:t>
            </a:r>
          </a:p>
        </p:txBody>
      </p:sp>
    </p:spTree>
    <p:extLst>
      <p:ext uri="{BB962C8B-B14F-4D97-AF65-F5344CB8AC3E}">
        <p14:creationId xmlns:p14="http://schemas.microsoft.com/office/powerpoint/2010/main" val="1154355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79DD-66C3-4B43-97E1-791FF72B750A}"/>
              </a:ext>
            </a:extLst>
          </p:cNvPr>
          <p:cNvSpPr>
            <a:spLocks noGrp="1"/>
          </p:cNvSpPr>
          <p:nvPr>
            <p:ph type="title"/>
          </p:nvPr>
        </p:nvSpPr>
        <p:spPr/>
        <p:txBody>
          <a:bodyPr/>
          <a:lstStyle/>
          <a:p>
            <a:r>
              <a:rPr lang="en-US" dirty="0"/>
              <a:t>NACL Rules</a:t>
            </a:r>
          </a:p>
        </p:txBody>
      </p:sp>
      <p:sp>
        <p:nvSpPr>
          <p:cNvPr id="3" name="Content Placeholder 2">
            <a:extLst>
              <a:ext uri="{FF2B5EF4-FFF2-40B4-BE49-F238E27FC236}">
                <a16:creationId xmlns:a16="http://schemas.microsoft.com/office/drawing/2014/main" id="{36B02A47-A9A2-D642-B81F-82F10901503F}"/>
              </a:ext>
            </a:extLst>
          </p:cNvPr>
          <p:cNvSpPr>
            <a:spLocks noGrp="1"/>
          </p:cNvSpPr>
          <p:nvPr>
            <p:ph idx="1"/>
          </p:nvPr>
        </p:nvSpPr>
        <p:spPr/>
        <p:txBody>
          <a:bodyPr/>
          <a:lstStyle/>
          <a:p>
            <a:pPr marL="457200" indent="-457200">
              <a:buFont typeface="Arial" panose="020B0604020202020204" pitchFamily="34" charset="0"/>
              <a:buChar char="•"/>
            </a:pPr>
            <a:r>
              <a:rPr lang="en-US" dirty="0"/>
              <a:t>The </a:t>
            </a:r>
            <a:r>
              <a:rPr lang="en-US" b="1" dirty="0"/>
              <a:t>default NACL allows all traffic</a:t>
            </a:r>
            <a:r>
              <a:rPr lang="en-US" dirty="0"/>
              <a:t> to the default subnets.</a:t>
            </a:r>
          </a:p>
          <a:p>
            <a:pPr marL="457200" indent="-457200">
              <a:buFont typeface="Arial" panose="020B0604020202020204" pitchFamily="34" charset="0"/>
              <a:buChar char="•"/>
            </a:pPr>
            <a:r>
              <a:rPr lang="en-US" dirty="0"/>
              <a:t>Any </a:t>
            </a:r>
            <a:r>
              <a:rPr lang="en-US" b="1" dirty="0"/>
              <a:t>new NACL you create denies all traffic </a:t>
            </a:r>
            <a:r>
              <a:rPr lang="en-US" dirty="0"/>
              <a:t>by default.</a:t>
            </a:r>
          </a:p>
        </p:txBody>
      </p:sp>
      <p:pic>
        <p:nvPicPr>
          <p:cNvPr id="4" name="Picture 3" descr="A screenshot of a cell phone&#10;&#10;Description automatically generated">
            <a:extLst>
              <a:ext uri="{FF2B5EF4-FFF2-40B4-BE49-F238E27FC236}">
                <a16:creationId xmlns:a16="http://schemas.microsoft.com/office/drawing/2014/main" id="{97413268-A590-A94B-B15B-0D2462F29995}"/>
              </a:ext>
            </a:extLst>
          </p:cNvPr>
          <p:cNvPicPr>
            <a:picLocks noChangeAspect="1"/>
          </p:cNvPicPr>
          <p:nvPr/>
        </p:nvPicPr>
        <p:blipFill>
          <a:blip r:embed="rId2"/>
          <a:stretch>
            <a:fillRect/>
          </a:stretch>
        </p:blipFill>
        <p:spPr>
          <a:xfrm>
            <a:off x="1521434" y="2975750"/>
            <a:ext cx="7658100" cy="1079500"/>
          </a:xfrm>
          <a:prstGeom prst="rect">
            <a:avLst/>
          </a:prstGeom>
        </p:spPr>
      </p:pic>
      <p:sp>
        <p:nvSpPr>
          <p:cNvPr id="7" name="TextBox 6">
            <a:extLst>
              <a:ext uri="{FF2B5EF4-FFF2-40B4-BE49-F238E27FC236}">
                <a16:creationId xmlns:a16="http://schemas.microsoft.com/office/drawing/2014/main" id="{E5B992E8-892F-7C47-AD6B-B06E65B6F6AA}"/>
              </a:ext>
            </a:extLst>
          </p:cNvPr>
          <p:cNvSpPr txBox="1"/>
          <p:nvPr/>
        </p:nvSpPr>
        <p:spPr>
          <a:xfrm>
            <a:off x="9340172" y="3330834"/>
            <a:ext cx="2013628" cy="369332"/>
          </a:xfrm>
          <a:prstGeom prst="rect">
            <a:avLst/>
          </a:prstGeom>
          <a:noFill/>
        </p:spPr>
        <p:txBody>
          <a:bodyPr wrap="none" rtlCol="0">
            <a:spAutoFit/>
          </a:bodyPr>
          <a:lstStyle/>
          <a:p>
            <a:r>
              <a:rPr lang="en-US" dirty="0"/>
              <a:t>All traffic is allowed</a:t>
            </a:r>
          </a:p>
        </p:txBody>
      </p:sp>
      <p:sp>
        <p:nvSpPr>
          <p:cNvPr id="8" name="Right Brace 7">
            <a:extLst>
              <a:ext uri="{FF2B5EF4-FFF2-40B4-BE49-F238E27FC236}">
                <a16:creationId xmlns:a16="http://schemas.microsoft.com/office/drawing/2014/main" id="{DCDAEE15-ADAB-844B-924F-BB4D210F41DA}"/>
              </a:ext>
            </a:extLst>
          </p:cNvPr>
          <p:cNvSpPr/>
          <p:nvPr/>
        </p:nvSpPr>
        <p:spPr>
          <a:xfrm>
            <a:off x="9179534" y="2975750"/>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BDFF94DC-99D9-C943-B80C-1116294E4AC5}"/>
              </a:ext>
            </a:extLst>
          </p:cNvPr>
          <p:cNvPicPr>
            <a:picLocks noChangeAspect="1"/>
          </p:cNvPicPr>
          <p:nvPr/>
        </p:nvPicPr>
        <p:blipFill>
          <a:blip r:embed="rId3"/>
          <a:stretch>
            <a:fillRect/>
          </a:stretch>
        </p:blipFill>
        <p:spPr>
          <a:xfrm>
            <a:off x="1518859" y="4176159"/>
            <a:ext cx="7658100" cy="1384300"/>
          </a:xfrm>
          <a:prstGeom prst="rect">
            <a:avLst/>
          </a:prstGeom>
        </p:spPr>
      </p:pic>
      <p:sp>
        <p:nvSpPr>
          <p:cNvPr id="12" name="Right Brace 11">
            <a:extLst>
              <a:ext uri="{FF2B5EF4-FFF2-40B4-BE49-F238E27FC236}">
                <a16:creationId xmlns:a16="http://schemas.microsoft.com/office/drawing/2014/main" id="{9E8BAFD3-EEAC-BC4A-A476-0ECFB548E4FB}"/>
              </a:ext>
            </a:extLst>
          </p:cNvPr>
          <p:cNvSpPr/>
          <p:nvPr/>
        </p:nvSpPr>
        <p:spPr>
          <a:xfrm>
            <a:off x="9176958" y="4203208"/>
            <a:ext cx="191327" cy="1346138"/>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952EB01-23D5-BF41-8C83-8B562CFB51B7}"/>
              </a:ext>
            </a:extLst>
          </p:cNvPr>
          <p:cNvSpPr txBox="1"/>
          <p:nvPr/>
        </p:nvSpPr>
        <p:spPr>
          <a:xfrm>
            <a:off x="9330389" y="4683643"/>
            <a:ext cx="1925207" cy="369332"/>
          </a:xfrm>
          <a:prstGeom prst="rect">
            <a:avLst/>
          </a:prstGeom>
          <a:noFill/>
        </p:spPr>
        <p:txBody>
          <a:bodyPr wrap="none" rtlCol="0">
            <a:spAutoFit/>
          </a:bodyPr>
          <a:lstStyle/>
          <a:p>
            <a:r>
              <a:rPr lang="en-US" dirty="0"/>
              <a:t>All traffic is denied</a:t>
            </a:r>
          </a:p>
        </p:txBody>
      </p:sp>
      <p:sp>
        <p:nvSpPr>
          <p:cNvPr id="14" name="Right Brace 13">
            <a:extLst>
              <a:ext uri="{FF2B5EF4-FFF2-40B4-BE49-F238E27FC236}">
                <a16:creationId xmlns:a16="http://schemas.microsoft.com/office/drawing/2014/main" id="{C12A8C07-AAFA-FE42-90B3-A19972DA8308}"/>
              </a:ext>
            </a:extLst>
          </p:cNvPr>
          <p:cNvSpPr/>
          <p:nvPr/>
        </p:nvSpPr>
        <p:spPr>
          <a:xfrm rot="10800000">
            <a:off x="1368004" y="2992935"/>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C9C5DBC9-8BA6-DC4C-86F1-02C54130AE7A}"/>
              </a:ext>
            </a:extLst>
          </p:cNvPr>
          <p:cNvSpPr/>
          <p:nvPr/>
        </p:nvSpPr>
        <p:spPr>
          <a:xfrm rot="10800000">
            <a:off x="1365429" y="4232360"/>
            <a:ext cx="153430" cy="1211353"/>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FE164060-75B4-E54D-A794-37FAA292D2F6}"/>
              </a:ext>
            </a:extLst>
          </p:cNvPr>
          <p:cNvSpPr txBox="1"/>
          <p:nvPr/>
        </p:nvSpPr>
        <p:spPr>
          <a:xfrm>
            <a:off x="389511" y="3348019"/>
            <a:ext cx="973343" cy="369332"/>
          </a:xfrm>
          <a:prstGeom prst="rect">
            <a:avLst/>
          </a:prstGeom>
          <a:noFill/>
        </p:spPr>
        <p:txBody>
          <a:bodyPr wrap="none" rtlCol="0">
            <a:spAutoFit/>
          </a:bodyPr>
          <a:lstStyle/>
          <a:p>
            <a:r>
              <a:rPr lang="en-US" dirty="0"/>
              <a:t>Inbound</a:t>
            </a:r>
          </a:p>
        </p:txBody>
      </p:sp>
      <p:sp>
        <p:nvSpPr>
          <p:cNvPr id="20" name="TextBox 19">
            <a:extLst>
              <a:ext uri="{FF2B5EF4-FFF2-40B4-BE49-F238E27FC236}">
                <a16:creationId xmlns:a16="http://schemas.microsoft.com/office/drawing/2014/main" id="{C0D2F85C-76D0-E243-9C52-F5ACBE8A212E}"/>
              </a:ext>
            </a:extLst>
          </p:cNvPr>
          <p:cNvSpPr txBox="1"/>
          <p:nvPr/>
        </p:nvSpPr>
        <p:spPr>
          <a:xfrm>
            <a:off x="389511" y="4653370"/>
            <a:ext cx="973343" cy="369332"/>
          </a:xfrm>
          <a:prstGeom prst="rect">
            <a:avLst/>
          </a:prstGeom>
          <a:noFill/>
        </p:spPr>
        <p:txBody>
          <a:bodyPr wrap="none" rtlCol="0">
            <a:spAutoFit/>
          </a:bodyPr>
          <a:lstStyle/>
          <a:p>
            <a:r>
              <a:rPr lang="en-US" dirty="0"/>
              <a:t>Inbound</a:t>
            </a:r>
          </a:p>
        </p:txBody>
      </p:sp>
    </p:spTree>
    <p:extLst>
      <p:ext uri="{BB962C8B-B14F-4D97-AF65-F5344CB8AC3E}">
        <p14:creationId xmlns:p14="http://schemas.microsoft.com/office/powerpoint/2010/main" val="1581471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79DD-66C3-4B43-97E1-791FF72B750A}"/>
              </a:ext>
            </a:extLst>
          </p:cNvPr>
          <p:cNvSpPr>
            <a:spLocks noGrp="1"/>
          </p:cNvSpPr>
          <p:nvPr>
            <p:ph type="title"/>
          </p:nvPr>
        </p:nvSpPr>
        <p:spPr/>
        <p:txBody>
          <a:bodyPr/>
          <a:lstStyle/>
          <a:p>
            <a:r>
              <a:rPr lang="en-US" dirty="0"/>
              <a:t>Only Allow SSH</a:t>
            </a:r>
          </a:p>
        </p:txBody>
      </p:sp>
      <p:pic>
        <p:nvPicPr>
          <p:cNvPr id="5" name="Picture 4" descr="A screenshot of a cell phone&#10;&#10;Description automatically generated">
            <a:extLst>
              <a:ext uri="{FF2B5EF4-FFF2-40B4-BE49-F238E27FC236}">
                <a16:creationId xmlns:a16="http://schemas.microsoft.com/office/drawing/2014/main" id="{86252D89-AA96-634C-82AE-6F302974D2A1}"/>
              </a:ext>
            </a:extLst>
          </p:cNvPr>
          <p:cNvPicPr>
            <a:picLocks noChangeAspect="1"/>
          </p:cNvPicPr>
          <p:nvPr/>
        </p:nvPicPr>
        <p:blipFill>
          <a:blip r:embed="rId2"/>
          <a:stretch>
            <a:fillRect/>
          </a:stretch>
        </p:blipFill>
        <p:spPr>
          <a:xfrm>
            <a:off x="1518062" y="1734922"/>
            <a:ext cx="7658100" cy="1079500"/>
          </a:xfrm>
          <a:prstGeom prst="rect">
            <a:avLst/>
          </a:prstGeom>
        </p:spPr>
      </p:pic>
      <p:sp>
        <p:nvSpPr>
          <p:cNvPr id="6" name="TextBox 5">
            <a:extLst>
              <a:ext uri="{FF2B5EF4-FFF2-40B4-BE49-F238E27FC236}">
                <a16:creationId xmlns:a16="http://schemas.microsoft.com/office/drawing/2014/main" id="{84E5D69E-FC91-F643-A289-812083EA793B}"/>
              </a:ext>
            </a:extLst>
          </p:cNvPr>
          <p:cNvSpPr txBox="1"/>
          <p:nvPr/>
        </p:nvSpPr>
        <p:spPr>
          <a:xfrm>
            <a:off x="9329592" y="2045772"/>
            <a:ext cx="1579984" cy="369332"/>
          </a:xfrm>
          <a:prstGeom prst="rect">
            <a:avLst/>
          </a:prstGeom>
          <a:noFill/>
        </p:spPr>
        <p:txBody>
          <a:bodyPr wrap="none" rtlCol="0">
            <a:spAutoFit/>
          </a:bodyPr>
          <a:lstStyle/>
          <a:p>
            <a:r>
              <a:rPr lang="en-US" dirty="0"/>
              <a:t>Only allow SSH</a:t>
            </a:r>
          </a:p>
        </p:txBody>
      </p:sp>
      <p:sp>
        <p:nvSpPr>
          <p:cNvPr id="9" name="Right Brace 8">
            <a:extLst>
              <a:ext uri="{FF2B5EF4-FFF2-40B4-BE49-F238E27FC236}">
                <a16:creationId xmlns:a16="http://schemas.microsoft.com/office/drawing/2014/main" id="{0E65D7F8-F4FB-CE47-95DC-C88B55878622}"/>
              </a:ext>
            </a:extLst>
          </p:cNvPr>
          <p:cNvSpPr/>
          <p:nvPr/>
        </p:nvSpPr>
        <p:spPr>
          <a:xfrm>
            <a:off x="9181311" y="1690688"/>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952EB01-23D5-BF41-8C83-8B562CFB51B7}"/>
              </a:ext>
            </a:extLst>
          </p:cNvPr>
          <p:cNvSpPr txBox="1"/>
          <p:nvPr/>
        </p:nvSpPr>
        <p:spPr>
          <a:xfrm>
            <a:off x="9329592" y="3339091"/>
            <a:ext cx="2024208" cy="369332"/>
          </a:xfrm>
          <a:prstGeom prst="rect">
            <a:avLst/>
          </a:prstGeom>
          <a:noFill/>
        </p:spPr>
        <p:txBody>
          <a:bodyPr wrap="none" rtlCol="0">
            <a:spAutoFit/>
          </a:bodyPr>
          <a:lstStyle/>
          <a:p>
            <a:r>
              <a:rPr lang="en-US" dirty="0"/>
              <a:t>Allow SSH response</a:t>
            </a:r>
          </a:p>
        </p:txBody>
      </p:sp>
      <p:sp>
        <p:nvSpPr>
          <p:cNvPr id="17" name="Right Brace 16">
            <a:extLst>
              <a:ext uri="{FF2B5EF4-FFF2-40B4-BE49-F238E27FC236}">
                <a16:creationId xmlns:a16="http://schemas.microsoft.com/office/drawing/2014/main" id="{B2D33999-C1C6-DC46-A440-FB2F0D4E409F}"/>
              </a:ext>
            </a:extLst>
          </p:cNvPr>
          <p:cNvSpPr/>
          <p:nvPr/>
        </p:nvSpPr>
        <p:spPr>
          <a:xfrm rot="10800000">
            <a:off x="1359483" y="1779156"/>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79B13A1F-4F58-6146-B326-CDB123954938}"/>
              </a:ext>
            </a:extLst>
          </p:cNvPr>
          <p:cNvSpPr txBox="1"/>
          <p:nvPr/>
        </p:nvSpPr>
        <p:spPr>
          <a:xfrm>
            <a:off x="380990" y="2045772"/>
            <a:ext cx="973343" cy="369332"/>
          </a:xfrm>
          <a:prstGeom prst="rect">
            <a:avLst/>
          </a:prstGeom>
          <a:noFill/>
        </p:spPr>
        <p:txBody>
          <a:bodyPr wrap="none" rtlCol="0">
            <a:spAutoFit/>
          </a:bodyPr>
          <a:lstStyle/>
          <a:p>
            <a:r>
              <a:rPr lang="en-US" dirty="0"/>
              <a:t>Inbound</a:t>
            </a:r>
          </a:p>
        </p:txBody>
      </p:sp>
      <p:sp>
        <p:nvSpPr>
          <p:cNvPr id="20" name="TextBox 19">
            <a:extLst>
              <a:ext uri="{FF2B5EF4-FFF2-40B4-BE49-F238E27FC236}">
                <a16:creationId xmlns:a16="http://schemas.microsoft.com/office/drawing/2014/main" id="{C0D2F85C-76D0-E243-9C52-F5ACBE8A212E}"/>
              </a:ext>
            </a:extLst>
          </p:cNvPr>
          <p:cNvSpPr txBox="1"/>
          <p:nvPr/>
        </p:nvSpPr>
        <p:spPr>
          <a:xfrm>
            <a:off x="277568" y="3308818"/>
            <a:ext cx="1144865" cy="369332"/>
          </a:xfrm>
          <a:prstGeom prst="rect">
            <a:avLst/>
          </a:prstGeom>
          <a:noFill/>
        </p:spPr>
        <p:txBody>
          <a:bodyPr wrap="none" rtlCol="0">
            <a:spAutoFit/>
          </a:bodyPr>
          <a:lstStyle/>
          <a:p>
            <a:r>
              <a:rPr lang="en-US" dirty="0"/>
              <a:t>Outbound</a:t>
            </a:r>
          </a:p>
        </p:txBody>
      </p:sp>
      <p:pic>
        <p:nvPicPr>
          <p:cNvPr id="16" name="Picture 15" descr="A screenshot of a cell phone&#10;&#10;Description automatically generated">
            <a:extLst>
              <a:ext uri="{FF2B5EF4-FFF2-40B4-BE49-F238E27FC236}">
                <a16:creationId xmlns:a16="http://schemas.microsoft.com/office/drawing/2014/main" id="{FB0E793C-76EF-FD42-9C49-DE771135D18D}"/>
              </a:ext>
            </a:extLst>
          </p:cNvPr>
          <p:cNvPicPr>
            <a:picLocks noChangeAspect="1"/>
          </p:cNvPicPr>
          <p:nvPr/>
        </p:nvPicPr>
        <p:blipFill>
          <a:blip r:embed="rId3"/>
          <a:stretch>
            <a:fillRect/>
          </a:stretch>
        </p:blipFill>
        <p:spPr>
          <a:xfrm>
            <a:off x="1575863" y="2902890"/>
            <a:ext cx="7658100" cy="1384300"/>
          </a:xfrm>
          <a:prstGeom prst="rect">
            <a:avLst/>
          </a:prstGeom>
        </p:spPr>
      </p:pic>
      <p:sp>
        <p:nvSpPr>
          <p:cNvPr id="21" name="Right Brace 20">
            <a:extLst>
              <a:ext uri="{FF2B5EF4-FFF2-40B4-BE49-F238E27FC236}">
                <a16:creationId xmlns:a16="http://schemas.microsoft.com/office/drawing/2014/main" id="{ACE29CBC-8918-1745-953B-E4EEE47EEB45}"/>
              </a:ext>
            </a:extLst>
          </p:cNvPr>
          <p:cNvSpPr/>
          <p:nvPr/>
        </p:nvSpPr>
        <p:spPr>
          <a:xfrm>
            <a:off x="9233963" y="2902890"/>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F30D47B0-247D-404E-B0D4-572B5FFD01B5}"/>
              </a:ext>
            </a:extLst>
          </p:cNvPr>
          <p:cNvSpPr/>
          <p:nvPr/>
        </p:nvSpPr>
        <p:spPr>
          <a:xfrm rot="10800000">
            <a:off x="1374619" y="2954946"/>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2737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79DD-66C3-4B43-97E1-791FF72B750A}"/>
              </a:ext>
            </a:extLst>
          </p:cNvPr>
          <p:cNvSpPr>
            <a:spLocks noGrp="1"/>
          </p:cNvSpPr>
          <p:nvPr>
            <p:ph type="title"/>
          </p:nvPr>
        </p:nvSpPr>
        <p:spPr/>
        <p:txBody>
          <a:bodyPr/>
          <a:lstStyle/>
          <a:p>
            <a:r>
              <a:rPr lang="en-US" dirty="0"/>
              <a:t>Only Allow HTTP</a:t>
            </a:r>
          </a:p>
        </p:txBody>
      </p:sp>
      <p:sp>
        <p:nvSpPr>
          <p:cNvPr id="6" name="TextBox 5">
            <a:extLst>
              <a:ext uri="{FF2B5EF4-FFF2-40B4-BE49-F238E27FC236}">
                <a16:creationId xmlns:a16="http://schemas.microsoft.com/office/drawing/2014/main" id="{84E5D69E-FC91-F643-A289-812083EA793B}"/>
              </a:ext>
            </a:extLst>
          </p:cNvPr>
          <p:cNvSpPr txBox="1"/>
          <p:nvPr/>
        </p:nvSpPr>
        <p:spPr>
          <a:xfrm>
            <a:off x="9329592" y="2045772"/>
            <a:ext cx="1714572" cy="369332"/>
          </a:xfrm>
          <a:prstGeom prst="rect">
            <a:avLst/>
          </a:prstGeom>
          <a:noFill/>
        </p:spPr>
        <p:txBody>
          <a:bodyPr wrap="none" rtlCol="0">
            <a:spAutoFit/>
          </a:bodyPr>
          <a:lstStyle/>
          <a:p>
            <a:r>
              <a:rPr lang="en-US" dirty="0"/>
              <a:t>Only allow HTTP</a:t>
            </a:r>
          </a:p>
        </p:txBody>
      </p:sp>
      <p:sp>
        <p:nvSpPr>
          <p:cNvPr id="9" name="Right Brace 8">
            <a:extLst>
              <a:ext uri="{FF2B5EF4-FFF2-40B4-BE49-F238E27FC236}">
                <a16:creationId xmlns:a16="http://schemas.microsoft.com/office/drawing/2014/main" id="{0E65D7F8-F4FB-CE47-95DC-C88B55878622}"/>
              </a:ext>
            </a:extLst>
          </p:cNvPr>
          <p:cNvSpPr/>
          <p:nvPr/>
        </p:nvSpPr>
        <p:spPr>
          <a:xfrm>
            <a:off x="9181311" y="1690688"/>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952EB01-23D5-BF41-8C83-8B562CFB51B7}"/>
              </a:ext>
            </a:extLst>
          </p:cNvPr>
          <p:cNvSpPr txBox="1"/>
          <p:nvPr/>
        </p:nvSpPr>
        <p:spPr>
          <a:xfrm>
            <a:off x="9329592" y="3339091"/>
            <a:ext cx="2158796" cy="369332"/>
          </a:xfrm>
          <a:prstGeom prst="rect">
            <a:avLst/>
          </a:prstGeom>
          <a:noFill/>
        </p:spPr>
        <p:txBody>
          <a:bodyPr wrap="none" rtlCol="0">
            <a:spAutoFit/>
          </a:bodyPr>
          <a:lstStyle/>
          <a:p>
            <a:r>
              <a:rPr lang="en-US" dirty="0"/>
              <a:t>Allow HTTP response</a:t>
            </a:r>
          </a:p>
        </p:txBody>
      </p:sp>
      <p:sp>
        <p:nvSpPr>
          <p:cNvPr id="17" name="Right Brace 16">
            <a:extLst>
              <a:ext uri="{FF2B5EF4-FFF2-40B4-BE49-F238E27FC236}">
                <a16:creationId xmlns:a16="http://schemas.microsoft.com/office/drawing/2014/main" id="{B2D33999-C1C6-DC46-A440-FB2F0D4E409F}"/>
              </a:ext>
            </a:extLst>
          </p:cNvPr>
          <p:cNvSpPr/>
          <p:nvPr/>
        </p:nvSpPr>
        <p:spPr>
          <a:xfrm rot="10800000">
            <a:off x="1359483" y="1779156"/>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79B13A1F-4F58-6146-B326-CDB123954938}"/>
              </a:ext>
            </a:extLst>
          </p:cNvPr>
          <p:cNvSpPr txBox="1"/>
          <p:nvPr/>
        </p:nvSpPr>
        <p:spPr>
          <a:xfrm>
            <a:off x="380990" y="2045772"/>
            <a:ext cx="973343" cy="369332"/>
          </a:xfrm>
          <a:prstGeom prst="rect">
            <a:avLst/>
          </a:prstGeom>
          <a:noFill/>
        </p:spPr>
        <p:txBody>
          <a:bodyPr wrap="none" rtlCol="0">
            <a:spAutoFit/>
          </a:bodyPr>
          <a:lstStyle/>
          <a:p>
            <a:r>
              <a:rPr lang="en-US" dirty="0"/>
              <a:t>Inbound</a:t>
            </a:r>
          </a:p>
        </p:txBody>
      </p:sp>
      <p:sp>
        <p:nvSpPr>
          <p:cNvPr id="20" name="TextBox 19">
            <a:extLst>
              <a:ext uri="{FF2B5EF4-FFF2-40B4-BE49-F238E27FC236}">
                <a16:creationId xmlns:a16="http://schemas.microsoft.com/office/drawing/2014/main" id="{C0D2F85C-76D0-E243-9C52-F5ACBE8A212E}"/>
              </a:ext>
            </a:extLst>
          </p:cNvPr>
          <p:cNvSpPr txBox="1"/>
          <p:nvPr/>
        </p:nvSpPr>
        <p:spPr>
          <a:xfrm>
            <a:off x="277568" y="3308818"/>
            <a:ext cx="1144865" cy="369332"/>
          </a:xfrm>
          <a:prstGeom prst="rect">
            <a:avLst/>
          </a:prstGeom>
          <a:noFill/>
        </p:spPr>
        <p:txBody>
          <a:bodyPr wrap="none" rtlCol="0">
            <a:spAutoFit/>
          </a:bodyPr>
          <a:lstStyle/>
          <a:p>
            <a:r>
              <a:rPr lang="en-US" dirty="0"/>
              <a:t>Outbound</a:t>
            </a:r>
          </a:p>
        </p:txBody>
      </p:sp>
      <p:sp>
        <p:nvSpPr>
          <p:cNvPr id="21" name="Right Brace 20">
            <a:extLst>
              <a:ext uri="{FF2B5EF4-FFF2-40B4-BE49-F238E27FC236}">
                <a16:creationId xmlns:a16="http://schemas.microsoft.com/office/drawing/2014/main" id="{ACE29CBC-8918-1745-953B-E4EEE47EEB45}"/>
              </a:ext>
            </a:extLst>
          </p:cNvPr>
          <p:cNvSpPr/>
          <p:nvPr/>
        </p:nvSpPr>
        <p:spPr>
          <a:xfrm>
            <a:off x="9233963" y="2902890"/>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F30D47B0-247D-404E-B0D4-572B5FFD01B5}"/>
              </a:ext>
            </a:extLst>
          </p:cNvPr>
          <p:cNvSpPr/>
          <p:nvPr/>
        </p:nvSpPr>
        <p:spPr>
          <a:xfrm rot="10800000">
            <a:off x="1374619" y="2954946"/>
            <a:ext cx="153430" cy="1079500"/>
          </a:xfrm>
          <a:prstGeom prst="rightBrace">
            <a:avLst>
              <a:gd name="adj1" fmla="val 72363"/>
              <a:gd name="adj2" fmla="val 52719"/>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AD6037EA-2E48-DC4A-B3F1-C4DD7CB62856}"/>
              </a:ext>
            </a:extLst>
          </p:cNvPr>
          <p:cNvPicPr>
            <a:picLocks noChangeAspect="1"/>
          </p:cNvPicPr>
          <p:nvPr/>
        </p:nvPicPr>
        <p:blipFill>
          <a:blip r:embed="rId3"/>
          <a:stretch>
            <a:fillRect/>
          </a:stretch>
        </p:blipFill>
        <p:spPr>
          <a:xfrm>
            <a:off x="1512913" y="1795201"/>
            <a:ext cx="7658100" cy="13843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18BC99C0-BA8D-B143-B0AB-946CB14D022D}"/>
              </a:ext>
            </a:extLst>
          </p:cNvPr>
          <p:cNvPicPr>
            <a:picLocks noChangeAspect="1"/>
          </p:cNvPicPr>
          <p:nvPr/>
        </p:nvPicPr>
        <p:blipFill>
          <a:blip r:embed="rId4"/>
          <a:stretch>
            <a:fillRect/>
          </a:stretch>
        </p:blipFill>
        <p:spPr>
          <a:xfrm>
            <a:off x="1512913" y="2963169"/>
            <a:ext cx="7658100" cy="1384300"/>
          </a:xfrm>
          <a:prstGeom prst="rect">
            <a:avLst/>
          </a:prstGeom>
        </p:spPr>
      </p:pic>
      <p:sp>
        <p:nvSpPr>
          <p:cNvPr id="10" name="TextBox 9">
            <a:extLst>
              <a:ext uri="{FF2B5EF4-FFF2-40B4-BE49-F238E27FC236}">
                <a16:creationId xmlns:a16="http://schemas.microsoft.com/office/drawing/2014/main" id="{FF4DC018-1170-674F-9A37-840589FC3E1C}"/>
              </a:ext>
            </a:extLst>
          </p:cNvPr>
          <p:cNvSpPr txBox="1"/>
          <p:nvPr/>
        </p:nvSpPr>
        <p:spPr>
          <a:xfrm>
            <a:off x="380991" y="4547895"/>
            <a:ext cx="10972810" cy="923330"/>
          </a:xfrm>
          <a:prstGeom prst="rect">
            <a:avLst/>
          </a:prstGeom>
          <a:noFill/>
        </p:spPr>
        <p:txBody>
          <a:bodyPr wrap="square" rtlCol="0">
            <a:spAutoFit/>
          </a:bodyPr>
          <a:lstStyle/>
          <a:p>
            <a:r>
              <a:rPr lang="en-US" b="1" dirty="0"/>
              <a:t>Notes </a:t>
            </a:r>
          </a:p>
          <a:p>
            <a:pPr marL="285750" indent="-285750">
              <a:buFont typeface="Arial" panose="020B0604020202020204" pitchFamily="34" charset="0"/>
              <a:buChar char="•"/>
            </a:pPr>
            <a:r>
              <a:rPr lang="en-US" dirty="0"/>
              <a:t>The outbound traffic will use ephemeral ports 1024-65535 for the return web traffic and not port 80. </a:t>
            </a:r>
          </a:p>
          <a:p>
            <a:pPr marL="285750" indent="-285750">
              <a:buFont typeface="Arial" panose="020B0604020202020204" pitchFamily="34" charset="0"/>
              <a:buChar char="•"/>
            </a:pPr>
            <a:r>
              <a:rPr lang="en-US" dirty="0"/>
              <a:t>An ephemeral port is a short-lived transport protocol port for Internet Protocol (IP) communications. </a:t>
            </a:r>
          </a:p>
        </p:txBody>
      </p:sp>
      <p:pic>
        <p:nvPicPr>
          <p:cNvPr id="18" name="Picture 17" descr="A screenshot of a cell phone&#10;&#10;Description automatically generated">
            <a:extLst>
              <a:ext uri="{FF2B5EF4-FFF2-40B4-BE49-F238E27FC236}">
                <a16:creationId xmlns:a16="http://schemas.microsoft.com/office/drawing/2014/main" id="{2DAF0C52-0289-A549-92ED-C967A52F21CD}"/>
              </a:ext>
            </a:extLst>
          </p:cNvPr>
          <p:cNvPicPr>
            <a:picLocks noChangeAspect="1"/>
          </p:cNvPicPr>
          <p:nvPr/>
        </p:nvPicPr>
        <p:blipFill rotWithShape="1">
          <a:blip r:embed="rId5"/>
          <a:srcRect l="65763" r="21651"/>
          <a:stretch/>
        </p:blipFill>
        <p:spPr>
          <a:xfrm>
            <a:off x="6537931" y="2963169"/>
            <a:ext cx="963827" cy="1384300"/>
          </a:xfrm>
          <a:prstGeom prst="rect">
            <a:avLst/>
          </a:prstGeom>
        </p:spPr>
      </p:pic>
    </p:spTree>
    <p:extLst>
      <p:ext uri="{BB962C8B-B14F-4D97-AF65-F5344CB8AC3E}">
        <p14:creationId xmlns:p14="http://schemas.microsoft.com/office/powerpoint/2010/main" val="2403619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06C6FA-D481-C743-A3FE-60F9355B1B2C}"/>
              </a:ext>
            </a:extLst>
          </p:cNvPr>
          <p:cNvSpPr/>
          <p:nvPr/>
        </p:nvSpPr>
        <p:spPr>
          <a:xfrm>
            <a:off x="500096" y="785813"/>
            <a:ext cx="11238224" cy="5931225"/>
          </a:xfrm>
          <a:prstGeom prst="rect">
            <a:avLst/>
          </a:prstGeom>
          <a:noFill/>
          <a:ln>
            <a:solidFill>
              <a:srgbClr val="F898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87392CB1-A817-9C44-8EA2-7E7BD65F66C2}"/>
              </a:ext>
            </a:extLst>
          </p:cNvPr>
          <p:cNvPicPr>
            <a:picLocks noChangeAspect="1"/>
          </p:cNvPicPr>
          <p:nvPr/>
        </p:nvPicPr>
        <p:blipFill>
          <a:blip r:embed="rId3"/>
          <a:stretch>
            <a:fillRect/>
          </a:stretch>
        </p:blipFill>
        <p:spPr>
          <a:xfrm>
            <a:off x="609602" y="24957"/>
            <a:ext cx="1235764" cy="1235764"/>
          </a:xfrm>
          <a:prstGeom prst="rect">
            <a:avLst/>
          </a:prstGeom>
        </p:spPr>
      </p:pic>
      <p:pic>
        <p:nvPicPr>
          <p:cNvPr id="15" name="Picture 14" descr="A close up of a sign&#10;&#10;Description automatically generated">
            <a:extLst>
              <a:ext uri="{FF2B5EF4-FFF2-40B4-BE49-F238E27FC236}">
                <a16:creationId xmlns:a16="http://schemas.microsoft.com/office/drawing/2014/main" id="{8AEE4386-24BF-C24B-A3A0-94ABA8ABB407}"/>
              </a:ext>
            </a:extLst>
          </p:cNvPr>
          <p:cNvPicPr>
            <a:picLocks noChangeAspect="1"/>
          </p:cNvPicPr>
          <p:nvPr/>
        </p:nvPicPr>
        <p:blipFill>
          <a:blip r:embed="rId4"/>
          <a:stretch>
            <a:fillRect/>
          </a:stretch>
        </p:blipFill>
        <p:spPr>
          <a:xfrm>
            <a:off x="7177990" y="1584909"/>
            <a:ext cx="1282761" cy="1282761"/>
          </a:xfrm>
          <a:prstGeom prst="rect">
            <a:avLst/>
          </a:prstGeom>
        </p:spPr>
      </p:pic>
      <p:sp>
        <p:nvSpPr>
          <p:cNvPr id="19" name="Rectangle 18">
            <a:extLst>
              <a:ext uri="{FF2B5EF4-FFF2-40B4-BE49-F238E27FC236}">
                <a16:creationId xmlns:a16="http://schemas.microsoft.com/office/drawing/2014/main" id="{6D36B165-1F4A-694D-8295-09EDC99DB80F}"/>
              </a:ext>
            </a:extLst>
          </p:cNvPr>
          <p:cNvSpPr/>
          <p:nvPr/>
        </p:nvSpPr>
        <p:spPr>
          <a:xfrm>
            <a:off x="6533561" y="4464072"/>
            <a:ext cx="2292815" cy="198763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logo&#10;&#10;Description automatically generated">
            <a:extLst>
              <a:ext uri="{FF2B5EF4-FFF2-40B4-BE49-F238E27FC236}">
                <a16:creationId xmlns:a16="http://schemas.microsoft.com/office/drawing/2014/main" id="{A42F9F27-90D3-6142-ABC4-9647BD407DEB}"/>
              </a:ext>
            </a:extLst>
          </p:cNvPr>
          <p:cNvPicPr>
            <a:picLocks noChangeAspect="1"/>
          </p:cNvPicPr>
          <p:nvPr/>
        </p:nvPicPr>
        <p:blipFill>
          <a:blip r:embed="rId5"/>
          <a:stretch>
            <a:fillRect/>
          </a:stretch>
        </p:blipFill>
        <p:spPr>
          <a:xfrm>
            <a:off x="6983650" y="4464072"/>
            <a:ext cx="1296287" cy="1296287"/>
          </a:xfrm>
          <a:prstGeom prst="rect">
            <a:avLst/>
          </a:prstGeom>
        </p:spPr>
      </p:pic>
      <p:sp>
        <p:nvSpPr>
          <p:cNvPr id="23" name="Rectangle 22">
            <a:extLst>
              <a:ext uri="{FF2B5EF4-FFF2-40B4-BE49-F238E27FC236}">
                <a16:creationId xmlns:a16="http://schemas.microsoft.com/office/drawing/2014/main" id="{F504B700-05EF-514C-9CF1-2A823722AE65}"/>
              </a:ext>
            </a:extLst>
          </p:cNvPr>
          <p:cNvSpPr/>
          <p:nvPr/>
        </p:nvSpPr>
        <p:spPr>
          <a:xfrm>
            <a:off x="7235266" y="6030376"/>
            <a:ext cx="1017010" cy="369332"/>
          </a:xfrm>
          <a:prstGeom prst="rect">
            <a:avLst/>
          </a:prstGeom>
        </p:spPr>
        <p:txBody>
          <a:bodyPr wrap="none">
            <a:spAutoFit/>
          </a:bodyPr>
          <a:lstStyle/>
          <a:p>
            <a:r>
              <a:rPr lang="en-US" dirty="0"/>
              <a:t>Subnet 2</a:t>
            </a:r>
          </a:p>
        </p:txBody>
      </p:sp>
      <p:sp>
        <p:nvSpPr>
          <p:cNvPr id="28" name="Rectangle 27">
            <a:extLst>
              <a:ext uri="{FF2B5EF4-FFF2-40B4-BE49-F238E27FC236}">
                <a16:creationId xmlns:a16="http://schemas.microsoft.com/office/drawing/2014/main" id="{1E9D1EBE-76CE-934D-8640-BC54E1634A3A}"/>
              </a:ext>
            </a:extLst>
          </p:cNvPr>
          <p:cNvSpPr/>
          <p:nvPr/>
        </p:nvSpPr>
        <p:spPr>
          <a:xfrm>
            <a:off x="7393474" y="5664351"/>
            <a:ext cx="534634" cy="369332"/>
          </a:xfrm>
          <a:prstGeom prst="rect">
            <a:avLst/>
          </a:prstGeom>
        </p:spPr>
        <p:txBody>
          <a:bodyPr wrap="none">
            <a:spAutoFit/>
          </a:bodyPr>
          <a:lstStyle/>
          <a:p>
            <a:r>
              <a:rPr lang="en-US" dirty="0"/>
              <a:t>EC2</a:t>
            </a:r>
          </a:p>
        </p:txBody>
      </p:sp>
      <p:sp>
        <p:nvSpPr>
          <p:cNvPr id="29" name="Rectangle 28">
            <a:extLst>
              <a:ext uri="{FF2B5EF4-FFF2-40B4-BE49-F238E27FC236}">
                <a16:creationId xmlns:a16="http://schemas.microsoft.com/office/drawing/2014/main" id="{43E48973-3DCD-6948-8B62-FBC18E37F78A}"/>
              </a:ext>
            </a:extLst>
          </p:cNvPr>
          <p:cNvSpPr/>
          <p:nvPr/>
        </p:nvSpPr>
        <p:spPr>
          <a:xfrm rot="5400000">
            <a:off x="5682610" y="765522"/>
            <a:ext cx="586849" cy="5700686"/>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Network Access Control List - NACL</a:t>
            </a:r>
          </a:p>
        </p:txBody>
      </p:sp>
      <p:sp>
        <p:nvSpPr>
          <p:cNvPr id="30" name="TextBox 29">
            <a:extLst>
              <a:ext uri="{FF2B5EF4-FFF2-40B4-BE49-F238E27FC236}">
                <a16:creationId xmlns:a16="http://schemas.microsoft.com/office/drawing/2014/main" id="{84CA944B-3EAA-034A-8E19-677BE7DA8E17}"/>
              </a:ext>
            </a:extLst>
          </p:cNvPr>
          <p:cNvSpPr txBox="1"/>
          <p:nvPr/>
        </p:nvSpPr>
        <p:spPr>
          <a:xfrm>
            <a:off x="7203839" y="2638239"/>
            <a:ext cx="1513941" cy="369332"/>
          </a:xfrm>
          <a:prstGeom prst="rect">
            <a:avLst/>
          </a:prstGeom>
          <a:noFill/>
        </p:spPr>
        <p:txBody>
          <a:bodyPr wrap="none" rtlCol="0">
            <a:spAutoFit/>
          </a:bodyPr>
          <a:lstStyle/>
          <a:p>
            <a:r>
              <a:rPr lang="en-US" dirty="0"/>
              <a:t>Route Table 2</a:t>
            </a:r>
          </a:p>
        </p:txBody>
      </p:sp>
      <p:cxnSp>
        <p:nvCxnSpPr>
          <p:cNvPr id="42" name="Straight Arrow Connector 41">
            <a:extLst>
              <a:ext uri="{FF2B5EF4-FFF2-40B4-BE49-F238E27FC236}">
                <a16:creationId xmlns:a16="http://schemas.microsoft.com/office/drawing/2014/main" id="{044461A9-80A9-A24D-B119-F3635BCA89EC}"/>
              </a:ext>
            </a:extLst>
          </p:cNvPr>
          <p:cNvCxnSpPr>
            <a:cxnSpLocks/>
          </p:cNvCxnSpPr>
          <p:nvPr/>
        </p:nvCxnSpPr>
        <p:spPr>
          <a:xfrm>
            <a:off x="4257727" y="2923666"/>
            <a:ext cx="0" cy="35774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58CB2ABA-2D04-6F45-A500-4D3B868408DC}"/>
              </a:ext>
            </a:extLst>
          </p:cNvPr>
          <p:cNvCxnSpPr>
            <a:cxnSpLocks/>
          </p:cNvCxnSpPr>
          <p:nvPr/>
        </p:nvCxnSpPr>
        <p:spPr>
          <a:xfrm>
            <a:off x="7665596" y="3997125"/>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5A11D36-D68E-734E-89CE-FCA082596D11}"/>
              </a:ext>
            </a:extLst>
          </p:cNvPr>
          <p:cNvSpPr/>
          <p:nvPr/>
        </p:nvSpPr>
        <p:spPr>
          <a:xfrm>
            <a:off x="3125692" y="4464072"/>
            <a:ext cx="2292815" cy="198763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close up of a logo&#10;&#10;Description automatically generated">
            <a:extLst>
              <a:ext uri="{FF2B5EF4-FFF2-40B4-BE49-F238E27FC236}">
                <a16:creationId xmlns:a16="http://schemas.microsoft.com/office/drawing/2014/main" id="{B8F48E3B-01FE-EE4A-B9CC-10029FE708C0}"/>
              </a:ext>
            </a:extLst>
          </p:cNvPr>
          <p:cNvPicPr>
            <a:picLocks noChangeAspect="1"/>
          </p:cNvPicPr>
          <p:nvPr/>
        </p:nvPicPr>
        <p:blipFill>
          <a:blip r:embed="rId5"/>
          <a:stretch>
            <a:fillRect/>
          </a:stretch>
        </p:blipFill>
        <p:spPr>
          <a:xfrm>
            <a:off x="3575781" y="4464072"/>
            <a:ext cx="1296287" cy="1296287"/>
          </a:xfrm>
          <a:prstGeom prst="rect">
            <a:avLst/>
          </a:prstGeom>
        </p:spPr>
      </p:pic>
      <p:sp>
        <p:nvSpPr>
          <p:cNvPr id="36" name="Rectangle 35">
            <a:extLst>
              <a:ext uri="{FF2B5EF4-FFF2-40B4-BE49-F238E27FC236}">
                <a16:creationId xmlns:a16="http://schemas.microsoft.com/office/drawing/2014/main" id="{C5663303-324D-4746-AC0F-1E86848168FE}"/>
              </a:ext>
            </a:extLst>
          </p:cNvPr>
          <p:cNvSpPr/>
          <p:nvPr/>
        </p:nvSpPr>
        <p:spPr>
          <a:xfrm>
            <a:off x="3749222" y="6104222"/>
            <a:ext cx="1017010" cy="369332"/>
          </a:xfrm>
          <a:prstGeom prst="rect">
            <a:avLst/>
          </a:prstGeom>
        </p:spPr>
        <p:txBody>
          <a:bodyPr wrap="none">
            <a:spAutoFit/>
          </a:bodyPr>
          <a:lstStyle/>
          <a:p>
            <a:r>
              <a:rPr lang="en-US" dirty="0"/>
              <a:t>Subnet 1</a:t>
            </a:r>
          </a:p>
        </p:txBody>
      </p:sp>
      <p:sp>
        <p:nvSpPr>
          <p:cNvPr id="37" name="Rectangle 36">
            <a:extLst>
              <a:ext uri="{FF2B5EF4-FFF2-40B4-BE49-F238E27FC236}">
                <a16:creationId xmlns:a16="http://schemas.microsoft.com/office/drawing/2014/main" id="{76E562F1-FA65-974B-88B3-B47F33CCBC1B}"/>
              </a:ext>
            </a:extLst>
          </p:cNvPr>
          <p:cNvSpPr/>
          <p:nvPr/>
        </p:nvSpPr>
        <p:spPr>
          <a:xfrm>
            <a:off x="3985605" y="5664351"/>
            <a:ext cx="534634" cy="369332"/>
          </a:xfrm>
          <a:prstGeom prst="rect">
            <a:avLst/>
          </a:prstGeom>
        </p:spPr>
        <p:txBody>
          <a:bodyPr wrap="none">
            <a:spAutoFit/>
          </a:bodyPr>
          <a:lstStyle/>
          <a:p>
            <a:r>
              <a:rPr lang="en-US" dirty="0"/>
              <a:t>EC2</a:t>
            </a:r>
          </a:p>
        </p:txBody>
      </p:sp>
      <p:cxnSp>
        <p:nvCxnSpPr>
          <p:cNvPr id="38" name="Straight Arrow Connector 37">
            <a:extLst>
              <a:ext uri="{FF2B5EF4-FFF2-40B4-BE49-F238E27FC236}">
                <a16:creationId xmlns:a16="http://schemas.microsoft.com/office/drawing/2014/main" id="{BA566A8D-0419-8240-9842-731E11D39AA8}"/>
              </a:ext>
            </a:extLst>
          </p:cNvPr>
          <p:cNvCxnSpPr>
            <a:cxnSpLocks/>
          </p:cNvCxnSpPr>
          <p:nvPr/>
        </p:nvCxnSpPr>
        <p:spPr>
          <a:xfrm>
            <a:off x="4257727" y="3997125"/>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pic>
        <p:nvPicPr>
          <p:cNvPr id="24" name="Picture 23" descr="A close up of a sign&#10;&#10;Description automatically generated">
            <a:extLst>
              <a:ext uri="{FF2B5EF4-FFF2-40B4-BE49-F238E27FC236}">
                <a16:creationId xmlns:a16="http://schemas.microsoft.com/office/drawing/2014/main" id="{1B3CAD28-6566-8F47-A336-74FD623DFF6F}"/>
              </a:ext>
            </a:extLst>
          </p:cNvPr>
          <p:cNvPicPr>
            <a:picLocks noChangeAspect="1"/>
          </p:cNvPicPr>
          <p:nvPr/>
        </p:nvPicPr>
        <p:blipFill>
          <a:blip r:embed="rId4"/>
          <a:stretch>
            <a:fillRect/>
          </a:stretch>
        </p:blipFill>
        <p:spPr>
          <a:xfrm>
            <a:off x="3777327" y="1584909"/>
            <a:ext cx="1282761" cy="1282761"/>
          </a:xfrm>
          <a:prstGeom prst="rect">
            <a:avLst/>
          </a:prstGeom>
        </p:spPr>
      </p:pic>
      <p:sp>
        <p:nvSpPr>
          <p:cNvPr id="25" name="TextBox 24">
            <a:extLst>
              <a:ext uri="{FF2B5EF4-FFF2-40B4-BE49-F238E27FC236}">
                <a16:creationId xmlns:a16="http://schemas.microsoft.com/office/drawing/2014/main" id="{3481D74B-6401-F448-BC73-7F8D93835890}"/>
              </a:ext>
            </a:extLst>
          </p:cNvPr>
          <p:cNvSpPr txBox="1"/>
          <p:nvPr/>
        </p:nvSpPr>
        <p:spPr>
          <a:xfrm>
            <a:off x="3803176" y="2638239"/>
            <a:ext cx="1456232" cy="369332"/>
          </a:xfrm>
          <a:prstGeom prst="rect">
            <a:avLst/>
          </a:prstGeom>
          <a:noFill/>
        </p:spPr>
        <p:txBody>
          <a:bodyPr wrap="none" rtlCol="0">
            <a:spAutoFit/>
          </a:bodyPr>
          <a:lstStyle/>
          <a:p>
            <a:r>
              <a:rPr lang="en-US" dirty="0"/>
              <a:t>Route Table 1</a:t>
            </a:r>
          </a:p>
        </p:txBody>
      </p:sp>
      <p:pic>
        <p:nvPicPr>
          <p:cNvPr id="26" name="Picture 25" descr="A picture containing light&#10;&#10;Description automatically generated">
            <a:extLst>
              <a:ext uri="{FF2B5EF4-FFF2-40B4-BE49-F238E27FC236}">
                <a16:creationId xmlns:a16="http://schemas.microsoft.com/office/drawing/2014/main" id="{0B503C50-997A-354F-B60F-6A442E38F70B}"/>
              </a:ext>
            </a:extLst>
          </p:cNvPr>
          <p:cNvPicPr>
            <a:picLocks noChangeAspect="1"/>
          </p:cNvPicPr>
          <p:nvPr/>
        </p:nvPicPr>
        <p:blipFill>
          <a:blip r:embed="rId6"/>
          <a:stretch>
            <a:fillRect/>
          </a:stretch>
        </p:blipFill>
        <p:spPr>
          <a:xfrm>
            <a:off x="5452466" y="182673"/>
            <a:ext cx="1282761" cy="1282761"/>
          </a:xfrm>
          <a:prstGeom prst="rect">
            <a:avLst/>
          </a:prstGeom>
        </p:spPr>
      </p:pic>
      <p:sp>
        <p:nvSpPr>
          <p:cNvPr id="27" name="TextBox 26">
            <a:extLst>
              <a:ext uri="{FF2B5EF4-FFF2-40B4-BE49-F238E27FC236}">
                <a16:creationId xmlns:a16="http://schemas.microsoft.com/office/drawing/2014/main" id="{E0EEEC57-E64E-3A4F-A6A6-EDF108DC98C3}"/>
              </a:ext>
            </a:extLst>
          </p:cNvPr>
          <p:cNvSpPr txBox="1"/>
          <p:nvPr/>
        </p:nvSpPr>
        <p:spPr>
          <a:xfrm>
            <a:off x="4947660" y="1147189"/>
            <a:ext cx="2398157" cy="369332"/>
          </a:xfrm>
          <a:prstGeom prst="rect">
            <a:avLst/>
          </a:prstGeom>
          <a:noFill/>
        </p:spPr>
        <p:txBody>
          <a:bodyPr wrap="none" rtlCol="0">
            <a:spAutoFit/>
          </a:bodyPr>
          <a:lstStyle/>
          <a:p>
            <a:r>
              <a:rPr lang="en-US" dirty="0"/>
              <a:t>Internet Gateway - IGW</a:t>
            </a:r>
          </a:p>
        </p:txBody>
      </p:sp>
      <p:cxnSp>
        <p:nvCxnSpPr>
          <p:cNvPr id="31" name="Straight Arrow Connector 30">
            <a:extLst>
              <a:ext uri="{FF2B5EF4-FFF2-40B4-BE49-F238E27FC236}">
                <a16:creationId xmlns:a16="http://schemas.microsoft.com/office/drawing/2014/main" id="{029055AF-CEFF-E841-ACFC-0643AB7AEF7D}"/>
              </a:ext>
            </a:extLst>
          </p:cNvPr>
          <p:cNvCxnSpPr>
            <a:cxnSpLocks/>
          </p:cNvCxnSpPr>
          <p:nvPr/>
        </p:nvCxnSpPr>
        <p:spPr>
          <a:xfrm>
            <a:off x="6062662" y="24957"/>
            <a:ext cx="0" cy="38692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2D5297FA-88C6-7D4F-AAFD-4E0065274062}"/>
              </a:ext>
            </a:extLst>
          </p:cNvPr>
          <p:cNvCxnSpPr>
            <a:cxnSpLocks/>
          </p:cNvCxnSpPr>
          <p:nvPr/>
        </p:nvCxnSpPr>
        <p:spPr>
          <a:xfrm>
            <a:off x="7665596" y="2939051"/>
            <a:ext cx="0" cy="35774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 name="Elbow Connector 8">
            <a:extLst>
              <a:ext uri="{FF2B5EF4-FFF2-40B4-BE49-F238E27FC236}">
                <a16:creationId xmlns:a16="http://schemas.microsoft.com/office/drawing/2014/main" id="{3F06FEB6-EA89-C440-BF0F-9A438666E6BF}"/>
              </a:ext>
            </a:extLst>
          </p:cNvPr>
          <p:cNvCxnSpPr>
            <a:cxnSpLocks/>
            <a:endCxn id="27" idx="1"/>
          </p:cNvCxnSpPr>
          <p:nvPr/>
        </p:nvCxnSpPr>
        <p:spPr>
          <a:xfrm flipV="1">
            <a:off x="4400806" y="1331855"/>
            <a:ext cx="546854" cy="440724"/>
          </a:xfrm>
          <a:prstGeom prst="bentConnector3">
            <a:avLst>
              <a:gd name="adj1" fmla="val 359"/>
            </a:avLst>
          </a:prstGeom>
          <a:ln>
            <a:solidFill>
              <a:srgbClr val="F8981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4CDA3BB-419E-D441-9DB6-65BBAF2A4A71}"/>
              </a:ext>
            </a:extLst>
          </p:cNvPr>
          <p:cNvSpPr txBox="1"/>
          <p:nvPr/>
        </p:nvSpPr>
        <p:spPr>
          <a:xfrm>
            <a:off x="794524" y="5457891"/>
            <a:ext cx="2292814" cy="646331"/>
          </a:xfrm>
          <a:prstGeom prst="rect">
            <a:avLst/>
          </a:prstGeom>
          <a:noFill/>
        </p:spPr>
        <p:txBody>
          <a:bodyPr wrap="square" rtlCol="0">
            <a:spAutoFit/>
          </a:bodyPr>
          <a:lstStyle/>
          <a:p>
            <a:r>
              <a:rPr lang="en-US" b="1" dirty="0">
                <a:solidFill>
                  <a:schemeClr val="accent6"/>
                </a:solidFill>
              </a:rPr>
              <a:t>Public</a:t>
            </a:r>
            <a:r>
              <a:rPr lang="en-US" dirty="0"/>
              <a:t> Subnet have a route to the Internet</a:t>
            </a:r>
          </a:p>
        </p:txBody>
      </p:sp>
      <p:sp>
        <p:nvSpPr>
          <p:cNvPr id="40" name="TextBox 39">
            <a:extLst>
              <a:ext uri="{FF2B5EF4-FFF2-40B4-BE49-F238E27FC236}">
                <a16:creationId xmlns:a16="http://schemas.microsoft.com/office/drawing/2014/main" id="{0E13E095-7F9C-914C-9273-2CEAA8D6C1EA}"/>
              </a:ext>
            </a:extLst>
          </p:cNvPr>
          <p:cNvSpPr txBox="1"/>
          <p:nvPr/>
        </p:nvSpPr>
        <p:spPr>
          <a:xfrm>
            <a:off x="8941894" y="5298694"/>
            <a:ext cx="2292814" cy="923330"/>
          </a:xfrm>
          <a:prstGeom prst="rect">
            <a:avLst/>
          </a:prstGeom>
          <a:noFill/>
        </p:spPr>
        <p:txBody>
          <a:bodyPr wrap="square" rtlCol="0">
            <a:spAutoFit/>
          </a:bodyPr>
          <a:lstStyle/>
          <a:p>
            <a:r>
              <a:rPr lang="en-US" b="1" dirty="0">
                <a:solidFill>
                  <a:srgbClr val="C00000"/>
                </a:solidFill>
              </a:rPr>
              <a:t>Private</a:t>
            </a:r>
            <a:r>
              <a:rPr lang="en-US" dirty="0"/>
              <a:t> Subnet does not have a route to the Internet</a:t>
            </a:r>
          </a:p>
        </p:txBody>
      </p:sp>
      <p:sp>
        <p:nvSpPr>
          <p:cNvPr id="16" name="TextBox 15">
            <a:extLst>
              <a:ext uri="{FF2B5EF4-FFF2-40B4-BE49-F238E27FC236}">
                <a16:creationId xmlns:a16="http://schemas.microsoft.com/office/drawing/2014/main" id="{5AE4581C-C9D4-AC4F-96B2-46280355CDDD}"/>
              </a:ext>
            </a:extLst>
          </p:cNvPr>
          <p:cNvSpPr txBox="1"/>
          <p:nvPr/>
        </p:nvSpPr>
        <p:spPr>
          <a:xfrm>
            <a:off x="1621278" y="2176182"/>
            <a:ext cx="2216632" cy="369332"/>
          </a:xfrm>
          <a:prstGeom prst="rect">
            <a:avLst/>
          </a:prstGeom>
          <a:noFill/>
        </p:spPr>
        <p:txBody>
          <a:bodyPr wrap="none" rtlCol="0">
            <a:spAutoFit/>
          </a:bodyPr>
          <a:lstStyle/>
          <a:p>
            <a:r>
              <a:rPr lang="en-US" dirty="0"/>
              <a:t>Route Table with IGW</a:t>
            </a:r>
          </a:p>
        </p:txBody>
      </p:sp>
      <p:sp>
        <p:nvSpPr>
          <p:cNvPr id="41" name="TextBox 40">
            <a:extLst>
              <a:ext uri="{FF2B5EF4-FFF2-40B4-BE49-F238E27FC236}">
                <a16:creationId xmlns:a16="http://schemas.microsoft.com/office/drawing/2014/main" id="{5EC3F938-7C00-0345-B1CA-CA5D401B4881}"/>
              </a:ext>
            </a:extLst>
          </p:cNvPr>
          <p:cNvSpPr txBox="1"/>
          <p:nvPr/>
        </p:nvSpPr>
        <p:spPr>
          <a:xfrm>
            <a:off x="8460751" y="2111473"/>
            <a:ext cx="2537233" cy="369332"/>
          </a:xfrm>
          <a:prstGeom prst="rect">
            <a:avLst/>
          </a:prstGeom>
          <a:noFill/>
        </p:spPr>
        <p:txBody>
          <a:bodyPr wrap="none" rtlCol="0">
            <a:spAutoFit/>
          </a:bodyPr>
          <a:lstStyle/>
          <a:p>
            <a:r>
              <a:rPr lang="en-US" dirty="0"/>
              <a:t>Route Table without IGW</a:t>
            </a:r>
          </a:p>
        </p:txBody>
      </p:sp>
    </p:spTree>
    <p:extLst>
      <p:ext uri="{BB962C8B-B14F-4D97-AF65-F5344CB8AC3E}">
        <p14:creationId xmlns:p14="http://schemas.microsoft.com/office/powerpoint/2010/main" val="425037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24B-5C07-6D4F-8EDB-76481A319A51}"/>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9B11C7F9-54EC-0744-8FAE-9E2249811A04}"/>
              </a:ext>
            </a:extLst>
          </p:cNvPr>
          <p:cNvSpPr>
            <a:spLocks noGrp="1"/>
          </p:cNvSpPr>
          <p:nvPr>
            <p:ph idx="1"/>
          </p:nvPr>
        </p:nvSpPr>
        <p:spPr/>
        <p:txBody>
          <a:bodyPr vert="horz" lIns="91440" tIns="45720" rIns="91440" bIns="45720" rtlCol="0" anchor="t">
            <a:normAutofit/>
          </a:bodyPr>
          <a:lstStyle/>
          <a:p>
            <a:pPr marL="457200" indent="-457200">
              <a:buFont typeface="Arial" panose="020B0604020202020204" pitchFamily="34" charset="0"/>
              <a:buChar char="•"/>
            </a:pPr>
            <a:r>
              <a:rPr lang="en-US" dirty="0"/>
              <a:t>AWS Global Infrastructure</a:t>
            </a:r>
          </a:p>
          <a:p>
            <a:pPr marL="457200" indent="-457200">
              <a:buFont typeface="Arial" panose="020B0604020202020204" pitchFamily="34" charset="0"/>
              <a:buChar char="•"/>
            </a:pPr>
            <a:r>
              <a:rPr lang="en-US" dirty="0"/>
              <a:t>VPC</a:t>
            </a:r>
          </a:p>
          <a:p>
            <a:pPr marL="457200" indent="-457200">
              <a:buFont typeface="Arial" panose="020B0604020202020204" pitchFamily="34" charset="0"/>
              <a:buChar char="•"/>
            </a:pPr>
            <a:r>
              <a:rPr lang="en-US" dirty="0"/>
              <a:t>Internet Gateways (IGW)</a:t>
            </a:r>
            <a:endParaRPr lang="en-US">
              <a:cs typeface="Calibri"/>
            </a:endParaRPr>
          </a:p>
          <a:p>
            <a:pPr marL="457200" indent="-457200">
              <a:buFont typeface="Arial" panose="020B0604020202020204" pitchFamily="34" charset="0"/>
              <a:buChar char="•"/>
            </a:pPr>
            <a:r>
              <a:rPr lang="en-US" dirty="0"/>
              <a:t>Route Tables (RT)</a:t>
            </a:r>
          </a:p>
          <a:p>
            <a:pPr marL="457200" indent="-457200">
              <a:buFont typeface="Arial" panose="020B0604020202020204" pitchFamily="34" charset="0"/>
              <a:buChar char="•"/>
            </a:pPr>
            <a:r>
              <a:rPr lang="en-US" dirty="0"/>
              <a:t>CIDR &amp; Subnets</a:t>
            </a:r>
          </a:p>
          <a:p>
            <a:pPr marL="457200" indent="-457200">
              <a:buFont typeface="Arial" panose="020B0604020202020204" pitchFamily="34" charset="0"/>
              <a:buChar char="•"/>
            </a:pPr>
            <a:r>
              <a:rPr lang="en-US" dirty="0"/>
              <a:t>Network Access Control Lists (NACL)</a:t>
            </a:r>
          </a:p>
          <a:p>
            <a:pPr marL="457200" indent="-457200">
              <a:buFont typeface="Arial" panose="020B0604020202020204" pitchFamily="34" charset="0"/>
              <a:buChar char="•"/>
            </a:pPr>
            <a:r>
              <a:rPr lang="en-US" dirty="0"/>
              <a:t>NAT gateway</a:t>
            </a:r>
          </a:p>
        </p:txBody>
      </p:sp>
      <p:pic>
        <p:nvPicPr>
          <p:cNvPr id="1026" name="Picture 2" descr="Creating a Custom VPC in AWS. In this article, we are going to create… | by  Kunal Yadav | Level Up Coding">
            <a:extLst>
              <a:ext uri="{FF2B5EF4-FFF2-40B4-BE49-F238E27FC236}">
                <a16:creationId xmlns:a16="http://schemas.microsoft.com/office/drawing/2014/main" id="{C6A2A7CE-3CB5-40F6-BE07-C9673FD59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0362" y="2772261"/>
            <a:ext cx="252412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251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8D9A-EECB-EC4C-A8E2-CA3F9A91ED99}"/>
              </a:ext>
            </a:extLst>
          </p:cNvPr>
          <p:cNvSpPr>
            <a:spLocks noGrp="1"/>
          </p:cNvSpPr>
          <p:nvPr>
            <p:ph type="title"/>
          </p:nvPr>
        </p:nvSpPr>
        <p:spPr/>
        <p:txBody>
          <a:bodyPr/>
          <a:lstStyle/>
          <a:p>
            <a:r>
              <a:rPr lang="en-US" dirty="0"/>
              <a:t>NAT gateways</a:t>
            </a:r>
          </a:p>
        </p:txBody>
      </p:sp>
      <p:sp>
        <p:nvSpPr>
          <p:cNvPr id="3" name="Content Placeholder 2">
            <a:extLst>
              <a:ext uri="{FF2B5EF4-FFF2-40B4-BE49-F238E27FC236}">
                <a16:creationId xmlns:a16="http://schemas.microsoft.com/office/drawing/2014/main" id="{47CC2968-C349-1E4D-B03D-B826536F7001}"/>
              </a:ext>
            </a:extLst>
          </p:cNvPr>
          <p:cNvSpPr>
            <a:spLocks noGrp="1"/>
          </p:cNvSpPr>
          <p:nvPr>
            <p:ph idx="1"/>
          </p:nvPr>
        </p:nvSpPr>
        <p:spPr>
          <a:xfrm>
            <a:off x="838200" y="1825625"/>
            <a:ext cx="5257800" cy="4351338"/>
          </a:xfrm>
        </p:spPr>
        <p:txBody>
          <a:bodyPr/>
          <a:lstStyle/>
          <a:p>
            <a:r>
              <a:rPr lang="en-US" dirty="0"/>
              <a:t>You can use a network address translation (NAT) gateway to enable instances in a private subnet to connect to the internet or other AWS services, but prevent the internet from initiating a connection with those instances.</a:t>
            </a:r>
          </a:p>
          <a:p>
            <a:endParaRPr lang="en-US" dirty="0"/>
          </a:p>
          <a:p>
            <a:endParaRPr lang="en-US" dirty="0"/>
          </a:p>
        </p:txBody>
      </p:sp>
      <p:pic>
        <p:nvPicPr>
          <p:cNvPr id="1026" name="Picture 2" descr="&#10;          A VPC with public and private subnets and a NAT gateway&#10;        ">
            <a:extLst>
              <a:ext uri="{FF2B5EF4-FFF2-40B4-BE49-F238E27FC236}">
                <a16:creationId xmlns:a16="http://schemas.microsoft.com/office/drawing/2014/main" id="{DAFA5659-53F6-4FA4-B18D-AD21D92AF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958" y="1473712"/>
            <a:ext cx="4994004" cy="455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638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8D9A-EECB-EC4C-A8E2-CA3F9A91ED99}"/>
              </a:ext>
            </a:extLst>
          </p:cNvPr>
          <p:cNvSpPr>
            <a:spLocks noGrp="1"/>
          </p:cNvSpPr>
          <p:nvPr>
            <p:ph type="title"/>
          </p:nvPr>
        </p:nvSpPr>
        <p:spPr/>
        <p:txBody>
          <a:bodyPr/>
          <a:lstStyle/>
          <a:p>
            <a:r>
              <a:rPr lang="en-US" dirty="0"/>
              <a:t>NAT gateways</a:t>
            </a:r>
          </a:p>
        </p:txBody>
      </p:sp>
      <p:sp>
        <p:nvSpPr>
          <p:cNvPr id="3" name="Content Placeholder 2">
            <a:extLst>
              <a:ext uri="{FF2B5EF4-FFF2-40B4-BE49-F238E27FC236}">
                <a16:creationId xmlns:a16="http://schemas.microsoft.com/office/drawing/2014/main" id="{47CC2968-C349-1E4D-B03D-B826536F7001}"/>
              </a:ext>
            </a:extLst>
          </p:cNvPr>
          <p:cNvSpPr>
            <a:spLocks noGrp="1"/>
          </p:cNvSpPr>
          <p:nvPr>
            <p:ph idx="1"/>
          </p:nvPr>
        </p:nvSpPr>
        <p:spPr>
          <a:xfrm>
            <a:off x="838200" y="1825625"/>
            <a:ext cx="10681010" cy="616492"/>
          </a:xfrm>
        </p:spPr>
        <p:txBody>
          <a:bodyPr/>
          <a:lstStyle/>
          <a:p>
            <a:r>
              <a:rPr lang="en-US" dirty="0"/>
              <a:t>We need to create a custom Route Table for private subnets.</a:t>
            </a:r>
          </a:p>
        </p:txBody>
      </p:sp>
      <p:graphicFrame>
        <p:nvGraphicFramePr>
          <p:cNvPr id="4" name="Table 3">
            <a:extLst>
              <a:ext uri="{FF2B5EF4-FFF2-40B4-BE49-F238E27FC236}">
                <a16:creationId xmlns:a16="http://schemas.microsoft.com/office/drawing/2014/main" id="{DAE7996A-5337-4F8C-A634-15005DEA53C1}"/>
              </a:ext>
            </a:extLst>
          </p:cNvPr>
          <p:cNvGraphicFramePr>
            <a:graphicFrameLocks noGrp="1"/>
          </p:cNvGraphicFramePr>
          <p:nvPr>
            <p:extLst>
              <p:ext uri="{D42A27DB-BD31-4B8C-83A1-F6EECF244321}">
                <p14:modId xmlns:p14="http://schemas.microsoft.com/office/powerpoint/2010/main" val="1505955327"/>
              </p:ext>
            </p:extLst>
          </p:nvPr>
        </p:nvGraphicFramePr>
        <p:xfrm>
          <a:off x="838200" y="4868624"/>
          <a:ext cx="10515600" cy="1097280"/>
        </p:xfrm>
        <a:graphic>
          <a:graphicData uri="http://schemas.openxmlformats.org/drawingml/2006/table">
            <a:tbl>
              <a:tblPr/>
              <a:tblGrid>
                <a:gridCol w="5257800">
                  <a:extLst>
                    <a:ext uri="{9D8B030D-6E8A-4147-A177-3AD203B41FA5}">
                      <a16:colId xmlns:a16="http://schemas.microsoft.com/office/drawing/2014/main" val="3204999513"/>
                    </a:ext>
                  </a:extLst>
                </a:gridCol>
                <a:gridCol w="5257800">
                  <a:extLst>
                    <a:ext uri="{9D8B030D-6E8A-4147-A177-3AD203B41FA5}">
                      <a16:colId xmlns:a16="http://schemas.microsoft.com/office/drawing/2014/main" val="1937222969"/>
                    </a:ext>
                  </a:extLst>
                </a:gridCol>
              </a:tblGrid>
              <a:tr h="0">
                <a:tc>
                  <a:txBody>
                    <a:bodyPr/>
                    <a:lstStyle/>
                    <a:p>
                      <a:pPr algn="l" fontAlgn="t" latinLnBrk="0"/>
                      <a:r>
                        <a:rPr lang="en-US" b="1" dirty="0">
                          <a:solidFill>
                            <a:srgbClr val="545B64"/>
                          </a:solidFill>
                          <a:effectLst/>
                        </a:rPr>
                        <a:t>Destination</a:t>
                      </a:r>
                    </a:p>
                  </a:txBody>
                  <a:tcPr>
                    <a:lnL w="12700" cap="flat" cmpd="sng" algn="ctr">
                      <a:solidFill>
                        <a:srgbClr val="D5DBDB"/>
                      </a:solidFill>
                      <a:prstDash val="solid"/>
                      <a:round/>
                      <a:headEnd type="none" w="med" len="med"/>
                      <a:tailEnd type="none" w="med" len="med"/>
                    </a:lnL>
                    <a:lnR w="12700" cap="flat" cmpd="sng" algn="ctr">
                      <a:solidFill>
                        <a:srgbClr val="D5DBDB"/>
                      </a:solidFill>
                      <a:prstDash val="solid"/>
                      <a:round/>
                      <a:headEnd type="none" w="med" len="med"/>
                      <a:tailEnd type="none" w="med" len="med"/>
                    </a:lnR>
                    <a:lnT w="12700"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AFAFA"/>
                    </a:solidFill>
                  </a:tcPr>
                </a:tc>
                <a:tc>
                  <a:txBody>
                    <a:bodyPr/>
                    <a:lstStyle/>
                    <a:p>
                      <a:pPr algn="l" fontAlgn="t" latinLnBrk="0"/>
                      <a:r>
                        <a:rPr lang="en-US" b="1">
                          <a:solidFill>
                            <a:srgbClr val="545B64"/>
                          </a:solidFill>
                          <a:effectLst/>
                        </a:rPr>
                        <a:t>Target</a:t>
                      </a:r>
                    </a:p>
                  </a:txBody>
                  <a:tcPr>
                    <a:lnL w="12700"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12700"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AFAFA"/>
                    </a:solidFill>
                  </a:tcPr>
                </a:tc>
                <a:extLst>
                  <a:ext uri="{0D108BD9-81ED-4DB2-BD59-A6C34878D82A}">
                    <a16:rowId xmlns:a16="http://schemas.microsoft.com/office/drawing/2014/main" val="3579188355"/>
                  </a:ext>
                </a:extLst>
              </a:tr>
              <a:tr h="0">
                <a:tc>
                  <a:txBody>
                    <a:bodyPr/>
                    <a:lstStyle/>
                    <a:p>
                      <a:pPr fontAlgn="t" latinLnBrk="0"/>
                      <a:r>
                        <a:rPr lang="en-US" b="0" u="none" strike="noStrike">
                          <a:effectLst/>
                          <a:latin typeface="inherit"/>
                        </a:rPr>
                        <a:t>10.0.0.0/16</a:t>
                      </a:r>
                    </a:p>
                  </a:txBody>
                  <a:tcPr>
                    <a:lnL>
                      <a:noFill/>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tcPr>
                </a:tc>
                <a:tc>
                  <a:txBody>
                    <a:bodyPr/>
                    <a:lstStyle/>
                    <a:p>
                      <a:pPr fontAlgn="t" latinLnBrk="0"/>
                      <a:r>
                        <a:rPr lang="en-US" b="0" u="none" strike="noStrike">
                          <a:effectLst/>
                          <a:latin typeface="inherit"/>
                        </a:rPr>
                        <a:t>local</a:t>
                      </a:r>
                    </a:p>
                  </a:txBody>
                  <a:tcPr>
                    <a:lnL w="9525"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tcPr>
                </a:tc>
                <a:extLst>
                  <a:ext uri="{0D108BD9-81ED-4DB2-BD59-A6C34878D82A}">
                    <a16:rowId xmlns:a16="http://schemas.microsoft.com/office/drawing/2014/main" val="3197597412"/>
                  </a:ext>
                </a:extLst>
              </a:tr>
              <a:tr h="0">
                <a:tc>
                  <a:txBody>
                    <a:bodyPr/>
                    <a:lstStyle/>
                    <a:p>
                      <a:pPr fontAlgn="t" latinLnBrk="0"/>
                      <a:r>
                        <a:rPr lang="en-US" b="0" u="none" strike="noStrike" dirty="0">
                          <a:effectLst/>
                          <a:latin typeface="inherit"/>
                        </a:rPr>
                        <a:t>0.0.0.0/0</a:t>
                      </a:r>
                    </a:p>
                  </a:txBody>
                  <a:tcPr>
                    <a:lnL>
                      <a:noFill/>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tcPr>
                </a:tc>
                <a:tc>
                  <a:txBody>
                    <a:bodyPr/>
                    <a:lstStyle/>
                    <a:p>
                      <a:pPr fontAlgn="t" latinLnBrk="0"/>
                      <a:r>
                        <a:rPr lang="en-US" b="0" i="1" u="none" strike="noStrike" dirty="0">
                          <a:effectLst/>
                          <a:latin typeface="inherit"/>
                        </a:rPr>
                        <a:t>internet-gateway-id</a:t>
                      </a:r>
                      <a:endParaRPr lang="en-US" b="0" u="none" strike="noStrike" dirty="0">
                        <a:effectLst/>
                        <a:latin typeface="inherit"/>
                      </a:endParaRPr>
                    </a:p>
                  </a:txBody>
                  <a:tcPr>
                    <a:lnL w="9525"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tcPr>
                </a:tc>
                <a:extLst>
                  <a:ext uri="{0D108BD9-81ED-4DB2-BD59-A6C34878D82A}">
                    <a16:rowId xmlns:a16="http://schemas.microsoft.com/office/drawing/2014/main" val="3247768319"/>
                  </a:ext>
                </a:extLst>
              </a:tr>
            </a:tbl>
          </a:graphicData>
        </a:graphic>
      </p:graphicFrame>
      <p:graphicFrame>
        <p:nvGraphicFramePr>
          <p:cNvPr id="5" name="Table 4">
            <a:extLst>
              <a:ext uri="{FF2B5EF4-FFF2-40B4-BE49-F238E27FC236}">
                <a16:creationId xmlns:a16="http://schemas.microsoft.com/office/drawing/2014/main" id="{42617C75-1E6B-47D0-B4F4-A6CB7287B39C}"/>
              </a:ext>
            </a:extLst>
          </p:cNvPr>
          <p:cNvGraphicFramePr>
            <a:graphicFrameLocks noGrp="1"/>
          </p:cNvGraphicFramePr>
          <p:nvPr>
            <p:extLst>
              <p:ext uri="{D42A27DB-BD31-4B8C-83A1-F6EECF244321}">
                <p14:modId xmlns:p14="http://schemas.microsoft.com/office/powerpoint/2010/main" val="3892232413"/>
              </p:ext>
            </p:extLst>
          </p:nvPr>
        </p:nvGraphicFramePr>
        <p:xfrm>
          <a:off x="838200" y="2577054"/>
          <a:ext cx="10515600" cy="1097280"/>
        </p:xfrm>
        <a:graphic>
          <a:graphicData uri="http://schemas.openxmlformats.org/drawingml/2006/table">
            <a:tbl>
              <a:tblPr/>
              <a:tblGrid>
                <a:gridCol w="5257800">
                  <a:extLst>
                    <a:ext uri="{9D8B030D-6E8A-4147-A177-3AD203B41FA5}">
                      <a16:colId xmlns:a16="http://schemas.microsoft.com/office/drawing/2014/main" val="1447727573"/>
                    </a:ext>
                  </a:extLst>
                </a:gridCol>
                <a:gridCol w="5257800">
                  <a:extLst>
                    <a:ext uri="{9D8B030D-6E8A-4147-A177-3AD203B41FA5}">
                      <a16:colId xmlns:a16="http://schemas.microsoft.com/office/drawing/2014/main" val="2626651015"/>
                    </a:ext>
                  </a:extLst>
                </a:gridCol>
              </a:tblGrid>
              <a:tr h="0">
                <a:tc>
                  <a:txBody>
                    <a:bodyPr/>
                    <a:lstStyle/>
                    <a:p>
                      <a:pPr algn="l" fontAlgn="t" latinLnBrk="0"/>
                      <a:r>
                        <a:rPr lang="en-US" b="1">
                          <a:solidFill>
                            <a:srgbClr val="545B64"/>
                          </a:solidFill>
                          <a:effectLst/>
                        </a:rPr>
                        <a:t>Destination</a:t>
                      </a:r>
                    </a:p>
                  </a:txBody>
                  <a:tcPr>
                    <a:lnL w="12700" cap="flat" cmpd="sng" algn="ctr">
                      <a:solidFill>
                        <a:srgbClr val="D5DBDB"/>
                      </a:solidFill>
                      <a:prstDash val="solid"/>
                      <a:round/>
                      <a:headEnd type="none" w="med" len="med"/>
                      <a:tailEnd type="none" w="med" len="med"/>
                    </a:lnL>
                    <a:lnR w="12700" cap="flat" cmpd="sng" algn="ctr">
                      <a:solidFill>
                        <a:srgbClr val="D5DBDB"/>
                      </a:solidFill>
                      <a:prstDash val="solid"/>
                      <a:round/>
                      <a:headEnd type="none" w="med" len="med"/>
                      <a:tailEnd type="none" w="med" len="med"/>
                    </a:lnR>
                    <a:lnT w="12700"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AFAFA"/>
                    </a:solidFill>
                  </a:tcPr>
                </a:tc>
                <a:tc>
                  <a:txBody>
                    <a:bodyPr/>
                    <a:lstStyle/>
                    <a:p>
                      <a:pPr algn="l" fontAlgn="t" latinLnBrk="0"/>
                      <a:r>
                        <a:rPr lang="en-US" b="1">
                          <a:solidFill>
                            <a:srgbClr val="545B64"/>
                          </a:solidFill>
                          <a:effectLst/>
                        </a:rPr>
                        <a:t>Target</a:t>
                      </a:r>
                    </a:p>
                  </a:txBody>
                  <a:tcPr>
                    <a:lnL w="12700"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12700"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AFAFA"/>
                    </a:solidFill>
                  </a:tcPr>
                </a:tc>
                <a:extLst>
                  <a:ext uri="{0D108BD9-81ED-4DB2-BD59-A6C34878D82A}">
                    <a16:rowId xmlns:a16="http://schemas.microsoft.com/office/drawing/2014/main" val="1706778024"/>
                  </a:ext>
                </a:extLst>
              </a:tr>
              <a:tr h="0">
                <a:tc>
                  <a:txBody>
                    <a:bodyPr/>
                    <a:lstStyle/>
                    <a:p>
                      <a:pPr fontAlgn="t" latinLnBrk="0"/>
                      <a:r>
                        <a:rPr lang="en-US" b="0" u="none" strike="noStrike">
                          <a:effectLst/>
                          <a:latin typeface="inherit"/>
                        </a:rPr>
                        <a:t>10.0.0.0/16</a:t>
                      </a:r>
                    </a:p>
                  </a:txBody>
                  <a:tcPr>
                    <a:lnL>
                      <a:noFill/>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tc>
                  <a:txBody>
                    <a:bodyPr/>
                    <a:lstStyle/>
                    <a:p>
                      <a:pPr fontAlgn="t" latinLnBrk="0"/>
                      <a:r>
                        <a:rPr lang="en-US" b="0" u="none" strike="noStrike">
                          <a:effectLst/>
                          <a:latin typeface="inherit"/>
                        </a:rPr>
                        <a:t>local</a:t>
                      </a:r>
                    </a:p>
                  </a:txBody>
                  <a:tcPr>
                    <a:lnL w="9525"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extLst>
                  <a:ext uri="{0D108BD9-81ED-4DB2-BD59-A6C34878D82A}">
                    <a16:rowId xmlns:a16="http://schemas.microsoft.com/office/drawing/2014/main" val="188670481"/>
                  </a:ext>
                </a:extLst>
              </a:tr>
              <a:tr h="0">
                <a:tc>
                  <a:txBody>
                    <a:bodyPr/>
                    <a:lstStyle/>
                    <a:p>
                      <a:pPr fontAlgn="t" latinLnBrk="0"/>
                      <a:r>
                        <a:rPr lang="en-US" b="0" u="none" strike="noStrike">
                          <a:effectLst/>
                          <a:latin typeface="inherit"/>
                        </a:rPr>
                        <a:t>0.0.0.0/0</a:t>
                      </a:r>
                    </a:p>
                  </a:txBody>
                  <a:tcPr>
                    <a:lnL>
                      <a:noFill/>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tc>
                  <a:txBody>
                    <a:bodyPr/>
                    <a:lstStyle/>
                    <a:p>
                      <a:pPr fontAlgn="t" latinLnBrk="0"/>
                      <a:r>
                        <a:rPr lang="en-US" b="0" i="1" u="none" strike="noStrike" dirty="0" err="1">
                          <a:effectLst/>
                          <a:latin typeface="inherit"/>
                        </a:rPr>
                        <a:t>nat</a:t>
                      </a:r>
                      <a:r>
                        <a:rPr lang="en-US" b="0" i="1" u="none" strike="noStrike" dirty="0">
                          <a:effectLst/>
                          <a:latin typeface="inherit"/>
                        </a:rPr>
                        <a:t>-gateway-id</a:t>
                      </a:r>
                      <a:endParaRPr lang="en-US" b="0" u="none" strike="noStrike" dirty="0">
                        <a:effectLst/>
                        <a:latin typeface="inherit"/>
                      </a:endParaRPr>
                    </a:p>
                  </a:txBody>
                  <a:tcPr>
                    <a:lnL w="9525"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extLst>
                  <a:ext uri="{0D108BD9-81ED-4DB2-BD59-A6C34878D82A}">
                    <a16:rowId xmlns:a16="http://schemas.microsoft.com/office/drawing/2014/main" val="4139968436"/>
                  </a:ext>
                </a:extLst>
              </a:tr>
            </a:tbl>
          </a:graphicData>
        </a:graphic>
      </p:graphicFrame>
      <p:sp>
        <p:nvSpPr>
          <p:cNvPr id="7" name="Content Placeholder 2">
            <a:extLst>
              <a:ext uri="{FF2B5EF4-FFF2-40B4-BE49-F238E27FC236}">
                <a16:creationId xmlns:a16="http://schemas.microsoft.com/office/drawing/2014/main" id="{4BE04A70-7879-41D7-BBD4-6B8F84454278}"/>
              </a:ext>
            </a:extLst>
          </p:cNvPr>
          <p:cNvSpPr txBox="1">
            <a:spLocks/>
          </p:cNvSpPr>
          <p:nvPr/>
        </p:nvSpPr>
        <p:spPr>
          <a:xfrm>
            <a:off x="838200" y="4238442"/>
            <a:ext cx="10681010" cy="61649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Keep the main table as below. We must create the NAT gateway in public subnet.</a:t>
            </a:r>
          </a:p>
        </p:txBody>
      </p:sp>
    </p:spTree>
    <p:extLst>
      <p:ext uri="{BB962C8B-B14F-4D97-AF65-F5344CB8AC3E}">
        <p14:creationId xmlns:p14="http://schemas.microsoft.com/office/powerpoint/2010/main" val="3580548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747A493-93B0-8E41-A313-2C8C236F0EA1}"/>
              </a:ext>
            </a:extLst>
          </p:cNvPr>
          <p:cNvSpPr/>
          <p:nvPr/>
        </p:nvSpPr>
        <p:spPr>
          <a:xfrm>
            <a:off x="2692231" y="911951"/>
            <a:ext cx="2526081" cy="5567692"/>
          </a:xfrm>
          <a:prstGeom prst="rect">
            <a:avLst/>
          </a:prstGeom>
          <a:noFill/>
          <a:ln>
            <a:solidFill>
              <a:srgbClr val="F8981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981F"/>
              </a:solidFill>
            </a:endParaRPr>
          </a:p>
        </p:txBody>
      </p:sp>
      <p:sp>
        <p:nvSpPr>
          <p:cNvPr id="4" name="Rectangle 3">
            <a:extLst>
              <a:ext uri="{FF2B5EF4-FFF2-40B4-BE49-F238E27FC236}">
                <a16:creationId xmlns:a16="http://schemas.microsoft.com/office/drawing/2014/main" id="{A206C6FA-D481-C743-A3FE-60F9355B1B2C}"/>
              </a:ext>
            </a:extLst>
          </p:cNvPr>
          <p:cNvSpPr/>
          <p:nvPr/>
        </p:nvSpPr>
        <p:spPr>
          <a:xfrm>
            <a:off x="838200" y="549321"/>
            <a:ext cx="10515599" cy="6055122"/>
          </a:xfrm>
          <a:prstGeom prst="rect">
            <a:avLst/>
          </a:prstGeom>
          <a:noFill/>
          <a:ln>
            <a:solidFill>
              <a:srgbClr val="F898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87392CB1-A817-9C44-8EA2-7E7BD65F66C2}"/>
              </a:ext>
            </a:extLst>
          </p:cNvPr>
          <p:cNvPicPr>
            <a:picLocks noChangeAspect="1"/>
          </p:cNvPicPr>
          <p:nvPr/>
        </p:nvPicPr>
        <p:blipFill>
          <a:blip r:embed="rId3"/>
          <a:stretch>
            <a:fillRect/>
          </a:stretch>
        </p:blipFill>
        <p:spPr>
          <a:xfrm>
            <a:off x="838200" y="-203643"/>
            <a:ext cx="1235764" cy="1235764"/>
          </a:xfrm>
          <a:prstGeom prst="rect">
            <a:avLst/>
          </a:prstGeom>
        </p:spPr>
      </p:pic>
      <p:pic>
        <p:nvPicPr>
          <p:cNvPr id="13" name="Picture 12" descr="A picture containing light&#10;&#10;Description automatically generated">
            <a:extLst>
              <a:ext uri="{FF2B5EF4-FFF2-40B4-BE49-F238E27FC236}">
                <a16:creationId xmlns:a16="http://schemas.microsoft.com/office/drawing/2014/main" id="{5512E917-28B2-2F47-94C9-D5CA18F38D28}"/>
              </a:ext>
            </a:extLst>
          </p:cNvPr>
          <p:cNvPicPr>
            <a:picLocks noChangeAspect="1"/>
          </p:cNvPicPr>
          <p:nvPr/>
        </p:nvPicPr>
        <p:blipFill>
          <a:blip r:embed="rId4"/>
          <a:stretch>
            <a:fillRect/>
          </a:stretch>
        </p:blipFill>
        <p:spPr>
          <a:xfrm>
            <a:off x="5647352" y="-92060"/>
            <a:ext cx="1282761" cy="1282761"/>
          </a:xfrm>
          <a:prstGeom prst="rect">
            <a:avLst/>
          </a:prstGeom>
        </p:spPr>
      </p:pic>
      <p:pic>
        <p:nvPicPr>
          <p:cNvPr id="15" name="Picture 14" descr="A close up of a sign&#10;&#10;Description automatically generated">
            <a:extLst>
              <a:ext uri="{FF2B5EF4-FFF2-40B4-BE49-F238E27FC236}">
                <a16:creationId xmlns:a16="http://schemas.microsoft.com/office/drawing/2014/main" id="{8AEE4386-24BF-C24B-A3A0-94ABA8ABB407}"/>
              </a:ext>
            </a:extLst>
          </p:cNvPr>
          <p:cNvPicPr>
            <a:picLocks noChangeAspect="1"/>
          </p:cNvPicPr>
          <p:nvPr/>
        </p:nvPicPr>
        <p:blipFill>
          <a:blip r:embed="rId5"/>
          <a:stretch>
            <a:fillRect/>
          </a:stretch>
        </p:blipFill>
        <p:spPr>
          <a:xfrm>
            <a:off x="5651475" y="986962"/>
            <a:ext cx="1282761" cy="1282761"/>
          </a:xfrm>
          <a:prstGeom prst="rect">
            <a:avLst/>
          </a:prstGeom>
        </p:spPr>
      </p:pic>
      <p:sp>
        <p:nvSpPr>
          <p:cNvPr id="18" name="Rectangle 17">
            <a:extLst>
              <a:ext uri="{FF2B5EF4-FFF2-40B4-BE49-F238E27FC236}">
                <a16:creationId xmlns:a16="http://schemas.microsoft.com/office/drawing/2014/main" id="{59E840FE-6FA7-1F4D-9F95-839B80A32FA5}"/>
              </a:ext>
            </a:extLst>
          </p:cNvPr>
          <p:cNvSpPr/>
          <p:nvPr/>
        </p:nvSpPr>
        <p:spPr>
          <a:xfrm>
            <a:off x="3011292" y="3179828"/>
            <a:ext cx="1631980" cy="136061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D36B165-1F4A-694D-8295-09EDC99DB80F}"/>
              </a:ext>
            </a:extLst>
          </p:cNvPr>
          <p:cNvSpPr/>
          <p:nvPr/>
        </p:nvSpPr>
        <p:spPr>
          <a:xfrm>
            <a:off x="3011291" y="5070692"/>
            <a:ext cx="1631980" cy="1048831"/>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logo&#10;&#10;Description automatically generated">
            <a:extLst>
              <a:ext uri="{FF2B5EF4-FFF2-40B4-BE49-F238E27FC236}">
                <a16:creationId xmlns:a16="http://schemas.microsoft.com/office/drawing/2014/main" id="{FBF2832B-AFDC-D545-90ED-6CB1C0266D9E}"/>
              </a:ext>
            </a:extLst>
          </p:cNvPr>
          <p:cNvPicPr>
            <a:picLocks noChangeAspect="1"/>
          </p:cNvPicPr>
          <p:nvPr/>
        </p:nvPicPr>
        <p:blipFill>
          <a:blip r:embed="rId6"/>
          <a:stretch>
            <a:fillRect/>
          </a:stretch>
        </p:blipFill>
        <p:spPr>
          <a:xfrm>
            <a:off x="3275609" y="3132163"/>
            <a:ext cx="1102539" cy="1102539"/>
          </a:xfrm>
          <a:prstGeom prst="rect">
            <a:avLst/>
          </a:prstGeom>
        </p:spPr>
      </p:pic>
      <p:sp>
        <p:nvSpPr>
          <p:cNvPr id="22" name="Rectangle 21">
            <a:extLst>
              <a:ext uri="{FF2B5EF4-FFF2-40B4-BE49-F238E27FC236}">
                <a16:creationId xmlns:a16="http://schemas.microsoft.com/office/drawing/2014/main" id="{C4B19490-2A43-5549-9812-164DC792C1B5}"/>
              </a:ext>
            </a:extLst>
          </p:cNvPr>
          <p:cNvSpPr/>
          <p:nvPr/>
        </p:nvSpPr>
        <p:spPr>
          <a:xfrm>
            <a:off x="2950156" y="4594084"/>
            <a:ext cx="1780039" cy="369332"/>
          </a:xfrm>
          <a:prstGeom prst="rect">
            <a:avLst/>
          </a:prstGeom>
        </p:spPr>
        <p:txBody>
          <a:bodyPr wrap="square">
            <a:spAutoFit/>
          </a:bodyPr>
          <a:lstStyle/>
          <a:p>
            <a:r>
              <a:rPr lang="en-US" dirty="0"/>
              <a:t>Subnet 1 (public)</a:t>
            </a:r>
          </a:p>
        </p:txBody>
      </p:sp>
      <p:sp>
        <p:nvSpPr>
          <p:cNvPr id="23" name="Rectangle 22">
            <a:extLst>
              <a:ext uri="{FF2B5EF4-FFF2-40B4-BE49-F238E27FC236}">
                <a16:creationId xmlns:a16="http://schemas.microsoft.com/office/drawing/2014/main" id="{F504B700-05EF-514C-9CF1-2A823722AE65}"/>
              </a:ext>
            </a:extLst>
          </p:cNvPr>
          <p:cNvSpPr/>
          <p:nvPr/>
        </p:nvSpPr>
        <p:spPr>
          <a:xfrm>
            <a:off x="2921414" y="6110533"/>
            <a:ext cx="1864998" cy="369332"/>
          </a:xfrm>
          <a:prstGeom prst="rect">
            <a:avLst/>
          </a:prstGeom>
        </p:spPr>
        <p:txBody>
          <a:bodyPr wrap="square">
            <a:spAutoFit/>
          </a:bodyPr>
          <a:lstStyle/>
          <a:p>
            <a:r>
              <a:rPr lang="en-US" dirty="0"/>
              <a:t>Subnet 2 (private)</a:t>
            </a:r>
          </a:p>
        </p:txBody>
      </p:sp>
      <p:pic>
        <p:nvPicPr>
          <p:cNvPr id="25" name="Picture 24" descr="A close up of a logo&#10;&#10;Description automatically generated">
            <a:extLst>
              <a:ext uri="{FF2B5EF4-FFF2-40B4-BE49-F238E27FC236}">
                <a16:creationId xmlns:a16="http://schemas.microsoft.com/office/drawing/2014/main" id="{924ACD1A-F736-9C4B-94AA-EFE59B8E4F43}"/>
              </a:ext>
            </a:extLst>
          </p:cNvPr>
          <p:cNvPicPr>
            <a:picLocks noChangeAspect="1"/>
          </p:cNvPicPr>
          <p:nvPr/>
        </p:nvPicPr>
        <p:blipFill>
          <a:blip r:embed="rId7"/>
          <a:stretch>
            <a:fillRect/>
          </a:stretch>
        </p:blipFill>
        <p:spPr>
          <a:xfrm>
            <a:off x="3414701" y="5070692"/>
            <a:ext cx="825160" cy="825160"/>
          </a:xfrm>
          <a:prstGeom prst="rect">
            <a:avLst/>
          </a:prstGeom>
        </p:spPr>
      </p:pic>
      <p:sp>
        <p:nvSpPr>
          <p:cNvPr id="26" name="Rectangle 25">
            <a:extLst>
              <a:ext uri="{FF2B5EF4-FFF2-40B4-BE49-F238E27FC236}">
                <a16:creationId xmlns:a16="http://schemas.microsoft.com/office/drawing/2014/main" id="{C75AD1EA-DF0C-1449-BF2F-ACE7ABBD274E}"/>
              </a:ext>
            </a:extLst>
          </p:cNvPr>
          <p:cNvSpPr/>
          <p:nvPr/>
        </p:nvSpPr>
        <p:spPr>
          <a:xfrm>
            <a:off x="3141435" y="5750634"/>
            <a:ext cx="1343188" cy="369332"/>
          </a:xfrm>
          <a:prstGeom prst="rect">
            <a:avLst/>
          </a:prstGeom>
        </p:spPr>
        <p:txBody>
          <a:bodyPr wrap="square">
            <a:spAutoFit/>
          </a:bodyPr>
          <a:lstStyle/>
          <a:p>
            <a:pPr algn="ctr"/>
            <a:r>
              <a:rPr lang="en-US" dirty="0"/>
              <a:t>Primary RDS</a:t>
            </a:r>
          </a:p>
        </p:txBody>
      </p:sp>
      <p:sp>
        <p:nvSpPr>
          <p:cNvPr id="27" name="Rectangle 26">
            <a:extLst>
              <a:ext uri="{FF2B5EF4-FFF2-40B4-BE49-F238E27FC236}">
                <a16:creationId xmlns:a16="http://schemas.microsoft.com/office/drawing/2014/main" id="{BAA90A7F-A280-4747-8A85-45C888980B26}"/>
              </a:ext>
            </a:extLst>
          </p:cNvPr>
          <p:cNvSpPr/>
          <p:nvPr/>
        </p:nvSpPr>
        <p:spPr>
          <a:xfrm>
            <a:off x="2932420" y="4169564"/>
            <a:ext cx="1789721" cy="338554"/>
          </a:xfrm>
          <a:prstGeom prst="rect">
            <a:avLst/>
          </a:prstGeom>
        </p:spPr>
        <p:txBody>
          <a:bodyPr wrap="square">
            <a:spAutoFit/>
          </a:bodyPr>
          <a:lstStyle/>
          <a:p>
            <a:pPr algn="ctr"/>
            <a:r>
              <a:rPr lang="en-US" sz="1600" dirty="0"/>
              <a:t>Primary Webserver</a:t>
            </a:r>
          </a:p>
        </p:txBody>
      </p:sp>
      <p:sp>
        <p:nvSpPr>
          <p:cNvPr id="30" name="TextBox 29">
            <a:extLst>
              <a:ext uri="{FF2B5EF4-FFF2-40B4-BE49-F238E27FC236}">
                <a16:creationId xmlns:a16="http://schemas.microsoft.com/office/drawing/2014/main" id="{84CA944B-3EAA-034A-8E19-677BE7DA8E17}"/>
              </a:ext>
            </a:extLst>
          </p:cNvPr>
          <p:cNvSpPr txBox="1"/>
          <p:nvPr/>
        </p:nvSpPr>
        <p:spPr>
          <a:xfrm>
            <a:off x="6776668" y="1362099"/>
            <a:ext cx="1286314" cy="369332"/>
          </a:xfrm>
          <a:prstGeom prst="rect">
            <a:avLst/>
          </a:prstGeom>
          <a:noFill/>
        </p:spPr>
        <p:txBody>
          <a:bodyPr wrap="square" rtlCol="0">
            <a:spAutoFit/>
          </a:bodyPr>
          <a:lstStyle/>
          <a:p>
            <a:r>
              <a:rPr lang="en-US" dirty="0"/>
              <a:t>Route Table</a:t>
            </a:r>
          </a:p>
        </p:txBody>
      </p:sp>
      <p:sp>
        <p:nvSpPr>
          <p:cNvPr id="31" name="TextBox 30">
            <a:extLst>
              <a:ext uri="{FF2B5EF4-FFF2-40B4-BE49-F238E27FC236}">
                <a16:creationId xmlns:a16="http://schemas.microsoft.com/office/drawing/2014/main" id="{6F950C54-859C-4247-B448-201509D416E8}"/>
              </a:ext>
            </a:extLst>
          </p:cNvPr>
          <p:cNvSpPr txBox="1"/>
          <p:nvPr/>
        </p:nvSpPr>
        <p:spPr>
          <a:xfrm>
            <a:off x="6628272" y="177902"/>
            <a:ext cx="2398157" cy="369332"/>
          </a:xfrm>
          <a:prstGeom prst="rect">
            <a:avLst/>
          </a:prstGeom>
          <a:noFill/>
        </p:spPr>
        <p:txBody>
          <a:bodyPr wrap="square" rtlCol="0">
            <a:spAutoFit/>
          </a:bodyPr>
          <a:lstStyle/>
          <a:p>
            <a:r>
              <a:rPr lang="en-US" dirty="0"/>
              <a:t>Internet Gateway - IGW</a:t>
            </a:r>
          </a:p>
        </p:txBody>
      </p:sp>
      <p:sp>
        <p:nvSpPr>
          <p:cNvPr id="34" name="TextBox 33">
            <a:extLst>
              <a:ext uri="{FF2B5EF4-FFF2-40B4-BE49-F238E27FC236}">
                <a16:creationId xmlns:a16="http://schemas.microsoft.com/office/drawing/2014/main" id="{8938F2B5-235F-2041-98B2-A616DF2075AE}"/>
              </a:ext>
            </a:extLst>
          </p:cNvPr>
          <p:cNvSpPr txBox="1"/>
          <p:nvPr/>
        </p:nvSpPr>
        <p:spPr>
          <a:xfrm>
            <a:off x="7659572" y="978372"/>
            <a:ext cx="1888915" cy="369332"/>
          </a:xfrm>
          <a:prstGeom prst="rect">
            <a:avLst/>
          </a:prstGeom>
          <a:noFill/>
        </p:spPr>
        <p:txBody>
          <a:bodyPr wrap="square" rtlCol="0">
            <a:spAutoFit/>
          </a:bodyPr>
          <a:lstStyle/>
          <a:p>
            <a:r>
              <a:rPr lang="en-US" dirty="0"/>
              <a:t>Availability Zone 2</a:t>
            </a:r>
          </a:p>
        </p:txBody>
      </p:sp>
      <p:cxnSp>
        <p:nvCxnSpPr>
          <p:cNvPr id="42" name="Straight Arrow Connector 41">
            <a:extLst>
              <a:ext uri="{FF2B5EF4-FFF2-40B4-BE49-F238E27FC236}">
                <a16:creationId xmlns:a16="http://schemas.microsoft.com/office/drawing/2014/main" id="{044461A9-80A9-A24D-B119-F3635BCA89EC}"/>
              </a:ext>
            </a:extLst>
          </p:cNvPr>
          <p:cNvCxnSpPr>
            <a:cxnSpLocks/>
          </p:cNvCxnSpPr>
          <p:nvPr/>
        </p:nvCxnSpPr>
        <p:spPr>
          <a:xfrm>
            <a:off x="3786392" y="2899696"/>
            <a:ext cx="0" cy="261480"/>
          </a:xfrm>
          <a:prstGeom prst="straightConnector1">
            <a:avLst/>
          </a:prstGeom>
          <a:ln>
            <a:solidFill>
              <a:schemeClr val="accent6"/>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AB0B5398-CF80-6F4B-A85C-DC8B971FCAC0}"/>
              </a:ext>
            </a:extLst>
          </p:cNvPr>
          <p:cNvCxnSpPr>
            <a:cxnSpLocks/>
          </p:cNvCxnSpPr>
          <p:nvPr/>
        </p:nvCxnSpPr>
        <p:spPr>
          <a:xfrm>
            <a:off x="6282018" y="893299"/>
            <a:ext cx="0" cy="29326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Rectangle 42">
            <a:extLst>
              <a:ext uri="{FF2B5EF4-FFF2-40B4-BE49-F238E27FC236}">
                <a16:creationId xmlns:a16="http://schemas.microsoft.com/office/drawing/2014/main" id="{FCBCC447-D7BB-3E40-8474-79EA5AAE95AB}"/>
              </a:ext>
            </a:extLst>
          </p:cNvPr>
          <p:cNvSpPr/>
          <p:nvPr/>
        </p:nvSpPr>
        <p:spPr>
          <a:xfrm>
            <a:off x="7340512" y="893299"/>
            <a:ext cx="2526081" cy="5567692"/>
          </a:xfrm>
          <a:prstGeom prst="rect">
            <a:avLst/>
          </a:prstGeom>
          <a:noFill/>
          <a:ln>
            <a:solidFill>
              <a:srgbClr val="F8981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981F"/>
              </a:solidFill>
            </a:endParaRPr>
          </a:p>
        </p:txBody>
      </p:sp>
      <p:sp>
        <p:nvSpPr>
          <p:cNvPr id="46" name="Rectangle 45">
            <a:extLst>
              <a:ext uri="{FF2B5EF4-FFF2-40B4-BE49-F238E27FC236}">
                <a16:creationId xmlns:a16="http://schemas.microsoft.com/office/drawing/2014/main" id="{F1EDB393-9FB6-8644-8845-218F937FB0BE}"/>
              </a:ext>
            </a:extLst>
          </p:cNvPr>
          <p:cNvSpPr/>
          <p:nvPr/>
        </p:nvSpPr>
        <p:spPr>
          <a:xfrm>
            <a:off x="7659573" y="3161176"/>
            <a:ext cx="1631980" cy="136061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6BD0713-5F8F-E642-A0C1-C365267DB7E7}"/>
              </a:ext>
            </a:extLst>
          </p:cNvPr>
          <p:cNvSpPr/>
          <p:nvPr/>
        </p:nvSpPr>
        <p:spPr>
          <a:xfrm>
            <a:off x="7659572" y="5052040"/>
            <a:ext cx="1631980" cy="1048831"/>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A close up of a logo&#10;&#10;Description automatically generated">
            <a:extLst>
              <a:ext uri="{FF2B5EF4-FFF2-40B4-BE49-F238E27FC236}">
                <a16:creationId xmlns:a16="http://schemas.microsoft.com/office/drawing/2014/main" id="{ADC9A1B0-96E2-CD4D-97E4-8A1F47277EBD}"/>
              </a:ext>
            </a:extLst>
          </p:cNvPr>
          <p:cNvPicPr>
            <a:picLocks noChangeAspect="1"/>
          </p:cNvPicPr>
          <p:nvPr/>
        </p:nvPicPr>
        <p:blipFill>
          <a:blip r:embed="rId6"/>
          <a:stretch>
            <a:fillRect/>
          </a:stretch>
        </p:blipFill>
        <p:spPr>
          <a:xfrm>
            <a:off x="7923890" y="3113511"/>
            <a:ext cx="1102539" cy="1102539"/>
          </a:xfrm>
          <a:prstGeom prst="rect">
            <a:avLst/>
          </a:prstGeom>
        </p:spPr>
      </p:pic>
      <p:sp>
        <p:nvSpPr>
          <p:cNvPr id="49" name="Rectangle 48">
            <a:extLst>
              <a:ext uri="{FF2B5EF4-FFF2-40B4-BE49-F238E27FC236}">
                <a16:creationId xmlns:a16="http://schemas.microsoft.com/office/drawing/2014/main" id="{A2A29D48-2CE3-F84D-ABDA-3237384A05F3}"/>
              </a:ext>
            </a:extLst>
          </p:cNvPr>
          <p:cNvSpPr/>
          <p:nvPr/>
        </p:nvSpPr>
        <p:spPr>
          <a:xfrm>
            <a:off x="7598437" y="4575432"/>
            <a:ext cx="1780039" cy="369332"/>
          </a:xfrm>
          <a:prstGeom prst="rect">
            <a:avLst/>
          </a:prstGeom>
        </p:spPr>
        <p:txBody>
          <a:bodyPr wrap="square">
            <a:spAutoFit/>
          </a:bodyPr>
          <a:lstStyle/>
          <a:p>
            <a:r>
              <a:rPr lang="en-US" dirty="0"/>
              <a:t>Subnet 3 (public)</a:t>
            </a:r>
          </a:p>
        </p:txBody>
      </p:sp>
      <p:sp>
        <p:nvSpPr>
          <p:cNvPr id="52" name="Rectangle 51">
            <a:extLst>
              <a:ext uri="{FF2B5EF4-FFF2-40B4-BE49-F238E27FC236}">
                <a16:creationId xmlns:a16="http://schemas.microsoft.com/office/drawing/2014/main" id="{F7EFA3A0-F9BB-1D46-BB46-FA73750F9297}"/>
              </a:ext>
            </a:extLst>
          </p:cNvPr>
          <p:cNvSpPr/>
          <p:nvPr/>
        </p:nvSpPr>
        <p:spPr>
          <a:xfrm>
            <a:off x="7569695" y="6091881"/>
            <a:ext cx="1864998" cy="369332"/>
          </a:xfrm>
          <a:prstGeom prst="rect">
            <a:avLst/>
          </a:prstGeom>
        </p:spPr>
        <p:txBody>
          <a:bodyPr wrap="square">
            <a:spAutoFit/>
          </a:bodyPr>
          <a:lstStyle/>
          <a:p>
            <a:r>
              <a:rPr lang="en-US" dirty="0"/>
              <a:t>Subnet 4 (private)</a:t>
            </a:r>
          </a:p>
        </p:txBody>
      </p:sp>
      <p:pic>
        <p:nvPicPr>
          <p:cNvPr id="53" name="Picture 52" descr="A close up of a logo&#10;&#10;Description automatically generated">
            <a:extLst>
              <a:ext uri="{FF2B5EF4-FFF2-40B4-BE49-F238E27FC236}">
                <a16:creationId xmlns:a16="http://schemas.microsoft.com/office/drawing/2014/main" id="{B6C84FE5-B5DE-914A-A629-1B45F1311CCA}"/>
              </a:ext>
            </a:extLst>
          </p:cNvPr>
          <p:cNvPicPr>
            <a:picLocks noChangeAspect="1"/>
          </p:cNvPicPr>
          <p:nvPr/>
        </p:nvPicPr>
        <p:blipFill>
          <a:blip r:embed="rId7"/>
          <a:stretch>
            <a:fillRect/>
          </a:stretch>
        </p:blipFill>
        <p:spPr>
          <a:xfrm>
            <a:off x="8062982" y="5052040"/>
            <a:ext cx="825160" cy="825160"/>
          </a:xfrm>
          <a:prstGeom prst="rect">
            <a:avLst/>
          </a:prstGeom>
        </p:spPr>
      </p:pic>
      <p:sp>
        <p:nvSpPr>
          <p:cNvPr id="54" name="Rectangle 53">
            <a:extLst>
              <a:ext uri="{FF2B5EF4-FFF2-40B4-BE49-F238E27FC236}">
                <a16:creationId xmlns:a16="http://schemas.microsoft.com/office/drawing/2014/main" id="{F8CB281C-B9E4-EA48-B48F-4E8504709C28}"/>
              </a:ext>
            </a:extLst>
          </p:cNvPr>
          <p:cNvSpPr/>
          <p:nvPr/>
        </p:nvSpPr>
        <p:spPr>
          <a:xfrm>
            <a:off x="7816614" y="5731982"/>
            <a:ext cx="1289392" cy="369332"/>
          </a:xfrm>
          <a:prstGeom prst="rect">
            <a:avLst/>
          </a:prstGeom>
        </p:spPr>
        <p:txBody>
          <a:bodyPr wrap="square">
            <a:spAutoFit/>
          </a:bodyPr>
          <a:lstStyle/>
          <a:p>
            <a:pPr algn="ctr"/>
            <a:r>
              <a:rPr lang="en-US" dirty="0"/>
              <a:t>Backup RDS</a:t>
            </a:r>
          </a:p>
        </p:txBody>
      </p:sp>
      <p:sp>
        <p:nvSpPr>
          <p:cNvPr id="55" name="Rectangle 54">
            <a:extLst>
              <a:ext uri="{FF2B5EF4-FFF2-40B4-BE49-F238E27FC236}">
                <a16:creationId xmlns:a16="http://schemas.microsoft.com/office/drawing/2014/main" id="{00147A23-BA71-6548-923C-A9A5233F0552}"/>
              </a:ext>
            </a:extLst>
          </p:cNvPr>
          <p:cNvSpPr/>
          <p:nvPr/>
        </p:nvSpPr>
        <p:spPr>
          <a:xfrm>
            <a:off x="7605772" y="4150912"/>
            <a:ext cx="1739580" cy="338554"/>
          </a:xfrm>
          <a:prstGeom prst="rect">
            <a:avLst/>
          </a:prstGeom>
        </p:spPr>
        <p:txBody>
          <a:bodyPr wrap="square">
            <a:spAutoFit/>
          </a:bodyPr>
          <a:lstStyle/>
          <a:p>
            <a:pPr algn="ctr"/>
            <a:r>
              <a:rPr lang="en-US" sz="1600" dirty="0"/>
              <a:t>Backup Webserver</a:t>
            </a:r>
          </a:p>
        </p:txBody>
      </p:sp>
      <p:sp>
        <p:nvSpPr>
          <p:cNvPr id="29" name="Rectangle 28">
            <a:extLst>
              <a:ext uri="{FF2B5EF4-FFF2-40B4-BE49-F238E27FC236}">
                <a16:creationId xmlns:a16="http://schemas.microsoft.com/office/drawing/2014/main" id="{43E48973-3DCD-6948-8B62-FBC18E37F78A}"/>
              </a:ext>
            </a:extLst>
          </p:cNvPr>
          <p:cNvSpPr/>
          <p:nvPr/>
        </p:nvSpPr>
        <p:spPr>
          <a:xfrm rot="5400000">
            <a:off x="5857998" y="-533860"/>
            <a:ext cx="586849" cy="6280263"/>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Network Access Control List - NACL</a:t>
            </a:r>
          </a:p>
        </p:txBody>
      </p:sp>
      <p:sp>
        <p:nvSpPr>
          <p:cNvPr id="56" name="TextBox 55">
            <a:extLst>
              <a:ext uri="{FF2B5EF4-FFF2-40B4-BE49-F238E27FC236}">
                <a16:creationId xmlns:a16="http://schemas.microsoft.com/office/drawing/2014/main" id="{23DA37BB-83DD-974F-AC99-B9589475D113}"/>
              </a:ext>
            </a:extLst>
          </p:cNvPr>
          <p:cNvSpPr txBox="1"/>
          <p:nvPr/>
        </p:nvSpPr>
        <p:spPr>
          <a:xfrm>
            <a:off x="3011291" y="1001895"/>
            <a:ext cx="1888915" cy="369332"/>
          </a:xfrm>
          <a:prstGeom prst="rect">
            <a:avLst/>
          </a:prstGeom>
          <a:noFill/>
        </p:spPr>
        <p:txBody>
          <a:bodyPr wrap="square" rtlCol="0">
            <a:spAutoFit/>
          </a:bodyPr>
          <a:lstStyle/>
          <a:p>
            <a:r>
              <a:rPr lang="en-US" dirty="0"/>
              <a:t>Availability Zone 1</a:t>
            </a:r>
          </a:p>
        </p:txBody>
      </p:sp>
      <p:cxnSp>
        <p:nvCxnSpPr>
          <p:cNvPr id="40" name="Elbow Connector 39">
            <a:extLst>
              <a:ext uri="{FF2B5EF4-FFF2-40B4-BE49-F238E27FC236}">
                <a16:creationId xmlns:a16="http://schemas.microsoft.com/office/drawing/2014/main" id="{A00C7362-4B91-FE42-AC1C-336C88D7B578}"/>
              </a:ext>
            </a:extLst>
          </p:cNvPr>
          <p:cNvCxnSpPr>
            <a:cxnSpLocks/>
          </p:cNvCxnSpPr>
          <p:nvPr/>
        </p:nvCxnSpPr>
        <p:spPr>
          <a:xfrm flipV="1">
            <a:off x="3786392" y="1614488"/>
            <a:ext cx="2028621" cy="698359"/>
          </a:xfrm>
          <a:prstGeom prst="bentConnector3">
            <a:avLst>
              <a:gd name="adj1" fmla="val 699"/>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274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747A493-93B0-8E41-A313-2C8C236F0EA1}"/>
              </a:ext>
            </a:extLst>
          </p:cNvPr>
          <p:cNvSpPr/>
          <p:nvPr/>
        </p:nvSpPr>
        <p:spPr>
          <a:xfrm>
            <a:off x="2692231" y="911951"/>
            <a:ext cx="2526081" cy="5567692"/>
          </a:xfrm>
          <a:prstGeom prst="rect">
            <a:avLst/>
          </a:prstGeom>
          <a:noFill/>
          <a:ln>
            <a:solidFill>
              <a:srgbClr val="F8981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981F"/>
              </a:solidFill>
            </a:endParaRPr>
          </a:p>
        </p:txBody>
      </p:sp>
      <p:sp>
        <p:nvSpPr>
          <p:cNvPr id="4" name="Rectangle 3">
            <a:extLst>
              <a:ext uri="{FF2B5EF4-FFF2-40B4-BE49-F238E27FC236}">
                <a16:creationId xmlns:a16="http://schemas.microsoft.com/office/drawing/2014/main" id="{A206C6FA-D481-C743-A3FE-60F9355B1B2C}"/>
              </a:ext>
            </a:extLst>
          </p:cNvPr>
          <p:cNvSpPr/>
          <p:nvPr/>
        </p:nvSpPr>
        <p:spPr>
          <a:xfrm>
            <a:off x="838200" y="549321"/>
            <a:ext cx="10515599" cy="6055122"/>
          </a:xfrm>
          <a:prstGeom prst="rect">
            <a:avLst/>
          </a:prstGeom>
          <a:noFill/>
          <a:ln>
            <a:solidFill>
              <a:srgbClr val="F898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87392CB1-A817-9C44-8EA2-7E7BD65F66C2}"/>
              </a:ext>
            </a:extLst>
          </p:cNvPr>
          <p:cNvPicPr>
            <a:picLocks noChangeAspect="1"/>
          </p:cNvPicPr>
          <p:nvPr/>
        </p:nvPicPr>
        <p:blipFill>
          <a:blip r:embed="rId3"/>
          <a:stretch>
            <a:fillRect/>
          </a:stretch>
        </p:blipFill>
        <p:spPr>
          <a:xfrm>
            <a:off x="838200" y="-203643"/>
            <a:ext cx="1235764" cy="1235764"/>
          </a:xfrm>
          <a:prstGeom prst="rect">
            <a:avLst/>
          </a:prstGeom>
        </p:spPr>
      </p:pic>
      <p:pic>
        <p:nvPicPr>
          <p:cNvPr id="13" name="Picture 12" descr="A picture containing light&#10;&#10;Description automatically generated">
            <a:extLst>
              <a:ext uri="{FF2B5EF4-FFF2-40B4-BE49-F238E27FC236}">
                <a16:creationId xmlns:a16="http://schemas.microsoft.com/office/drawing/2014/main" id="{5512E917-28B2-2F47-94C9-D5CA18F38D28}"/>
              </a:ext>
            </a:extLst>
          </p:cNvPr>
          <p:cNvPicPr>
            <a:picLocks noChangeAspect="1"/>
          </p:cNvPicPr>
          <p:nvPr/>
        </p:nvPicPr>
        <p:blipFill>
          <a:blip r:embed="rId4"/>
          <a:stretch>
            <a:fillRect/>
          </a:stretch>
        </p:blipFill>
        <p:spPr>
          <a:xfrm>
            <a:off x="5647352" y="-92060"/>
            <a:ext cx="1282761" cy="1282761"/>
          </a:xfrm>
          <a:prstGeom prst="rect">
            <a:avLst/>
          </a:prstGeom>
        </p:spPr>
      </p:pic>
      <p:pic>
        <p:nvPicPr>
          <p:cNvPr id="15" name="Picture 14" descr="A close up of a sign&#10;&#10;Description automatically generated">
            <a:extLst>
              <a:ext uri="{FF2B5EF4-FFF2-40B4-BE49-F238E27FC236}">
                <a16:creationId xmlns:a16="http://schemas.microsoft.com/office/drawing/2014/main" id="{8AEE4386-24BF-C24B-A3A0-94ABA8ABB407}"/>
              </a:ext>
            </a:extLst>
          </p:cNvPr>
          <p:cNvPicPr>
            <a:picLocks noChangeAspect="1"/>
          </p:cNvPicPr>
          <p:nvPr/>
        </p:nvPicPr>
        <p:blipFill>
          <a:blip r:embed="rId5"/>
          <a:stretch>
            <a:fillRect/>
          </a:stretch>
        </p:blipFill>
        <p:spPr>
          <a:xfrm>
            <a:off x="5651475" y="986962"/>
            <a:ext cx="1282761" cy="1282761"/>
          </a:xfrm>
          <a:prstGeom prst="rect">
            <a:avLst/>
          </a:prstGeom>
        </p:spPr>
      </p:pic>
      <p:sp>
        <p:nvSpPr>
          <p:cNvPr id="18" name="Rectangle 17">
            <a:extLst>
              <a:ext uri="{FF2B5EF4-FFF2-40B4-BE49-F238E27FC236}">
                <a16:creationId xmlns:a16="http://schemas.microsoft.com/office/drawing/2014/main" id="{59E840FE-6FA7-1F4D-9F95-839B80A32FA5}"/>
              </a:ext>
            </a:extLst>
          </p:cNvPr>
          <p:cNvSpPr/>
          <p:nvPr/>
        </p:nvSpPr>
        <p:spPr>
          <a:xfrm>
            <a:off x="3011292" y="3179828"/>
            <a:ext cx="1631980" cy="136061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D36B165-1F4A-694D-8295-09EDC99DB80F}"/>
              </a:ext>
            </a:extLst>
          </p:cNvPr>
          <p:cNvSpPr/>
          <p:nvPr/>
        </p:nvSpPr>
        <p:spPr>
          <a:xfrm>
            <a:off x="3011291" y="5070692"/>
            <a:ext cx="1631980" cy="1048831"/>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logo&#10;&#10;Description automatically generated">
            <a:extLst>
              <a:ext uri="{FF2B5EF4-FFF2-40B4-BE49-F238E27FC236}">
                <a16:creationId xmlns:a16="http://schemas.microsoft.com/office/drawing/2014/main" id="{FBF2832B-AFDC-D545-90ED-6CB1C0266D9E}"/>
              </a:ext>
            </a:extLst>
          </p:cNvPr>
          <p:cNvPicPr>
            <a:picLocks noChangeAspect="1"/>
          </p:cNvPicPr>
          <p:nvPr/>
        </p:nvPicPr>
        <p:blipFill>
          <a:blip r:embed="rId6"/>
          <a:stretch>
            <a:fillRect/>
          </a:stretch>
        </p:blipFill>
        <p:spPr>
          <a:xfrm>
            <a:off x="3275609" y="3132163"/>
            <a:ext cx="1102539" cy="1102539"/>
          </a:xfrm>
          <a:prstGeom prst="rect">
            <a:avLst/>
          </a:prstGeom>
        </p:spPr>
      </p:pic>
      <p:sp>
        <p:nvSpPr>
          <p:cNvPr id="22" name="Rectangle 21">
            <a:extLst>
              <a:ext uri="{FF2B5EF4-FFF2-40B4-BE49-F238E27FC236}">
                <a16:creationId xmlns:a16="http://schemas.microsoft.com/office/drawing/2014/main" id="{C4B19490-2A43-5549-9812-164DC792C1B5}"/>
              </a:ext>
            </a:extLst>
          </p:cNvPr>
          <p:cNvSpPr/>
          <p:nvPr/>
        </p:nvSpPr>
        <p:spPr>
          <a:xfrm>
            <a:off x="2950156" y="4594084"/>
            <a:ext cx="1780039" cy="369332"/>
          </a:xfrm>
          <a:prstGeom prst="rect">
            <a:avLst/>
          </a:prstGeom>
        </p:spPr>
        <p:txBody>
          <a:bodyPr wrap="none">
            <a:spAutoFit/>
          </a:bodyPr>
          <a:lstStyle/>
          <a:p>
            <a:r>
              <a:rPr lang="en-US" dirty="0"/>
              <a:t>Subnet 1 (public)</a:t>
            </a:r>
          </a:p>
        </p:txBody>
      </p:sp>
      <p:sp>
        <p:nvSpPr>
          <p:cNvPr id="23" name="Rectangle 22">
            <a:extLst>
              <a:ext uri="{FF2B5EF4-FFF2-40B4-BE49-F238E27FC236}">
                <a16:creationId xmlns:a16="http://schemas.microsoft.com/office/drawing/2014/main" id="{F504B700-05EF-514C-9CF1-2A823722AE65}"/>
              </a:ext>
            </a:extLst>
          </p:cNvPr>
          <p:cNvSpPr/>
          <p:nvPr/>
        </p:nvSpPr>
        <p:spPr>
          <a:xfrm>
            <a:off x="2921414" y="6110533"/>
            <a:ext cx="1864998" cy="369332"/>
          </a:xfrm>
          <a:prstGeom prst="rect">
            <a:avLst/>
          </a:prstGeom>
        </p:spPr>
        <p:txBody>
          <a:bodyPr wrap="none">
            <a:spAutoFit/>
          </a:bodyPr>
          <a:lstStyle/>
          <a:p>
            <a:r>
              <a:rPr lang="en-US" dirty="0"/>
              <a:t>Subnet 2 (private)</a:t>
            </a:r>
          </a:p>
        </p:txBody>
      </p:sp>
      <p:pic>
        <p:nvPicPr>
          <p:cNvPr id="25" name="Picture 24" descr="A close up of a logo&#10;&#10;Description automatically generated">
            <a:extLst>
              <a:ext uri="{FF2B5EF4-FFF2-40B4-BE49-F238E27FC236}">
                <a16:creationId xmlns:a16="http://schemas.microsoft.com/office/drawing/2014/main" id="{924ACD1A-F736-9C4B-94AA-EFE59B8E4F43}"/>
              </a:ext>
            </a:extLst>
          </p:cNvPr>
          <p:cNvPicPr>
            <a:picLocks noChangeAspect="1"/>
          </p:cNvPicPr>
          <p:nvPr/>
        </p:nvPicPr>
        <p:blipFill>
          <a:blip r:embed="rId7"/>
          <a:stretch>
            <a:fillRect/>
          </a:stretch>
        </p:blipFill>
        <p:spPr>
          <a:xfrm>
            <a:off x="3414701" y="5070692"/>
            <a:ext cx="825160" cy="825160"/>
          </a:xfrm>
          <a:prstGeom prst="rect">
            <a:avLst/>
          </a:prstGeom>
        </p:spPr>
      </p:pic>
      <p:sp>
        <p:nvSpPr>
          <p:cNvPr id="26" name="Rectangle 25">
            <a:extLst>
              <a:ext uri="{FF2B5EF4-FFF2-40B4-BE49-F238E27FC236}">
                <a16:creationId xmlns:a16="http://schemas.microsoft.com/office/drawing/2014/main" id="{C75AD1EA-DF0C-1449-BF2F-ACE7ABBD274E}"/>
              </a:ext>
            </a:extLst>
          </p:cNvPr>
          <p:cNvSpPr/>
          <p:nvPr/>
        </p:nvSpPr>
        <p:spPr>
          <a:xfrm>
            <a:off x="3141435" y="5750634"/>
            <a:ext cx="1343188" cy="369332"/>
          </a:xfrm>
          <a:prstGeom prst="rect">
            <a:avLst/>
          </a:prstGeom>
        </p:spPr>
        <p:txBody>
          <a:bodyPr wrap="none">
            <a:spAutoFit/>
          </a:bodyPr>
          <a:lstStyle/>
          <a:p>
            <a:pPr algn="ctr"/>
            <a:r>
              <a:rPr lang="en-US" dirty="0"/>
              <a:t>Primary RDS</a:t>
            </a:r>
          </a:p>
        </p:txBody>
      </p:sp>
      <p:sp>
        <p:nvSpPr>
          <p:cNvPr id="27" name="Rectangle 26">
            <a:extLst>
              <a:ext uri="{FF2B5EF4-FFF2-40B4-BE49-F238E27FC236}">
                <a16:creationId xmlns:a16="http://schemas.microsoft.com/office/drawing/2014/main" id="{BAA90A7F-A280-4747-8A85-45C888980B26}"/>
              </a:ext>
            </a:extLst>
          </p:cNvPr>
          <p:cNvSpPr/>
          <p:nvPr/>
        </p:nvSpPr>
        <p:spPr>
          <a:xfrm>
            <a:off x="2932420" y="4169564"/>
            <a:ext cx="1789721" cy="338554"/>
          </a:xfrm>
          <a:prstGeom prst="rect">
            <a:avLst/>
          </a:prstGeom>
        </p:spPr>
        <p:txBody>
          <a:bodyPr wrap="none">
            <a:spAutoFit/>
          </a:bodyPr>
          <a:lstStyle/>
          <a:p>
            <a:pPr algn="ctr"/>
            <a:r>
              <a:rPr lang="en-US" sz="1600" dirty="0"/>
              <a:t>Primary Webserver</a:t>
            </a:r>
          </a:p>
        </p:txBody>
      </p:sp>
      <p:sp>
        <p:nvSpPr>
          <p:cNvPr id="30" name="TextBox 29">
            <a:extLst>
              <a:ext uri="{FF2B5EF4-FFF2-40B4-BE49-F238E27FC236}">
                <a16:creationId xmlns:a16="http://schemas.microsoft.com/office/drawing/2014/main" id="{84CA944B-3EAA-034A-8E19-677BE7DA8E17}"/>
              </a:ext>
            </a:extLst>
          </p:cNvPr>
          <p:cNvSpPr txBox="1"/>
          <p:nvPr/>
        </p:nvSpPr>
        <p:spPr>
          <a:xfrm>
            <a:off x="6776668" y="1362099"/>
            <a:ext cx="1286314" cy="369332"/>
          </a:xfrm>
          <a:prstGeom prst="rect">
            <a:avLst/>
          </a:prstGeom>
          <a:noFill/>
        </p:spPr>
        <p:txBody>
          <a:bodyPr wrap="none" rtlCol="0">
            <a:spAutoFit/>
          </a:bodyPr>
          <a:lstStyle/>
          <a:p>
            <a:r>
              <a:rPr lang="en-US" dirty="0"/>
              <a:t>Route Table</a:t>
            </a:r>
          </a:p>
        </p:txBody>
      </p:sp>
      <p:sp>
        <p:nvSpPr>
          <p:cNvPr id="31" name="TextBox 30">
            <a:extLst>
              <a:ext uri="{FF2B5EF4-FFF2-40B4-BE49-F238E27FC236}">
                <a16:creationId xmlns:a16="http://schemas.microsoft.com/office/drawing/2014/main" id="{6F950C54-859C-4247-B448-201509D416E8}"/>
              </a:ext>
            </a:extLst>
          </p:cNvPr>
          <p:cNvSpPr txBox="1"/>
          <p:nvPr/>
        </p:nvSpPr>
        <p:spPr>
          <a:xfrm>
            <a:off x="6628272" y="177902"/>
            <a:ext cx="2398157" cy="369332"/>
          </a:xfrm>
          <a:prstGeom prst="rect">
            <a:avLst/>
          </a:prstGeom>
          <a:noFill/>
        </p:spPr>
        <p:txBody>
          <a:bodyPr wrap="none" rtlCol="0">
            <a:spAutoFit/>
          </a:bodyPr>
          <a:lstStyle/>
          <a:p>
            <a:r>
              <a:rPr lang="en-US" dirty="0"/>
              <a:t>Internet Gateway - IGW</a:t>
            </a:r>
          </a:p>
        </p:txBody>
      </p:sp>
      <p:sp>
        <p:nvSpPr>
          <p:cNvPr id="34" name="TextBox 33">
            <a:extLst>
              <a:ext uri="{FF2B5EF4-FFF2-40B4-BE49-F238E27FC236}">
                <a16:creationId xmlns:a16="http://schemas.microsoft.com/office/drawing/2014/main" id="{8938F2B5-235F-2041-98B2-A616DF2075AE}"/>
              </a:ext>
            </a:extLst>
          </p:cNvPr>
          <p:cNvSpPr txBox="1"/>
          <p:nvPr/>
        </p:nvSpPr>
        <p:spPr>
          <a:xfrm>
            <a:off x="7659572" y="978372"/>
            <a:ext cx="1888915" cy="369332"/>
          </a:xfrm>
          <a:prstGeom prst="rect">
            <a:avLst/>
          </a:prstGeom>
          <a:noFill/>
        </p:spPr>
        <p:txBody>
          <a:bodyPr wrap="none" rtlCol="0">
            <a:spAutoFit/>
          </a:bodyPr>
          <a:lstStyle/>
          <a:p>
            <a:r>
              <a:rPr lang="en-US" dirty="0"/>
              <a:t>Availability Zone 2</a:t>
            </a:r>
          </a:p>
        </p:txBody>
      </p:sp>
      <p:cxnSp>
        <p:nvCxnSpPr>
          <p:cNvPr id="42" name="Straight Arrow Connector 41">
            <a:extLst>
              <a:ext uri="{FF2B5EF4-FFF2-40B4-BE49-F238E27FC236}">
                <a16:creationId xmlns:a16="http://schemas.microsoft.com/office/drawing/2014/main" id="{044461A9-80A9-A24D-B119-F3635BCA89EC}"/>
              </a:ext>
            </a:extLst>
          </p:cNvPr>
          <p:cNvCxnSpPr>
            <a:cxnSpLocks/>
          </p:cNvCxnSpPr>
          <p:nvPr/>
        </p:nvCxnSpPr>
        <p:spPr>
          <a:xfrm>
            <a:off x="8486979" y="2899696"/>
            <a:ext cx="0" cy="261480"/>
          </a:xfrm>
          <a:prstGeom prst="straightConnector1">
            <a:avLst/>
          </a:prstGeom>
          <a:ln>
            <a:solidFill>
              <a:schemeClr val="accent6"/>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AB0B5398-CF80-6F4B-A85C-DC8B971FCAC0}"/>
              </a:ext>
            </a:extLst>
          </p:cNvPr>
          <p:cNvCxnSpPr>
            <a:cxnSpLocks/>
          </p:cNvCxnSpPr>
          <p:nvPr/>
        </p:nvCxnSpPr>
        <p:spPr>
          <a:xfrm>
            <a:off x="6282018" y="893299"/>
            <a:ext cx="0" cy="29326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Rectangle 42">
            <a:extLst>
              <a:ext uri="{FF2B5EF4-FFF2-40B4-BE49-F238E27FC236}">
                <a16:creationId xmlns:a16="http://schemas.microsoft.com/office/drawing/2014/main" id="{FCBCC447-D7BB-3E40-8474-79EA5AAE95AB}"/>
              </a:ext>
            </a:extLst>
          </p:cNvPr>
          <p:cNvSpPr/>
          <p:nvPr/>
        </p:nvSpPr>
        <p:spPr>
          <a:xfrm>
            <a:off x="7340512" y="893299"/>
            <a:ext cx="2526081" cy="5567692"/>
          </a:xfrm>
          <a:prstGeom prst="rect">
            <a:avLst/>
          </a:prstGeom>
          <a:noFill/>
          <a:ln>
            <a:solidFill>
              <a:srgbClr val="F8981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981F"/>
              </a:solidFill>
            </a:endParaRPr>
          </a:p>
        </p:txBody>
      </p:sp>
      <p:sp>
        <p:nvSpPr>
          <p:cNvPr id="46" name="Rectangle 45">
            <a:extLst>
              <a:ext uri="{FF2B5EF4-FFF2-40B4-BE49-F238E27FC236}">
                <a16:creationId xmlns:a16="http://schemas.microsoft.com/office/drawing/2014/main" id="{F1EDB393-9FB6-8644-8845-218F937FB0BE}"/>
              </a:ext>
            </a:extLst>
          </p:cNvPr>
          <p:cNvSpPr/>
          <p:nvPr/>
        </p:nvSpPr>
        <p:spPr>
          <a:xfrm>
            <a:off x="7659573" y="3161176"/>
            <a:ext cx="1631980" cy="136061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6BD0713-5F8F-E642-A0C1-C365267DB7E7}"/>
              </a:ext>
            </a:extLst>
          </p:cNvPr>
          <p:cNvSpPr/>
          <p:nvPr/>
        </p:nvSpPr>
        <p:spPr>
          <a:xfrm>
            <a:off x="7659572" y="5052040"/>
            <a:ext cx="1631980" cy="1048831"/>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A close up of a logo&#10;&#10;Description automatically generated">
            <a:extLst>
              <a:ext uri="{FF2B5EF4-FFF2-40B4-BE49-F238E27FC236}">
                <a16:creationId xmlns:a16="http://schemas.microsoft.com/office/drawing/2014/main" id="{ADC9A1B0-96E2-CD4D-97E4-8A1F47277EBD}"/>
              </a:ext>
            </a:extLst>
          </p:cNvPr>
          <p:cNvPicPr>
            <a:picLocks noChangeAspect="1"/>
          </p:cNvPicPr>
          <p:nvPr/>
        </p:nvPicPr>
        <p:blipFill>
          <a:blip r:embed="rId6"/>
          <a:stretch>
            <a:fillRect/>
          </a:stretch>
        </p:blipFill>
        <p:spPr>
          <a:xfrm>
            <a:off x="7923890" y="3113511"/>
            <a:ext cx="1102539" cy="1102539"/>
          </a:xfrm>
          <a:prstGeom prst="rect">
            <a:avLst/>
          </a:prstGeom>
        </p:spPr>
      </p:pic>
      <p:sp>
        <p:nvSpPr>
          <p:cNvPr id="49" name="Rectangle 48">
            <a:extLst>
              <a:ext uri="{FF2B5EF4-FFF2-40B4-BE49-F238E27FC236}">
                <a16:creationId xmlns:a16="http://schemas.microsoft.com/office/drawing/2014/main" id="{A2A29D48-2CE3-F84D-ABDA-3237384A05F3}"/>
              </a:ext>
            </a:extLst>
          </p:cNvPr>
          <p:cNvSpPr/>
          <p:nvPr/>
        </p:nvSpPr>
        <p:spPr>
          <a:xfrm>
            <a:off x="7598437" y="4575432"/>
            <a:ext cx="1780039" cy="369332"/>
          </a:xfrm>
          <a:prstGeom prst="rect">
            <a:avLst/>
          </a:prstGeom>
        </p:spPr>
        <p:txBody>
          <a:bodyPr wrap="none">
            <a:spAutoFit/>
          </a:bodyPr>
          <a:lstStyle/>
          <a:p>
            <a:r>
              <a:rPr lang="en-US" dirty="0"/>
              <a:t>Subnet 3 (public)</a:t>
            </a:r>
          </a:p>
        </p:txBody>
      </p:sp>
      <p:sp>
        <p:nvSpPr>
          <p:cNvPr id="52" name="Rectangle 51">
            <a:extLst>
              <a:ext uri="{FF2B5EF4-FFF2-40B4-BE49-F238E27FC236}">
                <a16:creationId xmlns:a16="http://schemas.microsoft.com/office/drawing/2014/main" id="{F7EFA3A0-F9BB-1D46-BB46-FA73750F9297}"/>
              </a:ext>
            </a:extLst>
          </p:cNvPr>
          <p:cNvSpPr/>
          <p:nvPr/>
        </p:nvSpPr>
        <p:spPr>
          <a:xfrm>
            <a:off x="7569695" y="6091881"/>
            <a:ext cx="1864998" cy="369332"/>
          </a:xfrm>
          <a:prstGeom prst="rect">
            <a:avLst/>
          </a:prstGeom>
        </p:spPr>
        <p:txBody>
          <a:bodyPr wrap="none">
            <a:spAutoFit/>
          </a:bodyPr>
          <a:lstStyle/>
          <a:p>
            <a:r>
              <a:rPr lang="en-US" dirty="0"/>
              <a:t>Subnet 4 (private)</a:t>
            </a:r>
          </a:p>
        </p:txBody>
      </p:sp>
      <p:pic>
        <p:nvPicPr>
          <p:cNvPr id="53" name="Picture 52" descr="A close up of a logo&#10;&#10;Description automatically generated">
            <a:extLst>
              <a:ext uri="{FF2B5EF4-FFF2-40B4-BE49-F238E27FC236}">
                <a16:creationId xmlns:a16="http://schemas.microsoft.com/office/drawing/2014/main" id="{B6C84FE5-B5DE-914A-A629-1B45F1311CCA}"/>
              </a:ext>
            </a:extLst>
          </p:cNvPr>
          <p:cNvPicPr>
            <a:picLocks noChangeAspect="1"/>
          </p:cNvPicPr>
          <p:nvPr/>
        </p:nvPicPr>
        <p:blipFill>
          <a:blip r:embed="rId7"/>
          <a:stretch>
            <a:fillRect/>
          </a:stretch>
        </p:blipFill>
        <p:spPr>
          <a:xfrm>
            <a:off x="8062982" y="5052040"/>
            <a:ext cx="825160" cy="825160"/>
          </a:xfrm>
          <a:prstGeom prst="rect">
            <a:avLst/>
          </a:prstGeom>
        </p:spPr>
      </p:pic>
      <p:sp>
        <p:nvSpPr>
          <p:cNvPr id="54" name="Rectangle 53">
            <a:extLst>
              <a:ext uri="{FF2B5EF4-FFF2-40B4-BE49-F238E27FC236}">
                <a16:creationId xmlns:a16="http://schemas.microsoft.com/office/drawing/2014/main" id="{F8CB281C-B9E4-EA48-B48F-4E8504709C28}"/>
              </a:ext>
            </a:extLst>
          </p:cNvPr>
          <p:cNvSpPr/>
          <p:nvPr/>
        </p:nvSpPr>
        <p:spPr>
          <a:xfrm>
            <a:off x="7666445" y="5731982"/>
            <a:ext cx="1589731" cy="369332"/>
          </a:xfrm>
          <a:prstGeom prst="rect">
            <a:avLst/>
          </a:prstGeom>
        </p:spPr>
        <p:txBody>
          <a:bodyPr wrap="none">
            <a:spAutoFit/>
          </a:bodyPr>
          <a:lstStyle/>
          <a:p>
            <a:pPr algn="ctr"/>
            <a:r>
              <a:rPr lang="en-US" dirty="0"/>
              <a:t>Secondary RDS</a:t>
            </a:r>
          </a:p>
        </p:txBody>
      </p:sp>
      <p:sp>
        <p:nvSpPr>
          <p:cNvPr id="55" name="Rectangle 54">
            <a:extLst>
              <a:ext uri="{FF2B5EF4-FFF2-40B4-BE49-F238E27FC236}">
                <a16:creationId xmlns:a16="http://schemas.microsoft.com/office/drawing/2014/main" id="{00147A23-BA71-6548-923C-A9A5233F0552}"/>
              </a:ext>
            </a:extLst>
          </p:cNvPr>
          <p:cNvSpPr/>
          <p:nvPr/>
        </p:nvSpPr>
        <p:spPr>
          <a:xfrm>
            <a:off x="7605772" y="4150912"/>
            <a:ext cx="1739580" cy="338554"/>
          </a:xfrm>
          <a:prstGeom prst="rect">
            <a:avLst/>
          </a:prstGeom>
        </p:spPr>
        <p:txBody>
          <a:bodyPr wrap="none">
            <a:spAutoFit/>
          </a:bodyPr>
          <a:lstStyle/>
          <a:p>
            <a:pPr algn="ctr"/>
            <a:r>
              <a:rPr lang="en-US" sz="1600" dirty="0"/>
              <a:t>Backup Webserver</a:t>
            </a:r>
          </a:p>
        </p:txBody>
      </p:sp>
      <p:sp>
        <p:nvSpPr>
          <p:cNvPr id="29" name="Rectangle 28">
            <a:extLst>
              <a:ext uri="{FF2B5EF4-FFF2-40B4-BE49-F238E27FC236}">
                <a16:creationId xmlns:a16="http://schemas.microsoft.com/office/drawing/2014/main" id="{43E48973-3DCD-6948-8B62-FBC18E37F78A}"/>
              </a:ext>
            </a:extLst>
          </p:cNvPr>
          <p:cNvSpPr/>
          <p:nvPr/>
        </p:nvSpPr>
        <p:spPr>
          <a:xfrm rot="5400000">
            <a:off x="5857998" y="-533860"/>
            <a:ext cx="586849" cy="6280263"/>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Network Access Control List - NACL</a:t>
            </a:r>
          </a:p>
        </p:txBody>
      </p:sp>
      <p:sp>
        <p:nvSpPr>
          <p:cNvPr id="56" name="TextBox 55">
            <a:extLst>
              <a:ext uri="{FF2B5EF4-FFF2-40B4-BE49-F238E27FC236}">
                <a16:creationId xmlns:a16="http://schemas.microsoft.com/office/drawing/2014/main" id="{23DA37BB-83DD-974F-AC99-B9589475D113}"/>
              </a:ext>
            </a:extLst>
          </p:cNvPr>
          <p:cNvSpPr txBox="1"/>
          <p:nvPr/>
        </p:nvSpPr>
        <p:spPr>
          <a:xfrm>
            <a:off x="3011291" y="1001895"/>
            <a:ext cx="1888915" cy="369332"/>
          </a:xfrm>
          <a:prstGeom prst="rect">
            <a:avLst/>
          </a:prstGeom>
          <a:noFill/>
        </p:spPr>
        <p:txBody>
          <a:bodyPr wrap="none" rtlCol="0">
            <a:spAutoFit/>
          </a:bodyPr>
          <a:lstStyle/>
          <a:p>
            <a:r>
              <a:rPr lang="en-US" dirty="0"/>
              <a:t>Availability Zone 1</a:t>
            </a:r>
          </a:p>
        </p:txBody>
      </p:sp>
      <p:cxnSp>
        <p:nvCxnSpPr>
          <p:cNvPr id="40" name="Elbow Connector 39">
            <a:extLst>
              <a:ext uri="{FF2B5EF4-FFF2-40B4-BE49-F238E27FC236}">
                <a16:creationId xmlns:a16="http://schemas.microsoft.com/office/drawing/2014/main" id="{A00C7362-4B91-FE42-AC1C-336C88D7B578}"/>
              </a:ext>
            </a:extLst>
          </p:cNvPr>
          <p:cNvCxnSpPr>
            <a:cxnSpLocks/>
          </p:cNvCxnSpPr>
          <p:nvPr/>
        </p:nvCxnSpPr>
        <p:spPr>
          <a:xfrm rot="10800000">
            <a:off x="6776669" y="1731431"/>
            <a:ext cx="1710311" cy="581416"/>
          </a:xfrm>
          <a:prstGeom prst="bentConnector3">
            <a:avLst>
              <a:gd name="adj1" fmla="val -12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07652AC-88A9-004B-91C5-BCBC60C94D0C}"/>
              </a:ext>
            </a:extLst>
          </p:cNvPr>
          <p:cNvSpPr txBox="1"/>
          <p:nvPr/>
        </p:nvSpPr>
        <p:spPr>
          <a:xfrm>
            <a:off x="3463145" y="231751"/>
            <a:ext cx="822661" cy="1862048"/>
          </a:xfrm>
          <a:prstGeom prst="rect">
            <a:avLst/>
          </a:prstGeom>
          <a:noFill/>
        </p:spPr>
        <p:txBody>
          <a:bodyPr wrap="none" rtlCol="0">
            <a:spAutoFit/>
          </a:bodyPr>
          <a:lstStyle/>
          <a:p>
            <a:r>
              <a:rPr lang="en-US" sz="11500" dirty="0">
                <a:solidFill>
                  <a:srgbClr val="C00000"/>
                </a:solidFill>
              </a:rPr>
              <a:t>x</a:t>
            </a:r>
          </a:p>
        </p:txBody>
      </p:sp>
      <p:sp>
        <p:nvSpPr>
          <p:cNvPr id="38" name="TextBox 37">
            <a:extLst>
              <a:ext uri="{FF2B5EF4-FFF2-40B4-BE49-F238E27FC236}">
                <a16:creationId xmlns:a16="http://schemas.microsoft.com/office/drawing/2014/main" id="{BB8343DE-ADCD-8B49-9807-B4FB314BFE3E}"/>
              </a:ext>
            </a:extLst>
          </p:cNvPr>
          <p:cNvSpPr txBox="1"/>
          <p:nvPr/>
        </p:nvSpPr>
        <p:spPr>
          <a:xfrm>
            <a:off x="3459022" y="1099672"/>
            <a:ext cx="822661" cy="1862048"/>
          </a:xfrm>
          <a:prstGeom prst="rect">
            <a:avLst/>
          </a:prstGeom>
          <a:noFill/>
        </p:spPr>
        <p:txBody>
          <a:bodyPr wrap="none" rtlCol="0">
            <a:spAutoFit/>
          </a:bodyPr>
          <a:lstStyle/>
          <a:p>
            <a:r>
              <a:rPr lang="en-US" sz="11500" dirty="0">
                <a:solidFill>
                  <a:srgbClr val="C00000"/>
                </a:solidFill>
              </a:rPr>
              <a:t>x</a:t>
            </a:r>
          </a:p>
        </p:txBody>
      </p:sp>
      <p:sp>
        <p:nvSpPr>
          <p:cNvPr id="39" name="TextBox 38">
            <a:extLst>
              <a:ext uri="{FF2B5EF4-FFF2-40B4-BE49-F238E27FC236}">
                <a16:creationId xmlns:a16="http://schemas.microsoft.com/office/drawing/2014/main" id="{DC7BC009-5E04-7148-8AE8-EE02C048157B}"/>
              </a:ext>
            </a:extLst>
          </p:cNvPr>
          <p:cNvSpPr txBox="1"/>
          <p:nvPr/>
        </p:nvSpPr>
        <p:spPr>
          <a:xfrm>
            <a:off x="3459021" y="2012608"/>
            <a:ext cx="822661" cy="1862048"/>
          </a:xfrm>
          <a:prstGeom prst="rect">
            <a:avLst/>
          </a:prstGeom>
          <a:noFill/>
        </p:spPr>
        <p:txBody>
          <a:bodyPr wrap="none" rtlCol="0">
            <a:spAutoFit/>
          </a:bodyPr>
          <a:lstStyle/>
          <a:p>
            <a:r>
              <a:rPr lang="en-US" sz="11500" dirty="0">
                <a:solidFill>
                  <a:srgbClr val="C00000"/>
                </a:solidFill>
              </a:rPr>
              <a:t>x</a:t>
            </a:r>
          </a:p>
        </p:txBody>
      </p:sp>
      <p:sp>
        <p:nvSpPr>
          <p:cNvPr id="41" name="TextBox 40">
            <a:extLst>
              <a:ext uri="{FF2B5EF4-FFF2-40B4-BE49-F238E27FC236}">
                <a16:creationId xmlns:a16="http://schemas.microsoft.com/office/drawing/2014/main" id="{0EB4A687-2FAA-BB46-8CA4-C3EE7514B004}"/>
              </a:ext>
            </a:extLst>
          </p:cNvPr>
          <p:cNvSpPr txBox="1"/>
          <p:nvPr/>
        </p:nvSpPr>
        <p:spPr>
          <a:xfrm>
            <a:off x="3411147" y="2926301"/>
            <a:ext cx="822661" cy="1862048"/>
          </a:xfrm>
          <a:prstGeom prst="rect">
            <a:avLst/>
          </a:prstGeom>
          <a:noFill/>
        </p:spPr>
        <p:txBody>
          <a:bodyPr wrap="none" rtlCol="0">
            <a:spAutoFit/>
          </a:bodyPr>
          <a:lstStyle/>
          <a:p>
            <a:r>
              <a:rPr lang="en-US" sz="11500" dirty="0">
                <a:solidFill>
                  <a:srgbClr val="C00000"/>
                </a:solidFill>
              </a:rPr>
              <a:t>x</a:t>
            </a:r>
          </a:p>
        </p:txBody>
      </p:sp>
      <p:sp>
        <p:nvSpPr>
          <p:cNvPr id="45" name="TextBox 44">
            <a:extLst>
              <a:ext uri="{FF2B5EF4-FFF2-40B4-BE49-F238E27FC236}">
                <a16:creationId xmlns:a16="http://schemas.microsoft.com/office/drawing/2014/main" id="{65F24919-A63A-C942-BFC1-BACD10ABF71B}"/>
              </a:ext>
            </a:extLst>
          </p:cNvPr>
          <p:cNvSpPr txBox="1"/>
          <p:nvPr/>
        </p:nvSpPr>
        <p:spPr>
          <a:xfrm>
            <a:off x="3414700" y="3828959"/>
            <a:ext cx="822661" cy="1862048"/>
          </a:xfrm>
          <a:prstGeom prst="rect">
            <a:avLst/>
          </a:prstGeom>
          <a:noFill/>
        </p:spPr>
        <p:txBody>
          <a:bodyPr wrap="none" rtlCol="0">
            <a:spAutoFit/>
          </a:bodyPr>
          <a:lstStyle/>
          <a:p>
            <a:r>
              <a:rPr lang="en-US" sz="11500" dirty="0">
                <a:solidFill>
                  <a:srgbClr val="C00000"/>
                </a:solidFill>
              </a:rPr>
              <a:t>x</a:t>
            </a:r>
          </a:p>
        </p:txBody>
      </p:sp>
      <p:sp>
        <p:nvSpPr>
          <p:cNvPr id="50" name="TextBox 49">
            <a:extLst>
              <a:ext uri="{FF2B5EF4-FFF2-40B4-BE49-F238E27FC236}">
                <a16:creationId xmlns:a16="http://schemas.microsoft.com/office/drawing/2014/main" id="{8A29158A-07A0-D549-AAF6-1DC4E739B5D9}"/>
              </a:ext>
            </a:extLst>
          </p:cNvPr>
          <p:cNvSpPr txBox="1"/>
          <p:nvPr/>
        </p:nvSpPr>
        <p:spPr>
          <a:xfrm>
            <a:off x="3430583" y="4724672"/>
            <a:ext cx="822661" cy="1862048"/>
          </a:xfrm>
          <a:prstGeom prst="rect">
            <a:avLst/>
          </a:prstGeom>
          <a:noFill/>
        </p:spPr>
        <p:txBody>
          <a:bodyPr wrap="none" rtlCol="0">
            <a:spAutoFit/>
          </a:bodyPr>
          <a:lstStyle/>
          <a:p>
            <a:r>
              <a:rPr lang="en-US" sz="11500" dirty="0">
                <a:solidFill>
                  <a:srgbClr val="C00000"/>
                </a:solidFill>
              </a:rPr>
              <a:t>x</a:t>
            </a:r>
          </a:p>
        </p:txBody>
      </p:sp>
    </p:spTree>
    <p:extLst>
      <p:ext uri="{BB962C8B-B14F-4D97-AF65-F5344CB8AC3E}">
        <p14:creationId xmlns:p14="http://schemas.microsoft.com/office/powerpoint/2010/main" val="264497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F6D8-E1A1-3941-9017-2004EA8A3EDB}"/>
              </a:ext>
            </a:extLst>
          </p:cNvPr>
          <p:cNvSpPr>
            <a:spLocks noGrp="1"/>
          </p:cNvSpPr>
          <p:nvPr>
            <p:ph type="title"/>
          </p:nvPr>
        </p:nvSpPr>
        <p:spPr/>
        <p:txBody>
          <a:bodyPr/>
          <a:lstStyle/>
          <a:p>
            <a:r>
              <a:rPr lang="en-US" dirty="0"/>
              <a:t>AWS Global Infrastructure</a:t>
            </a:r>
          </a:p>
        </p:txBody>
      </p:sp>
      <p:sp>
        <p:nvSpPr>
          <p:cNvPr id="3" name="Content Placeholder 2">
            <a:extLst>
              <a:ext uri="{FF2B5EF4-FFF2-40B4-BE49-F238E27FC236}">
                <a16:creationId xmlns:a16="http://schemas.microsoft.com/office/drawing/2014/main" id="{DC681576-6603-E443-A157-16F324BBDDA6}"/>
              </a:ext>
            </a:extLst>
          </p:cNvPr>
          <p:cNvSpPr>
            <a:spLocks noGrp="1"/>
          </p:cNvSpPr>
          <p:nvPr>
            <p:ph idx="1"/>
          </p:nvPr>
        </p:nvSpPr>
        <p:spPr>
          <a:xfrm>
            <a:off x="838200" y="1825625"/>
            <a:ext cx="5777204" cy="4351338"/>
          </a:xfrm>
        </p:spPr>
        <p:txBody>
          <a:bodyPr>
            <a:normAutofit fontScale="92500" lnSpcReduction="10000"/>
          </a:bodyPr>
          <a:lstStyle/>
          <a:p>
            <a:r>
              <a:rPr lang="en-US" b="1" dirty="0"/>
              <a:t>Regions</a:t>
            </a:r>
            <a:r>
              <a:rPr lang="en-US" dirty="0"/>
              <a:t> - A physical location around the world where AWS </a:t>
            </a:r>
            <a:r>
              <a:rPr lang="en-US" i="1" dirty="0"/>
              <a:t>clusters</a:t>
            </a:r>
            <a:r>
              <a:rPr lang="en-US" dirty="0"/>
              <a:t> data centers. Usually comprised of multiple AZ.</a:t>
            </a:r>
          </a:p>
          <a:p>
            <a:r>
              <a:rPr lang="en-US" b="1" dirty="0"/>
              <a:t>Availability Zones </a:t>
            </a:r>
            <a:r>
              <a:rPr lang="en-US" dirty="0"/>
              <a:t>- Geographical isolated zones within a region, one or more </a:t>
            </a:r>
            <a:r>
              <a:rPr lang="en-US" i="1" dirty="0"/>
              <a:t>physical</a:t>
            </a:r>
            <a:r>
              <a:rPr lang="en-US" dirty="0"/>
              <a:t> data centers. </a:t>
            </a:r>
          </a:p>
          <a:p>
            <a:r>
              <a:rPr lang="en-US" b="1" dirty="0"/>
              <a:t>Data Centers </a:t>
            </a:r>
            <a:r>
              <a:rPr lang="en-US" dirty="0"/>
              <a:t>- Where the physical hardware that runs AWS services is located.</a:t>
            </a:r>
          </a:p>
          <a:p>
            <a:endParaRPr lang="en-US" dirty="0"/>
          </a:p>
          <a:p>
            <a:r>
              <a:rPr lang="en-US" sz="2400" dirty="0"/>
              <a:t>Read More about: </a:t>
            </a:r>
            <a:r>
              <a:rPr lang="en-US" sz="2400" dirty="0">
                <a:hlinkClick r:id="rId3"/>
              </a:rPr>
              <a:t>AWS Global Infrastructure</a:t>
            </a:r>
            <a:endParaRPr lang="en-US" sz="2400" dirty="0"/>
          </a:p>
        </p:txBody>
      </p:sp>
      <p:pic>
        <p:nvPicPr>
          <p:cNvPr id="5" name="Picture 4" descr="Map&#10;&#10;Description automatically generated">
            <a:extLst>
              <a:ext uri="{FF2B5EF4-FFF2-40B4-BE49-F238E27FC236}">
                <a16:creationId xmlns:a16="http://schemas.microsoft.com/office/drawing/2014/main" id="{611C83CA-336B-4591-9467-5D1B9B5E7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404" y="1825625"/>
            <a:ext cx="5263662" cy="3795821"/>
          </a:xfrm>
          <a:prstGeom prst="rect">
            <a:avLst/>
          </a:prstGeom>
        </p:spPr>
      </p:pic>
    </p:spTree>
    <p:extLst>
      <p:ext uri="{BB962C8B-B14F-4D97-AF65-F5344CB8AC3E}">
        <p14:creationId xmlns:p14="http://schemas.microsoft.com/office/powerpoint/2010/main" val="371217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9A33-851B-014C-9277-27FFE987882C}"/>
              </a:ext>
            </a:extLst>
          </p:cNvPr>
          <p:cNvSpPr>
            <a:spLocks noGrp="1"/>
          </p:cNvSpPr>
          <p:nvPr>
            <p:ph type="title"/>
          </p:nvPr>
        </p:nvSpPr>
        <p:spPr/>
        <p:txBody>
          <a:bodyPr/>
          <a:lstStyle/>
          <a:p>
            <a:r>
              <a:rPr lang="en-US" dirty="0"/>
              <a:t>AWS Region/AZ</a:t>
            </a:r>
          </a:p>
        </p:txBody>
      </p:sp>
      <p:sp>
        <p:nvSpPr>
          <p:cNvPr id="4" name="Rectangle 3">
            <a:extLst>
              <a:ext uri="{FF2B5EF4-FFF2-40B4-BE49-F238E27FC236}">
                <a16:creationId xmlns:a16="http://schemas.microsoft.com/office/drawing/2014/main" id="{EA30A7B1-9CE5-1646-9C65-71C9C33B69BA}"/>
              </a:ext>
            </a:extLst>
          </p:cNvPr>
          <p:cNvSpPr/>
          <p:nvPr/>
        </p:nvSpPr>
        <p:spPr>
          <a:xfrm>
            <a:off x="838201" y="2226364"/>
            <a:ext cx="6535056" cy="3988797"/>
          </a:xfrm>
          <a:prstGeom prst="rect">
            <a:avLst/>
          </a:prstGeom>
          <a:noFill/>
          <a:ln>
            <a:solidFill>
              <a:srgbClr val="F898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2">
            <a:extLst>
              <a:ext uri="{FF2B5EF4-FFF2-40B4-BE49-F238E27FC236}">
                <a16:creationId xmlns:a16="http://schemas.microsoft.com/office/drawing/2014/main" id="{AEB7F292-BFC8-6244-82F9-FB4847E34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26" y="1812192"/>
            <a:ext cx="1038179" cy="6428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9FDF305-8DC0-F247-9DD6-7E9D03F9FD7D}"/>
              </a:ext>
            </a:extLst>
          </p:cNvPr>
          <p:cNvSpPr/>
          <p:nvPr/>
        </p:nvSpPr>
        <p:spPr>
          <a:xfrm>
            <a:off x="1102996" y="2373602"/>
            <a:ext cx="826637" cy="369332"/>
          </a:xfrm>
          <a:prstGeom prst="rect">
            <a:avLst/>
          </a:prstGeom>
        </p:spPr>
        <p:txBody>
          <a:bodyPr wrap="none">
            <a:spAutoFit/>
          </a:bodyPr>
          <a:lstStyle/>
          <a:p>
            <a:r>
              <a:rPr lang="en-US" b="0" dirty="0">
                <a:solidFill>
                  <a:srgbClr val="F8981F"/>
                </a:solidFill>
                <a:effectLst/>
              </a:rPr>
              <a:t>Region</a:t>
            </a:r>
            <a:endParaRPr lang="en-US" dirty="0">
              <a:solidFill>
                <a:srgbClr val="F8981F"/>
              </a:solidFill>
            </a:endParaRPr>
          </a:p>
        </p:txBody>
      </p:sp>
      <p:sp>
        <p:nvSpPr>
          <p:cNvPr id="11" name="Up-Down Arrow 10">
            <a:extLst>
              <a:ext uri="{FF2B5EF4-FFF2-40B4-BE49-F238E27FC236}">
                <a16:creationId xmlns:a16="http://schemas.microsoft.com/office/drawing/2014/main" id="{A40A2F6C-F464-0447-A8D1-C796B30C00A7}"/>
              </a:ext>
            </a:extLst>
          </p:cNvPr>
          <p:cNvSpPr/>
          <p:nvPr/>
        </p:nvSpPr>
        <p:spPr>
          <a:xfrm rot="2728479">
            <a:off x="2909155" y="3454635"/>
            <a:ext cx="457200" cy="1201057"/>
          </a:xfrm>
          <a:prstGeom prst="upDown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1BFE6015-6C93-344D-8734-AD59739731B5}"/>
              </a:ext>
            </a:extLst>
          </p:cNvPr>
          <p:cNvSpPr/>
          <p:nvPr/>
        </p:nvSpPr>
        <p:spPr>
          <a:xfrm rot="18892302">
            <a:off x="4967515" y="3406182"/>
            <a:ext cx="457200" cy="1201057"/>
          </a:xfrm>
          <a:prstGeom prst="upDown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946531F9-F8E9-0F4C-8B41-E6C6B791C455}"/>
              </a:ext>
            </a:extLst>
          </p:cNvPr>
          <p:cNvSpPr/>
          <p:nvPr/>
        </p:nvSpPr>
        <p:spPr>
          <a:xfrm rot="5400000">
            <a:off x="3902562" y="4175099"/>
            <a:ext cx="457200" cy="1756644"/>
          </a:xfrm>
          <a:prstGeom prst="upDown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994747-7879-E14D-9C49-140814E37610}"/>
              </a:ext>
            </a:extLst>
          </p:cNvPr>
          <p:cNvSpPr/>
          <p:nvPr/>
        </p:nvSpPr>
        <p:spPr>
          <a:xfrm>
            <a:off x="838200" y="6325928"/>
            <a:ext cx="6096000" cy="369332"/>
          </a:xfrm>
          <a:prstGeom prst="rect">
            <a:avLst/>
          </a:prstGeom>
        </p:spPr>
        <p:txBody>
          <a:bodyPr>
            <a:spAutoFit/>
          </a:bodyPr>
          <a:lstStyle/>
          <a:p>
            <a:r>
              <a:rPr lang="en-US" dirty="0"/>
              <a:t>Read More about: </a:t>
            </a:r>
            <a:r>
              <a:rPr lang="en-US" dirty="0">
                <a:hlinkClick r:id="rId4"/>
              </a:rPr>
              <a:t>Regions and Zones</a:t>
            </a:r>
            <a:endParaRPr lang="en-US" dirty="0"/>
          </a:p>
        </p:txBody>
      </p:sp>
      <p:sp>
        <p:nvSpPr>
          <p:cNvPr id="17" name="Rectangle 16">
            <a:extLst>
              <a:ext uri="{FF2B5EF4-FFF2-40B4-BE49-F238E27FC236}">
                <a16:creationId xmlns:a16="http://schemas.microsoft.com/office/drawing/2014/main" id="{ED492FDF-8066-D540-874C-D289099BB6C3}"/>
              </a:ext>
            </a:extLst>
          </p:cNvPr>
          <p:cNvSpPr/>
          <p:nvPr/>
        </p:nvSpPr>
        <p:spPr>
          <a:xfrm>
            <a:off x="7929160" y="1986279"/>
            <a:ext cx="4045946" cy="4524315"/>
          </a:xfrm>
          <a:prstGeom prst="rect">
            <a:avLst/>
          </a:prstGeom>
        </p:spPr>
        <p:txBody>
          <a:bodyPr wrap="square">
            <a:spAutoFit/>
          </a:bodyPr>
          <a:lstStyle/>
          <a:p>
            <a:r>
              <a:rPr lang="en-US" b="1" dirty="0"/>
              <a:t>High Availability </a:t>
            </a:r>
            <a:r>
              <a:rPr lang="en-US" dirty="0"/>
              <a:t>is creating an architecture in such a way that the system is always available (or has the least amount of downtime as possible).</a:t>
            </a:r>
          </a:p>
          <a:p>
            <a:r>
              <a:rPr lang="en-US" b="1" dirty="0"/>
              <a:t>Fault Tolerant </a:t>
            </a:r>
            <a:r>
              <a:rPr lang="en-US" dirty="0"/>
              <a:t>is the ability of your system to withstand failures in one or more of its components and still remain available.</a:t>
            </a:r>
          </a:p>
          <a:p>
            <a:r>
              <a:rPr lang="en-US" b="1" dirty="0"/>
              <a:t>Availability Zones </a:t>
            </a:r>
            <a:r>
              <a:rPr lang="en-US" dirty="0"/>
              <a:t>provide redundancy for AWS resources in that region, highly available, fault tolerant, and more </a:t>
            </a:r>
            <a:r>
              <a:rPr lang="en-US" b="1" i="0" dirty="0">
                <a:solidFill>
                  <a:srgbClr val="333333"/>
                </a:solidFill>
                <a:effectLst/>
                <a:latin typeface="AmazonEmber"/>
              </a:rPr>
              <a:t>scalability</a:t>
            </a:r>
            <a:r>
              <a:rPr lang="en-US" dirty="0"/>
              <a:t>.</a:t>
            </a:r>
          </a:p>
          <a:p>
            <a:r>
              <a:rPr lang="en-US" dirty="0"/>
              <a:t>Low latency, high-bandwidth network is sufficient to accomplish synchronous </a:t>
            </a:r>
            <a:r>
              <a:rPr lang="en-US" b="1" dirty="0"/>
              <a:t>replication</a:t>
            </a:r>
            <a:r>
              <a:rPr lang="en-US" dirty="0"/>
              <a:t> between AZs. All traffic is </a:t>
            </a:r>
            <a:r>
              <a:rPr lang="en-US" b="1" dirty="0"/>
              <a:t>encrypted</a:t>
            </a:r>
            <a:r>
              <a:rPr lang="en-US" dirty="0"/>
              <a:t>.</a:t>
            </a:r>
          </a:p>
        </p:txBody>
      </p:sp>
      <p:pic>
        <p:nvPicPr>
          <p:cNvPr id="19" name="Picture 18" descr="A close up of a sign&#10;&#10;Description automatically generated">
            <a:extLst>
              <a:ext uri="{FF2B5EF4-FFF2-40B4-BE49-F238E27FC236}">
                <a16:creationId xmlns:a16="http://schemas.microsoft.com/office/drawing/2014/main" id="{D1A7CB16-C25B-5F4F-9AF7-A742D2D0C1CA}"/>
              </a:ext>
            </a:extLst>
          </p:cNvPr>
          <p:cNvPicPr>
            <a:picLocks noChangeAspect="1"/>
          </p:cNvPicPr>
          <p:nvPr/>
        </p:nvPicPr>
        <p:blipFill>
          <a:blip r:embed="rId5"/>
          <a:stretch>
            <a:fillRect/>
          </a:stretch>
        </p:blipFill>
        <p:spPr>
          <a:xfrm>
            <a:off x="3770655" y="2811743"/>
            <a:ext cx="770034" cy="797710"/>
          </a:xfrm>
          <a:prstGeom prst="rect">
            <a:avLst/>
          </a:prstGeom>
        </p:spPr>
      </p:pic>
      <p:sp>
        <p:nvSpPr>
          <p:cNvPr id="20" name="Rectangle 19">
            <a:extLst>
              <a:ext uri="{FF2B5EF4-FFF2-40B4-BE49-F238E27FC236}">
                <a16:creationId xmlns:a16="http://schemas.microsoft.com/office/drawing/2014/main" id="{1F9C8945-EBE5-F84D-81D0-ABC2FE7CCC87}"/>
              </a:ext>
            </a:extLst>
          </p:cNvPr>
          <p:cNvSpPr/>
          <p:nvPr/>
        </p:nvSpPr>
        <p:spPr>
          <a:xfrm>
            <a:off x="3770655" y="3635072"/>
            <a:ext cx="710451" cy="369332"/>
          </a:xfrm>
          <a:prstGeom prst="rect">
            <a:avLst/>
          </a:prstGeom>
        </p:spPr>
        <p:txBody>
          <a:bodyPr wrap="none">
            <a:spAutoFit/>
          </a:bodyPr>
          <a:lstStyle/>
          <a:p>
            <a:pPr algn="ctr"/>
            <a:r>
              <a:rPr lang="en-US" dirty="0"/>
              <a:t>AZ #1</a:t>
            </a:r>
          </a:p>
        </p:txBody>
      </p:sp>
      <p:pic>
        <p:nvPicPr>
          <p:cNvPr id="21" name="Picture 20" descr="A close up of a sign&#10;&#10;Description automatically generated">
            <a:extLst>
              <a:ext uri="{FF2B5EF4-FFF2-40B4-BE49-F238E27FC236}">
                <a16:creationId xmlns:a16="http://schemas.microsoft.com/office/drawing/2014/main" id="{3D668D34-1007-824A-BEB8-7E0977A40C5C}"/>
              </a:ext>
            </a:extLst>
          </p:cNvPr>
          <p:cNvPicPr>
            <a:picLocks noChangeAspect="1"/>
          </p:cNvPicPr>
          <p:nvPr/>
        </p:nvPicPr>
        <p:blipFill>
          <a:blip r:embed="rId5"/>
          <a:stretch>
            <a:fillRect/>
          </a:stretch>
        </p:blipFill>
        <p:spPr>
          <a:xfrm>
            <a:off x="2239867" y="4654565"/>
            <a:ext cx="770034" cy="797710"/>
          </a:xfrm>
          <a:prstGeom prst="rect">
            <a:avLst/>
          </a:prstGeom>
        </p:spPr>
      </p:pic>
      <p:pic>
        <p:nvPicPr>
          <p:cNvPr id="22" name="Picture 21" descr="A close up of a sign&#10;&#10;Description automatically generated">
            <a:extLst>
              <a:ext uri="{FF2B5EF4-FFF2-40B4-BE49-F238E27FC236}">
                <a16:creationId xmlns:a16="http://schemas.microsoft.com/office/drawing/2014/main" id="{1705B372-4257-E44E-A273-FA3E13BEAF93}"/>
              </a:ext>
            </a:extLst>
          </p:cNvPr>
          <p:cNvPicPr>
            <a:picLocks noChangeAspect="1"/>
          </p:cNvPicPr>
          <p:nvPr/>
        </p:nvPicPr>
        <p:blipFill>
          <a:blip r:embed="rId5"/>
          <a:stretch>
            <a:fillRect/>
          </a:stretch>
        </p:blipFill>
        <p:spPr>
          <a:xfrm>
            <a:off x="5325966" y="4654565"/>
            <a:ext cx="770034" cy="797710"/>
          </a:xfrm>
          <a:prstGeom prst="rect">
            <a:avLst/>
          </a:prstGeom>
        </p:spPr>
      </p:pic>
      <p:sp>
        <p:nvSpPr>
          <p:cNvPr id="23" name="Rectangle 22">
            <a:extLst>
              <a:ext uri="{FF2B5EF4-FFF2-40B4-BE49-F238E27FC236}">
                <a16:creationId xmlns:a16="http://schemas.microsoft.com/office/drawing/2014/main" id="{8B71E361-C826-5342-8223-0C1045B6B4E2}"/>
              </a:ext>
            </a:extLst>
          </p:cNvPr>
          <p:cNvSpPr/>
          <p:nvPr/>
        </p:nvSpPr>
        <p:spPr>
          <a:xfrm>
            <a:off x="2239867" y="5497115"/>
            <a:ext cx="710451" cy="369332"/>
          </a:xfrm>
          <a:prstGeom prst="rect">
            <a:avLst/>
          </a:prstGeom>
        </p:spPr>
        <p:txBody>
          <a:bodyPr wrap="none">
            <a:spAutoFit/>
          </a:bodyPr>
          <a:lstStyle/>
          <a:p>
            <a:pPr algn="ctr"/>
            <a:r>
              <a:rPr lang="en-US" dirty="0"/>
              <a:t>AZ #2</a:t>
            </a:r>
          </a:p>
        </p:txBody>
      </p:sp>
      <p:sp>
        <p:nvSpPr>
          <p:cNvPr id="24" name="Rectangle 23">
            <a:extLst>
              <a:ext uri="{FF2B5EF4-FFF2-40B4-BE49-F238E27FC236}">
                <a16:creationId xmlns:a16="http://schemas.microsoft.com/office/drawing/2014/main" id="{D5843C62-1B90-C84D-A366-3D957ED87305}"/>
              </a:ext>
            </a:extLst>
          </p:cNvPr>
          <p:cNvSpPr/>
          <p:nvPr/>
        </p:nvSpPr>
        <p:spPr>
          <a:xfrm>
            <a:off x="5355757" y="5481265"/>
            <a:ext cx="710451" cy="369332"/>
          </a:xfrm>
          <a:prstGeom prst="rect">
            <a:avLst/>
          </a:prstGeom>
        </p:spPr>
        <p:txBody>
          <a:bodyPr wrap="none">
            <a:spAutoFit/>
          </a:bodyPr>
          <a:lstStyle/>
          <a:p>
            <a:pPr algn="ctr"/>
            <a:r>
              <a:rPr lang="en-US" dirty="0"/>
              <a:t>AZ #3</a:t>
            </a:r>
          </a:p>
        </p:txBody>
      </p:sp>
      <p:sp>
        <p:nvSpPr>
          <p:cNvPr id="3" name="Rectangle 2">
            <a:extLst>
              <a:ext uri="{FF2B5EF4-FFF2-40B4-BE49-F238E27FC236}">
                <a16:creationId xmlns:a16="http://schemas.microsoft.com/office/drawing/2014/main" id="{C142CCD0-BA74-3B40-A657-D3505C8EC196}"/>
              </a:ext>
            </a:extLst>
          </p:cNvPr>
          <p:cNvSpPr/>
          <p:nvPr/>
        </p:nvSpPr>
        <p:spPr>
          <a:xfrm>
            <a:off x="838199" y="1425799"/>
            <a:ext cx="10476317" cy="369332"/>
          </a:xfrm>
          <a:prstGeom prst="rect">
            <a:avLst/>
          </a:prstGeom>
        </p:spPr>
        <p:txBody>
          <a:bodyPr wrap="square">
            <a:spAutoFit/>
          </a:bodyPr>
          <a:lstStyle/>
          <a:p>
            <a:r>
              <a:rPr lang="en-US" dirty="0">
                <a:solidFill>
                  <a:srgbClr val="16191F"/>
                </a:solidFill>
                <a:latin typeface="Amazon Ember"/>
              </a:rPr>
              <a:t>Each Region has multiple, isolated locations known as </a:t>
            </a:r>
            <a:r>
              <a:rPr lang="en-US" i="1" dirty="0">
                <a:solidFill>
                  <a:srgbClr val="16191F"/>
                </a:solidFill>
                <a:latin typeface="Amazon Ember"/>
              </a:rPr>
              <a:t>Availability Zones</a:t>
            </a:r>
            <a:r>
              <a:rPr lang="en-US" dirty="0">
                <a:solidFill>
                  <a:srgbClr val="16191F"/>
                </a:solidFill>
                <a:latin typeface="Amazon Ember"/>
              </a:rPr>
              <a:t>.</a:t>
            </a:r>
            <a:endParaRPr lang="en-US" dirty="0"/>
          </a:p>
        </p:txBody>
      </p:sp>
    </p:spTree>
    <p:extLst>
      <p:ext uri="{BB962C8B-B14F-4D97-AF65-F5344CB8AC3E}">
        <p14:creationId xmlns:p14="http://schemas.microsoft.com/office/powerpoint/2010/main" val="149236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E7B1-0DE8-A041-B68B-C4B429E48D53}"/>
              </a:ext>
            </a:extLst>
          </p:cNvPr>
          <p:cNvSpPr>
            <a:spLocks noGrp="1"/>
          </p:cNvSpPr>
          <p:nvPr>
            <p:ph type="title"/>
          </p:nvPr>
        </p:nvSpPr>
        <p:spPr/>
        <p:txBody>
          <a:bodyPr/>
          <a:lstStyle/>
          <a:p>
            <a:r>
              <a:rPr lang="en-US" dirty="0"/>
              <a:t>Regions and AZs</a:t>
            </a:r>
          </a:p>
        </p:txBody>
      </p:sp>
      <p:pic>
        <p:nvPicPr>
          <p:cNvPr id="1026" name="Picture 2">
            <a:extLst>
              <a:ext uri="{FF2B5EF4-FFF2-40B4-BE49-F238E27FC236}">
                <a16:creationId xmlns:a16="http://schemas.microsoft.com/office/drawing/2014/main" id="{D65832CF-ECEA-7643-BA41-60835EB221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491"/>
          <a:stretch/>
        </p:blipFill>
        <p:spPr bwMode="auto">
          <a:xfrm>
            <a:off x="698500" y="1423344"/>
            <a:ext cx="8966200" cy="50695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D51F566-DA4E-3643-872D-8169C5492A64}"/>
              </a:ext>
            </a:extLst>
          </p:cNvPr>
          <p:cNvSpPr/>
          <p:nvPr/>
        </p:nvSpPr>
        <p:spPr>
          <a:xfrm>
            <a:off x="838200" y="6385153"/>
            <a:ext cx="1260281" cy="215444"/>
          </a:xfrm>
          <a:prstGeom prst="rect">
            <a:avLst/>
          </a:prstGeom>
        </p:spPr>
        <p:txBody>
          <a:bodyPr wrap="none">
            <a:spAutoFit/>
          </a:bodyPr>
          <a:lstStyle/>
          <a:p>
            <a:r>
              <a:rPr lang="en-US" sz="800" dirty="0">
                <a:solidFill>
                  <a:schemeClr val="bg2">
                    <a:lumMod val="90000"/>
                  </a:schemeClr>
                </a:solidFill>
              </a:rPr>
              <a:t>https://</a:t>
            </a:r>
            <a:r>
              <a:rPr lang="en-US" sz="800" dirty="0" err="1">
                <a:solidFill>
                  <a:schemeClr val="bg2">
                    <a:lumMod val="90000"/>
                  </a:schemeClr>
                </a:solidFill>
              </a:rPr>
              <a:t>blog.sysfore.com</a:t>
            </a:r>
            <a:r>
              <a:rPr lang="en-US" sz="800" dirty="0">
                <a:solidFill>
                  <a:schemeClr val="bg2">
                    <a:lumMod val="90000"/>
                  </a:schemeClr>
                </a:solidFill>
              </a:rPr>
              <a:t>/</a:t>
            </a:r>
          </a:p>
        </p:txBody>
      </p:sp>
    </p:spTree>
    <p:extLst>
      <p:ext uri="{BB962C8B-B14F-4D97-AF65-F5344CB8AC3E}">
        <p14:creationId xmlns:p14="http://schemas.microsoft.com/office/powerpoint/2010/main" val="362852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27BB-B028-5F4F-8622-F4689E0A16C5}"/>
              </a:ext>
            </a:extLst>
          </p:cNvPr>
          <p:cNvSpPr>
            <a:spLocks noGrp="1"/>
          </p:cNvSpPr>
          <p:nvPr>
            <p:ph type="title"/>
          </p:nvPr>
        </p:nvSpPr>
        <p:spPr/>
        <p:txBody>
          <a:bodyPr/>
          <a:lstStyle/>
          <a:p>
            <a:r>
              <a:rPr lang="en-US" dirty="0"/>
              <a:t>Virtual Private Cloud (VPC)</a:t>
            </a:r>
          </a:p>
        </p:txBody>
      </p:sp>
      <p:sp>
        <p:nvSpPr>
          <p:cNvPr id="3" name="Content Placeholder 2">
            <a:extLst>
              <a:ext uri="{FF2B5EF4-FFF2-40B4-BE49-F238E27FC236}">
                <a16:creationId xmlns:a16="http://schemas.microsoft.com/office/drawing/2014/main" id="{823F1942-91C1-E946-9097-31F5EE3FD72F}"/>
              </a:ext>
            </a:extLst>
          </p:cNvPr>
          <p:cNvSpPr>
            <a:spLocks noGrp="1"/>
          </p:cNvSpPr>
          <p:nvPr>
            <p:ph idx="1"/>
          </p:nvPr>
        </p:nvSpPr>
        <p:spPr/>
        <p:txBody>
          <a:bodyPr>
            <a:normAutofit/>
          </a:bodyPr>
          <a:lstStyle/>
          <a:p>
            <a:r>
              <a:rPr lang="en-US" dirty="0"/>
              <a:t>Amazon Virtual Private Cloud is an isolated virtual network where your AWS resources run. You have complete control over your virtual networking environment, including selection of your own </a:t>
            </a:r>
            <a:r>
              <a:rPr lang="en-US" b="1" dirty="0"/>
              <a:t>IP address range</a:t>
            </a:r>
            <a:r>
              <a:rPr lang="en-US" dirty="0"/>
              <a:t>, creation of </a:t>
            </a:r>
            <a:r>
              <a:rPr lang="en-US" b="1" dirty="0"/>
              <a:t>subnets</a:t>
            </a:r>
            <a:r>
              <a:rPr lang="en-US" dirty="0"/>
              <a:t> and configuration of </a:t>
            </a:r>
            <a:r>
              <a:rPr lang="en-US" b="1" dirty="0"/>
              <a:t>route tables</a:t>
            </a:r>
            <a:r>
              <a:rPr lang="en-US" dirty="0"/>
              <a:t> and </a:t>
            </a:r>
            <a:r>
              <a:rPr lang="en-US" b="1" dirty="0"/>
              <a:t>network gateways</a:t>
            </a:r>
            <a:r>
              <a:rPr lang="en-US" dirty="0"/>
              <a:t>.</a:t>
            </a:r>
          </a:p>
          <a:p>
            <a:r>
              <a:rPr lang="en-US" dirty="0"/>
              <a:t>In a private (secure) sub-section of VPC, you can place AWS resources, like back-end servers and databases.</a:t>
            </a:r>
          </a:p>
          <a:p>
            <a:r>
              <a:rPr lang="en-US" dirty="0"/>
              <a:t>VPC is a regional service and is associated to a single region like </a:t>
            </a:r>
            <a:r>
              <a:rPr lang="en-US" dirty="0">
                <a:hlinkClick r:id="rId2"/>
              </a:rPr>
              <a:t>most of other AWS </a:t>
            </a:r>
            <a:r>
              <a:rPr lang="en-US" dirty="0"/>
              <a:t>services. You cannot span a VPC across regions. If you work on a global application, you deploy that in multiple regions.</a:t>
            </a:r>
          </a:p>
        </p:txBody>
      </p:sp>
    </p:spTree>
    <p:extLst>
      <p:ext uri="{BB962C8B-B14F-4D97-AF65-F5344CB8AC3E}">
        <p14:creationId xmlns:p14="http://schemas.microsoft.com/office/powerpoint/2010/main" val="240871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A5BE-BA89-A24F-8172-87EF7D39240E}"/>
              </a:ext>
            </a:extLst>
          </p:cNvPr>
          <p:cNvSpPr>
            <a:spLocks noGrp="1"/>
          </p:cNvSpPr>
          <p:nvPr>
            <p:ph type="title"/>
          </p:nvPr>
        </p:nvSpPr>
        <p:spPr/>
        <p:txBody>
          <a:bodyPr/>
          <a:lstStyle/>
          <a:p>
            <a:r>
              <a:rPr lang="en-US" dirty="0"/>
              <a:t>Default VPC</a:t>
            </a:r>
          </a:p>
        </p:txBody>
      </p:sp>
      <p:sp>
        <p:nvSpPr>
          <p:cNvPr id="3" name="Content Placeholder 2">
            <a:extLst>
              <a:ext uri="{FF2B5EF4-FFF2-40B4-BE49-F238E27FC236}">
                <a16:creationId xmlns:a16="http://schemas.microsoft.com/office/drawing/2014/main" id="{B9C2524A-5B10-1E40-AFD5-D4F69D38AF61}"/>
              </a:ext>
            </a:extLst>
          </p:cNvPr>
          <p:cNvSpPr>
            <a:spLocks noGrp="1"/>
          </p:cNvSpPr>
          <p:nvPr>
            <p:ph idx="1"/>
          </p:nvPr>
        </p:nvSpPr>
        <p:spPr/>
        <p:txBody>
          <a:bodyPr>
            <a:normAutofit lnSpcReduction="10000"/>
          </a:bodyPr>
          <a:lstStyle/>
          <a:p>
            <a:pPr marL="0" indent="0">
              <a:buNone/>
            </a:pPr>
            <a:r>
              <a:rPr lang="en-US" dirty="0"/>
              <a:t>When you create an AWS account a default VPC is created for you. It includes the standard components that are needed to make it functional:</a:t>
            </a:r>
          </a:p>
          <a:p>
            <a:pPr marL="457200" indent="-457200">
              <a:buFont typeface="Arial" panose="020B0604020202020204" pitchFamily="34" charset="0"/>
              <a:buChar char="•"/>
            </a:pPr>
            <a:r>
              <a:rPr lang="en-US" dirty="0"/>
              <a:t>Internet Gateway</a:t>
            </a:r>
            <a:r>
              <a:rPr lang="en-US" b="1" dirty="0"/>
              <a:t> </a:t>
            </a:r>
            <a:r>
              <a:rPr lang="en-US" dirty="0"/>
              <a:t>(IGW)</a:t>
            </a:r>
          </a:p>
          <a:p>
            <a:pPr marL="457200" indent="-457200">
              <a:buFont typeface="Arial" panose="020B0604020202020204" pitchFamily="34" charset="0"/>
              <a:buChar char="•"/>
            </a:pPr>
            <a:r>
              <a:rPr lang="en-US" dirty="0"/>
              <a:t>A Route table (with predefined routes to the default subnets)</a:t>
            </a:r>
          </a:p>
          <a:p>
            <a:pPr marL="457200" indent="-457200">
              <a:buFont typeface="Arial" panose="020B0604020202020204" pitchFamily="34" charset="0"/>
              <a:buChar char="•"/>
            </a:pPr>
            <a:r>
              <a:rPr lang="en-US" dirty="0"/>
              <a:t>A Network Access Control List</a:t>
            </a:r>
            <a:r>
              <a:rPr lang="en-US" b="1" dirty="0"/>
              <a:t> - </a:t>
            </a:r>
            <a:r>
              <a:rPr lang="en-US" dirty="0"/>
              <a:t>NACL (with predefined rules for access)</a:t>
            </a:r>
          </a:p>
          <a:p>
            <a:pPr marL="457200" indent="-457200">
              <a:buFont typeface="Arial" panose="020B0604020202020204" pitchFamily="34" charset="0"/>
              <a:buChar char="•"/>
            </a:pPr>
            <a:r>
              <a:rPr lang="en-US" dirty="0"/>
              <a:t>Subnets to provision AWS resources (such as EC2 instances)</a:t>
            </a:r>
          </a:p>
          <a:p>
            <a:pPr marL="0" indent="0">
              <a:buNone/>
            </a:pPr>
            <a:r>
              <a:rPr lang="en-US" dirty="0"/>
              <a:t>You can select your own IP address range, create subnets and configure route tables and network gateways.</a:t>
            </a:r>
          </a:p>
          <a:p>
            <a:endParaRPr lang="en-US" dirty="0"/>
          </a:p>
        </p:txBody>
      </p:sp>
    </p:spTree>
    <p:extLst>
      <p:ext uri="{BB962C8B-B14F-4D97-AF65-F5344CB8AC3E}">
        <p14:creationId xmlns:p14="http://schemas.microsoft.com/office/powerpoint/2010/main" val="283857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9E840FE-6FA7-1F4D-9F95-839B80A32FA5}"/>
              </a:ext>
            </a:extLst>
          </p:cNvPr>
          <p:cNvSpPr/>
          <p:nvPr/>
        </p:nvSpPr>
        <p:spPr>
          <a:xfrm>
            <a:off x="838200" y="1869953"/>
            <a:ext cx="3139708" cy="4429516"/>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4B19490-2A43-5549-9812-164DC792C1B5}"/>
              </a:ext>
            </a:extLst>
          </p:cNvPr>
          <p:cNvSpPr/>
          <p:nvPr/>
        </p:nvSpPr>
        <p:spPr>
          <a:xfrm>
            <a:off x="1653403" y="5879486"/>
            <a:ext cx="1525931" cy="369332"/>
          </a:xfrm>
          <a:prstGeom prst="rect">
            <a:avLst/>
          </a:prstGeom>
        </p:spPr>
        <p:txBody>
          <a:bodyPr wrap="none">
            <a:spAutoFit/>
          </a:bodyPr>
          <a:lstStyle/>
          <a:p>
            <a:r>
              <a:rPr lang="en-US" dirty="0"/>
              <a:t>Local Network</a:t>
            </a:r>
          </a:p>
        </p:txBody>
      </p:sp>
      <p:sp>
        <p:nvSpPr>
          <p:cNvPr id="30" name="TextBox 29">
            <a:extLst>
              <a:ext uri="{FF2B5EF4-FFF2-40B4-BE49-F238E27FC236}">
                <a16:creationId xmlns:a16="http://schemas.microsoft.com/office/drawing/2014/main" id="{84CA944B-3EAA-034A-8E19-677BE7DA8E17}"/>
              </a:ext>
            </a:extLst>
          </p:cNvPr>
          <p:cNvSpPr txBox="1"/>
          <p:nvPr/>
        </p:nvSpPr>
        <p:spPr>
          <a:xfrm>
            <a:off x="6548053" y="4342056"/>
            <a:ext cx="1629805" cy="369332"/>
          </a:xfrm>
          <a:prstGeom prst="rect">
            <a:avLst/>
          </a:prstGeom>
          <a:noFill/>
        </p:spPr>
        <p:txBody>
          <a:bodyPr wrap="none" rtlCol="0">
            <a:spAutoFit/>
          </a:bodyPr>
          <a:lstStyle/>
          <a:p>
            <a:r>
              <a:rPr lang="en-US" dirty="0"/>
              <a:t>Router / Switch</a:t>
            </a:r>
          </a:p>
        </p:txBody>
      </p:sp>
      <p:sp>
        <p:nvSpPr>
          <p:cNvPr id="31" name="TextBox 30">
            <a:extLst>
              <a:ext uri="{FF2B5EF4-FFF2-40B4-BE49-F238E27FC236}">
                <a16:creationId xmlns:a16="http://schemas.microsoft.com/office/drawing/2014/main" id="{6F950C54-859C-4247-B448-201509D416E8}"/>
              </a:ext>
            </a:extLst>
          </p:cNvPr>
          <p:cNvSpPr txBox="1"/>
          <p:nvPr/>
        </p:nvSpPr>
        <p:spPr>
          <a:xfrm>
            <a:off x="6112356" y="2719001"/>
            <a:ext cx="2501198" cy="369332"/>
          </a:xfrm>
          <a:prstGeom prst="rect">
            <a:avLst/>
          </a:prstGeom>
          <a:noFill/>
        </p:spPr>
        <p:txBody>
          <a:bodyPr wrap="none" rtlCol="0">
            <a:spAutoFit/>
          </a:bodyPr>
          <a:lstStyle/>
          <a:p>
            <a:r>
              <a:rPr lang="en-US" dirty="0"/>
              <a:t>Cable/DSL/Fiber Modem</a:t>
            </a:r>
          </a:p>
        </p:txBody>
      </p:sp>
      <p:cxnSp>
        <p:nvCxnSpPr>
          <p:cNvPr id="42" name="Straight Arrow Connector 41">
            <a:extLst>
              <a:ext uri="{FF2B5EF4-FFF2-40B4-BE49-F238E27FC236}">
                <a16:creationId xmlns:a16="http://schemas.microsoft.com/office/drawing/2014/main" id="{044461A9-80A9-A24D-B119-F3635BCA89EC}"/>
              </a:ext>
            </a:extLst>
          </p:cNvPr>
          <p:cNvCxnSpPr>
            <a:cxnSpLocks/>
          </p:cNvCxnSpPr>
          <p:nvPr/>
        </p:nvCxnSpPr>
        <p:spPr>
          <a:xfrm>
            <a:off x="7259182" y="4749214"/>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AB0B5398-CF80-6F4B-A85C-DC8B971FCAC0}"/>
              </a:ext>
            </a:extLst>
          </p:cNvPr>
          <p:cNvCxnSpPr>
            <a:cxnSpLocks/>
          </p:cNvCxnSpPr>
          <p:nvPr/>
        </p:nvCxnSpPr>
        <p:spPr>
          <a:xfrm>
            <a:off x="7222413" y="3036451"/>
            <a:ext cx="0" cy="43568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C78E09E-2D84-874D-83D2-AC42DF053FDC}"/>
              </a:ext>
            </a:extLst>
          </p:cNvPr>
          <p:cNvCxnSpPr>
            <a:cxnSpLocks/>
          </p:cNvCxnSpPr>
          <p:nvPr/>
        </p:nvCxnSpPr>
        <p:spPr>
          <a:xfrm flipH="1">
            <a:off x="7671889" y="2053109"/>
            <a:ext cx="505969"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0" name="Elbow Connector 49">
            <a:extLst>
              <a:ext uri="{FF2B5EF4-FFF2-40B4-BE49-F238E27FC236}">
                <a16:creationId xmlns:a16="http://schemas.microsoft.com/office/drawing/2014/main" id="{D4328ACE-A253-ED45-A4D8-CDAEF0B9065F}"/>
              </a:ext>
            </a:extLst>
          </p:cNvPr>
          <p:cNvCxnSpPr>
            <a:cxnSpLocks/>
            <a:stCxn id="18" idx="3"/>
          </p:cNvCxnSpPr>
          <p:nvPr/>
        </p:nvCxnSpPr>
        <p:spPr>
          <a:xfrm>
            <a:off x="3977908" y="4084711"/>
            <a:ext cx="2758678" cy="1295023"/>
          </a:xfrm>
          <a:prstGeom prst="bentConnector3">
            <a:avLst/>
          </a:prstGeom>
          <a:ln>
            <a:solidFill>
              <a:srgbClr val="F8981F"/>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screen shot of an open computer sitting on top of a desk&#10;&#10;Description automatically generated">
            <a:extLst>
              <a:ext uri="{FF2B5EF4-FFF2-40B4-BE49-F238E27FC236}">
                <a16:creationId xmlns:a16="http://schemas.microsoft.com/office/drawing/2014/main" id="{B6BD028A-1957-F249-A034-D72D49AA18B5}"/>
              </a:ext>
            </a:extLst>
          </p:cNvPr>
          <p:cNvPicPr>
            <a:picLocks noChangeAspect="1"/>
          </p:cNvPicPr>
          <p:nvPr/>
        </p:nvPicPr>
        <p:blipFill>
          <a:blip r:embed="rId3"/>
          <a:stretch>
            <a:fillRect/>
          </a:stretch>
        </p:blipFill>
        <p:spPr>
          <a:xfrm>
            <a:off x="1207624" y="4170321"/>
            <a:ext cx="2417490" cy="1532014"/>
          </a:xfrm>
          <a:prstGeom prst="rect">
            <a:avLst/>
          </a:prstGeom>
        </p:spPr>
      </p:pic>
      <p:pic>
        <p:nvPicPr>
          <p:cNvPr id="8" name="Picture 7" descr="A close up of a logo&#10;&#10;Description automatically generated">
            <a:extLst>
              <a:ext uri="{FF2B5EF4-FFF2-40B4-BE49-F238E27FC236}">
                <a16:creationId xmlns:a16="http://schemas.microsoft.com/office/drawing/2014/main" id="{DC74CD34-FA61-EC41-9A16-B8C73A7C3846}"/>
              </a:ext>
            </a:extLst>
          </p:cNvPr>
          <p:cNvPicPr>
            <a:picLocks noChangeAspect="1"/>
          </p:cNvPicPr>
          <p:nvPr/>
        </p:nvPicPr>
        <p:blipFill>
          <a:blip r:embed="rId4"/>
          <a:stretch>
            <a:fillRect/>
          </a:stretch>
        </p:blipFill>
        <p:spPr>
          <a:xfrm>
            <a:off x="6962046" y="5179623"/>
            <a:ext cx="594269" cy="400222"/>
          </a:xfrm>
          <a:prstGeom prst="rect">
            <a:avLst/>
          </a:prstGeom>
        </p:spPr>
      </p:pic>
      <p:pic>
        <p:nvPicPr>
          <p:cNvPr id="10" name="Picture 9" descr="A close up of a logo&#10;&#10;Description automatically generated">
            <a:extLst>
              <a:ext uri="{FF2B5EF4-FFF2-40B4-BE49-F238E27FC236}">
                <a16:creationId xmlns:a16="http://schemas.microsoft.com/office/drawing/2014/main" id="{2224D634-E1F3-CA4E-BA91-B8BE410D35CA}"/>
              </a:ext>
            </a:extLst>
          </p:cNvPr>
          <p:cNvPicPr>
            <a:picLocks noChangeAspect="1"/>
          </p:cNvPicPr>
          <p:nvPr/>
        </p:nvPicPr>
        <p:blipFill>
          <a:blip r:embed="rId5"/>
          <a:stretch>
            <a:fillRect/>
          </a:stretch>
        </p:blipFill>
        <p:spPr>
          <a:xfrm>
            <a:off x="6736586" y="1690688"/>
            <a:ext cx="1045191" cy="1045191"/>
          </a:xfrm>
          <a:prstGeom prst="rect">
            <a:avLst/>
          </a:prstGeom>
        </p:spPr>
      </p:pic>
      <p:pic>
        <p:nvPicPr>
          <p:cNvPr id="14" name="Picture 13" descr="A screen shot of a computer&#10;&#10;Description automatically generated">
            <a:extLst>
              <a:ext uri="{FF2B5EF4-FFF2-40B4-BE49-F238E27FC236}">
                <a16:creationId xmlns:a16="http://schemas.microsoft.com/office/drawing/2014/main" id="{4424B804-20B8-994B-B0F0-76C3ABC924A3}"/>
              </a:ext>
            </a:extLst>
          </p:cNvPr>
          <p:cNvPicPr>
            <a:picLocks noChangeAspect="1"/>
          </p:cNvPicPr>
          <p:nvPr/>
        </p:nvPicPr>
        <p:blipFill>
          <a:blip r:embed="rId6"/>
          <a:stretch>
            <a:fillRect/>
          </a:stretch>
        </p:blipFill>
        <p:spPr>
          <a:xfrm>
            <a:off x="1200745" y="2412882"/>
            <a:ext cx="1110331" cy="1350903"/>
          </a:xfrm>
          <a:prstGeom prst="rect">
            <a:avLst/>
          </a:prstGeom>
        </p:spPr>
      </p:pic>
      <p:pic>
        <p:nvPicPr>
          <p:cNvPr id="35" name="Picture 34" descr="A picture containing dark, computer, computer, holding&#10;&#10;Description automatically generated">
            <a:extLst>
              <a:ext uri="{FF2B5EF4-FFF2-40B4-BE49-F238E27FC236}">
                <a16:creationId xmlns:a16="http://schemas.microsoft.com/office/drawing/2014/main" id="{AE288E6C-EE1F-4047-995A-7CE4F222FE47}"/>
              </a:ext>
            </a:extLst>
          </p:cNvPr>
          <p:cNvPicPr>
            <a:picLocks noChangeAspect="1"/>
          </p:cNvPicPr>
          <p:nvPr/>
        </p:nvPicPr>
        <p:blipFill>
          <a:blip r:embed="rId7"/>
          <a:stretch>
            <a:fillRect/>
          </a:stretch>
        </p:blipFill>
        <p:spPr>
          <a:xfrm>
            <a:off x="6874329" y="3472133"/>
            <a:ext cx="876443" cy="876443"/>
          </a:xfrm>
          <a:prstGeom prst="rect">
            <a:avLst/>
          </a:prstGeom>
        </p:spPr>
      </p:pic>
      <p:sp>
        <p:nvSpPr>
          <p:cNvPr id="37" name="Rectangle 36">
            <a:extLst>
              <a:ext uri="{FF2B5EF4-FFF2-40B4-BE49-F238E27FC236}">
                <a16:creationId xmlns:a16="http://schemas.microsoft.com/office/drawing/2014/main" id="{04A6D062-AA1D-5549-BD29-CFC05303C121}"/>
              </a:ext>
            </a:extLst>
          </p:cNvPr>
          <p:cNvSpPr/>
          <p:nvPr/>
        </p:nvSpPr>
        <p:spPr>
          <a:xfrm>
            <a:off x="8177858" y="1850776"/>
            <a:ext cx="945067" cy="369332"/>
          </a:xfrm>
          <a:prstGeom prst="rect">
            <a:avLst/>
          </a:prstGeom>
        </p:spPr>
        <p:txBody>
          <a:bodyPr wrap="none">
            <a:spAutoFit/>
          </a:bodyPr>
          <a:lstStyle/>
          <a:p>
            <a:r>
              <a:rPr lang="en-US" dirty="0"/>
              <a:t>Internet</a:t>
            </a:r>
          </a:p>
        </p:txBody>
      </p:sp>
      <p:pic>
        <p:nvPicPr>
          <p:cNvPr id="43" name="Picture 42" descr="A close up of a screen&#10;&#10;Description automatically generated">
            <a:extLst>
              <a:ext uri="{FF2B5EF4-FFF2-40B4-BE49-F238E27FC236}">
                <a16:creationId xmlns:a16="http://schemas.microsoft.com/office/drawing/2014/main" id="{219F638B-6956-034A-910C-F0B82D423A48}"/>
              </a:ext>
            </a:extLst>
          </p:cNvPr>
          <p:cNvPicPr>
            <a:picLocks noChangeAspect="1"/>
          </p:cNvPicPr>
          <p:nvPr/>
        </p:nvPicPr>
        <p:blipFill>
          <a:blip r:embed="rId8"/>
          <a:stretch>
            <a:fillRect/>
          </a:stretch>
        </p:blipFill>
        <p:spPr>
          <a:xfrm>
            <a:off x="2306848" y="2367923"/>
            <a:ext cx="1002320" cy="1516521"/>
          </a:xfrm>
          <a:prstGeom prst="rect">
            <a:avLst/>
          </a:prstGeom>
        </p:spPr>
      </p:pic>
      <p:sp>
        <p:nvSpPr>
          <p:cNvPr id="52" name="Title 1">
            <a:extLst>
              <a:ext uri="{FF2B5EF4-FFF2-40B4-BE49-F238E27FC236}">
                <a16:creationId xmlns:a16="http://schemas.microsoft.com/office/drawing/2014/main" id="{8F54B1A2-EEE1-F445-878D-8B28ED6586B1}"/>
              </a:ext>
            </a:extLst>
          </p:cNvPr>
          <p:cNvSpPr>
            <a:spLocks noGrp="1"/>
          </p:cNvSpPr>
          <p:nvPr>
            <p:ph type="title"/>
          </p:nvPr>
        </p:nvSpPr>
        <p:spPr>
          <a:xfrm>
            <a:off x="838200" y="365125"/>
            <a:ext cx="10515600" cy="1325563"/>
          </a:xfrm>
        </p:spPr>
        <p:txBody>
          <a:bodyPr/>
          <a:lstStyle/>
          <a:p>
            <a:r>
              <a:rPr lang="en-US" dirty="0"/>
              <a:t>Your Home Network</a:t>
            </a:r>
          </a:p>
        </p:txBody>
      </p:sp>
      <p:sp>
        <p:nvSpPr>
          <p:cNvPr id="53" name="TextBox 52">
            <a:extLst>
              <a:ext uri="{FF2B5EF4-FFF2-40B4-BE49-F238E27FC236}">
                <a16:creationId xmlns:a16="http://schemas.microsoft.com/office/drawing/2014/main" id="{1C2A7DA3-3DDB-8545-B991-33A22F6A6329}"/>
              </a:ext>
            </a:extLst>
          </p:cNvPr>
          <p:cNvSpPr txBox="1"/>
          <p:nvPr/>
        </p:nvSpPr>
        <p:spPr>
          <a:xfrm>
            <a:off x="6802324" y="5558126"/>
            <a:ext cx="913712" cy="369332"/>
          </a:xfrm>
          <a:prstGeom prst="rect">
            <a:avLst/>
          </a:prstGeom>
          <a:noFill/>
        </p:spPr>
        <p:txBody>
          <a:bodyPr wrap="none" rtlCol="0">
            <a:spAutoFit/>
          </a:bodyPr>
          <a:lstStyle/>
          <a:p>
            <a:r>
              <a:rPr lang="en-US" dirty="0"/>
              <a:t>Firewall</a:t>
            </a:r>
          </a:p>
        </p:txBody>
      </p:sp>
    </p:spTree>
    <p:extLst>
      <p:ext uri="{BB962C8B-B14F-4D97-AF65-F5344CB8AC3E}">
        <p14:creationId xmlns:p14="http://schemas.microsoft.com/office/powerpoint/2010/main" val="3140955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2091</Words>
  <Application>Microsoft Office PowerPoint</Application>
  <PresentationFormat>Widescreen</PresentationFormat>
  <Paragraphs>290</Paragraphs>
  <Slides>33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Amazon Ember</vt:lpstr>
      <vt:lpstr>AmazonEmber</vt:lpstr>
      <vt:lpstr>Arial</vt:lpstr>
      <vt:lpstr>Calibri</vt:lpstr>
      <vt:lpstr>Calibri Light</vt:lpstr>
      <vt:lpstr>inherit</vt:lpstr>
      <vt:lpstr>Office Theme</vt:lpstr>
      <vt:lpstr>AWS VPC</vt:lpstr>
      <vt:lpstr>Maharishi International University - Fairfield, Iowa </vt:lpstr>
      <vt:lpstr>Content</vt:lpstr>
      <vt:lpstr>AWS Global Infrastructure</vt:lpstr>
      <vt:lpstr>AWS Region/AZ</vt:lpstr>
      <vt:lpstr>Regions and AZs</vt:lpstr>
      <vt:lpstr>Virtual Private Cloud (VPC)</vt:lpstr>
      <vt:lpstr>Default VPC</vt:lpstr>
      <vt:lpstr>Your Home Network</vt:lpstr>
      <vt:lpstr>PowerPoint Presentation</vt:lpstr>
      <vt:lpstr>Internet Gateways - IGW</vt:lpstr>
      <vt:lpstr>Route Tables</vt:lpstr>
      <vt:lpstr>Route Tables</vt:lpstr>
      <vt:lpstr>Route Tables</vt:lpstr>
      <vt:lpstr>Classless Inter-Domain Routing - CIDR</vt:lpstr>
      <vt:lpstr>CIDR ranges for the private network</vt:lpstr>
      <vt:lpstr>Sample CIDR</vt:lpstr>
      <vt:lpstr>Subnets</vt:lpstr>
      <vt:lpstr>PowerPoint Presentation</vt:lpstr>
      <vt:lpstr>Subnet Rules</vt:lpstr>
      <vt:lpstr>Creating subnets in VPC</vt:lpstr>
      <vt:lpstr>VPC Security Layers</vt:lpstr>
      <vt:lpstr>Network Access Control Lists - NACL</vt:lpstr>
      <vt:lpstr>PowerPoint Presentation</vt:lpstr>
      <vt:lpstr>NACL Rules</vt:lpstr>
      <vt:lpstr>NACL Rules</vt:lpstr>
      <vt:lpstr>Only Allow SSH</vt:lpstr>
      <vt:lpstr>Only Allow HTTP</vt:lpstr>
      <vt:lpstr>PowerPoint Presentation</vt:lpstr>
      <vt:lpstr>NAT gateways</vt:lpstr>
      <vt:lpstr>NAT gateways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Erdenebyamba Erdenebileg</dc:creator>
  <cp:lastModifiedBy>Unubold Tumenbayar</cp:lastModifiedBy>
  <cp:revision>37</cp:revision>
  <dcterms:created xsi:type="dcterms:W3CDTF">2021-05-21T03:25:57Z</dcterms:created>
  <dcterms:modified xsi:type="dcterms:W3CDTF">2021-07-01T00:37:05Z</dcterms:modified>
</cp:coreProperties>
</file>