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5DFE-DB48-4ECD-8580-EBAAA940D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80054-1521-4669-9BB8-3750204AB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4CBD2-3A07-43B0-BCE3-A9DEE717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10B0-BF2C-46B8-A5CB-9A5C095E9C6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199BA-C369-4BB0-9EDF-D4880E02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B029B-4DBC-46D6-A998-1D23FC1D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FAA9-7A10-4D1F-A54D-51D8D8C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3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2EA1-9718-476E-B034-05E51051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E866F-2F82-4041-9EB2-3E39A3E06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2FD0B-6C9F-460B-A2DC-E2CFF7AD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10B0-BF2C-46B8-A5CB-9A5C095E9C6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08223-8160-4749-87E0-1697A42B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59675-1EE8-4CED-83C8-84C0F41D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FAA9-7A10-4D1F-A54D-51D8D8C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9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2F555F-06F7-4BEE-8349-032FD8F83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727BB-5819-45D1-A1E9-A4301863F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5FC67-BE6F-493A-8539-F477AB4F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10B0-BF2C-46B8-A5CB-9A5C095E9C6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82DF2-D690-4BF1-80EA-6BA69666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834C7-F55C-4A3B-B5D2-D4DAAB94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FAA9-7A10-4D1F-A54D-51D8D8C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C094-5916-4176-A93B-DB79C639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869B-5BF2-49F8-B2A5-B84B08C56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D6D6B-06BE-4662-A3CC-A8A0BD9D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10B0-BF2C-46B8-A5CB-9A5C095E9C6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58B43-1AFC-4E1F-A1C4-A8C1C487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B97B-5B35-4722-A5FF-FD2C7CB0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FAA9-7A10-4D1F-A54D-51D8D8C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2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8DE3-A7AB-4D01-BB93-85EE40E2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25E5E-F0F9-49B1-B28E-B6312AF3E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2C795-4852-4869-A526-640C9E46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10B0-BF2C-46B8-A5CB-9A5C095E9C6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292AF-9091-45DB-B24E-0F93FAFB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93F93-F504-43C4-AB38-3D7B7A05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FAA9-7A10-4D1F-A54D-51D8D8C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0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1D79-E8E3-4821-93AB-C9B4EE19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970AD-16B3-4CBF-8618-F2A61BE73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0F042-6299-4D1D-9878-A8D606956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1FFA8-DE36-4331-973A-FEBABDC1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10B0-BF2C-46B8-A5CB-9A5C095E9C6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1FE27-3E7E-443A-8084-C2ECE98B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4635F-6697-4A94-9A1B-09375F50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FAA9-7A10-4D1F-A54D-51D8D8C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8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9C50-7921-4DE3-976C-7D5CE250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A5636-3F7B-4732-BAC0-D4BE62C76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89CA8-B154-4C9C-906E-1E4C32D8D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D0170-1203-4F6E-ADBC-0262641D8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39A25-8E01-4CEE-9E16-1EDB94AEF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5DCAB-4D26-4C7F-85F0-88604F37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10B0-BF2C-46B8-A5CB-9A5C095E9C6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13566-A0DB-4274-A4B8-B8807511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1366C-F891-4F3A-8828-70B70E14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FAA9-7A10-4D1F-A54D-51D8D8C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6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86E8-9DE6-47DB-BBDF-E02B9DCE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07B2D-9D41-4794-A37E-2ED7077E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10B0-BF2C-46B8-A5CB-9A5C095E9C6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36DE7-A13B-4790-8E0E-82464ED6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0857B-2B1B-48B3-B511-CB26F218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FAA9-7A10-4D1F-A54D-51D8D8C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C9978-CD2B-446D-A5F0-86251063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10B0-BF2C-46B8-A5CB-9A5C095E9C6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A1BC5-6A4D-4F86-9F36-1962F392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5CA3E-4A3E-487B-961A-082B0776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FAA9-7A10-4D1F-A54D-51D8D8C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7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40EB-9F72-4703-A0AA-DC4797B1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984B-B3A1-4A54-A930-FBD566198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828A0-B57B-488E-911A-117AF4E86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40F57-3A2C-4D6F-B6F4-86C77C37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10B0-BF2C-46B8-A5CB-9A5C095E9C6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B1D52-01E6-4B87-8340-7190FDF6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61C13-FBD2-4E7B-B3AB-BF98774B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FAA9-7A10-4D1F-A54D-51D8D8C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13B5-4E59-4999-98A2-1E28D9B9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47DDD-2936-4364-9E38-228781D86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F3568-A405-401B-9F14-BD409B655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94219-1D83-4ED4-831B-111DE115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10B0-BF2C-46B8-A5CB-9A5C095E9C6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B5C38-6B0E-43F3-9732-72D94112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ADC9E-112D-4F78-ABBD-6954A9DC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FAA9-7A10-4D1F-A54D-51D8D8C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5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A346B-39E7-4C7A-BD00-5F3E5D7F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F952C-4BFB-4EA7-835B-F363CA479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58DF5-D649-4E19-B319-6F097F0E0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10B0-BF2C-46B8-A5CB-9A5C095E9C6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54AB0-50AF-4078-91E9-A145F5F02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1B801-9468-41D6-B750-5428E6F9C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FAA9-7A10-4D1F-A54D-51D8D8C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3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40A20D5E-5572-482D-A3BB-87B9D75F4737}"/>
              </a:ext>
            </a:extLst>
          </p:cNvPr>
          <p:cNvSpPr/>
          <p:nvPr/>
        </p:nvSpPr>
        <p:spPr>
          <a:xfrm>
            <a:off x="7769731" y="4878451"/>
            <a:ext cx="3764132" cy="18021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0990D-669E-416D-B074-A37B40FA96EA}"/>
              </a:ext>
            </a:extLst>
          </p:cNvPr>
          <p:cNvSpPr/>
          <p:nvPr/>
        </p:nvSpPr>
        <p:spPr>
          <a:xfrm>
            <a:off x="728936" y="3088781"/>
            <a:ext cx="1216196" cy="878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AFD60-FF0E-4291-A0A1-069D50CB268E}"/>
              </a:ext>
            </a:extLst>
          </p:cNvPr>
          <p:cNvSpPr/>
          <p:nvPr/>
        </p:nvSpPr>
        <p:spPr>
          <a:xfrm>
            <a:off x="7769731" y="853244"/>
            <a:ext cx="1216196" cy="878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9180B942-9D30-4642-A01C-0E9D776675EE}"/>
              </a:ext>
            </a:extLst>
          </p:cNvPr>
          <p:cNvSpPr/>
          <p:nvPr/>
        </p:nvSpPr>
        <p:spPr>
          <a:xfrm>
            <a:off x="11003965" y="1322773"/>
            <a:ext cx="608059" cy="8787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F3E3BF-209D-4822-ADFE-55A7F53CBA78}"/>
              </a:ext>
            </a:extLst>
          </p:cNvPr>
          <p:cNvSpPr/>
          <p:nvPr/>
        </p:nvSpPr>
        <p:spPr>
          <a:xfrm>
            <a:off x="5368680" y="3088781"/>
            <a:ext cx="1216196" cy="878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0FD9B6-52EC-4C42-8210-F29518883383}"/>
              </a:ext>
            </a:extLst>
          </p:cNvPr>
          <p:cNvSpPr txBox="1"/>
          <p:nvPr/>
        </p:nvSpPr>
        <p:spPr>
          <a:xfrm>
            <a:off x="6887279" y="3155412"/>
            <a:ext cx="177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Spring Load Balancer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F3AB2B-1A8E-45B7-9833-48EB491B84F8}"/>
              </a:ext>
            </a:extLst>
          </p:cNvPr>
          <p:cNvSpPr/>
          <p:nvPr/>
        </p:nvSpPr>
        <p:spPr>
          <a:xfrm>
            <a:off x="8661241" y="3044300"/>
            <a:ext cx="1133986" cy="96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CF84B2-CDFD-48FF-9E40-714354ECA7F5}"/>
              </a:ext>
            </a:extLst>
          </p:cNvPr>
          <p:cNvSpPr/>
          <p:nvPr/>
        </p:nvSpPr>
        <p:spPr>
          <a:xfrm>
            <a:off x="5368680" y="1585708"/>
            <a:ext cx="1216196" cy="777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Server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5D176E-F66D-4F5C-9A59-355B06EE947E}"/>
              </a:ext>
            </a:extLst>
          </p:cNvPr>
          <p:cNvCxnSpPr>
            <a:stCxn id="25" idx="2"/>
            <a:endCxn id="8" idx="0"/>
          </p:cNvCxnSpPr>
          <p:nvPr/>
        </p:nvCxnSpPr>
        <p:spPr>
          <a:xfrm>
            <a:off x="5976778" y="2363339"/>
            <a:ext cx="0" cy="7254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A90EE9-1D57-4FD4-A121-EDB4D8B63E97}"/>
              </a:ext>
            </a:extLst>
          </p:cNvPr>
          <p:cNvCxnSpPr>
            <a:cxnSpLocks/>
            <a:stCxn id="19" idx="1"/>
            <a:endCxn id="8" idx="3"/>
          </p:cNvCxnSpPr>
          <p:nvPr/>
        </p:nvCxnSpPr>
        <p:spPr>
          <a:xfrm flipH="1">
            <a:off x="6584876" y="3528133"/>
            <a:ext cx="207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DCE97D-FEE1-4406-876A-8A432AE2FE3A}"/>
              </a:ext>
            </a:extLst>
          </p:cNvPr>
          <p:cNvCxnSpPr>
            <a:stCxn id="19" idx="0"/>
            <a:endCxn id="7" idx="2"/>
          </p:cNvCxnSpPr>
          <p:nvPr/>
        </p:nvCxnSpPr>
        <p:spPr>
          <a:xfrm flipV="1">
            <a:off x="9228234" y="1762125"/>
            <a:ext cx="1775731" cy="128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FD131B8-64D7-473D-BA27-C919DA5DF296}"/>
              </a:ext>
            </a:extLst>
          </p:cNvPr>
          <p:cNvSpPr txBox="1"/>
          <p:nvPr/>
        </p:nvSpPr>
        <p:spPr>
          <a:xfrm>
            <a:off x="6068349" y="2624772"/>
            <a:ext cx="926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Cloud Bus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9065884-D538-424E-B8CE-3D22EB697168}"/>
              </a:ext>
            </a:extLst>
          </p:cNvPr>
          <p:cNvSpPr/>
          <p:nvPr/>
        </p:nvSpPr>
        <p:spPr>
          <a:xfrm>
            <a:off x="9804197" y="5282211"/>
            <a:ext cx="1216196" cy="777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Zipkin</a:t>
            </a:r>
            <a:endParaRPr lang="en-US" dirty="0"/>
          </a:p>
        </p:txBody>
      </p:sp>
      <p:sp>
        <p:nvSpPr>
          <p:cNvPr id="61" name="Flowchart: Magnetic Disk 60">
            <a:extLst>
              <a:ext uri="{FF2B5EF4-FFF2-40B4-BE49-F238E27FC236}">
                <a16:creationId xmlns:a16="http://schemas.microsoft.com/office/drawing/2014/main" id="{D3186E0B-F3A1-44C3-8E3B-4EDCD1FF7AFD}"/>
              </a:ext>
            </a:extLst>
          </p:cNvPr>
          <p:cNvSpPr/>
          <p:nvPr/>
        </p:nvSpPr>
        <p:spPr>
          <a:xfrm>
            <a:off x="8383997" y="5128537"/>
            <a:ext cx="811234" cy="10849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Rabbit </a:t>
            </a:r>
            <a:r>
              <a:rPr lang="en-US" dirty="0" err="1"/>
              <a:t>Mq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BB2DFA-D323-4A8F-BC4D-E8C65498232B}"/>
              </a:ext>
            </a:extLst>
          </p:cNvPr>
          <p:cNvCxnSpPr>
            <a:stCxn id="61" idx="4"/>
            <a:endCxn id="60" idx="1"/>
          </p:cNvCxnSpPr>
          <p:nvPr/>
        </p:nvCxnSpPr>
        <p:spPr>
          <a:xfrm>
            <a:off x="9195231" y="5671027"/>
            <a:ext cx="608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13418A0-C9A4-4FD0-BEE0-B60700D241C0}"/>
              </a:ext>
            </a:extLst>
          </p:cNvPr>
          <p:cNvSpPr txBox="1"/>
          <p:nvPr/>
        </p:nvSpPr>
        <p:spPr>
          <a:xfrm>
            <a:off x="7910830" y="619489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Zipkin</a:t>
            </a:r>
            <a:endParaRPr lang="en-US" dirty="0"/>
          </a:p>
        </p:txBody>
      </p:sp>
      <p:pic>
        <p:nvPicPr>
          <p:cNvPr id="1026" name="Picture 2" descr="Docker super basic command. What's Docker ?????????? | by Sarawoot Pokkam |  Medium">
            <a:extLst>
              <a:ext uri="{FF2B5EF4-FFF2-40B4-BE49-F238E27FC236}">
                <a16:creationId xmlns:a16="http://schemas.microsoft.com/office/drawing/2014/main" id="{89831391-4C09-4B95-AD03-740CDC9E5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52" y="202563"/>
            <a:ext cx="1075882" cy="91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ring | Home">
            <a:extLst>
              <a:ext uri="{FF2B5EF4-FFF2-40B4-BE49-F238E27FC236}">
                <a16:creationId xmlns:a16="http://schemas.microsoft.com/office/drawing/2014/main" id="{3DF16273-A23A-425D-81E6-03AC81AF5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34" y="218034"/>
            <a:ext cx="1776078" cy="88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1D693B7-40B5-460B-95AB-8CEB487A9129}"/>
              </a:ext>
            </a:extLst>
          </p:cNvPr>
          <p:cNvSpPr/>
          <p:nvPr/>
        </p:nvSpPr>
        <p:spPr>
          <a:xfrm>
            <a:off x="8813641" y="3196700"/>
            <a:ext cx="1133986" cy="96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E02A17-FEFF-4FF5-84CF-79793E95142C}"/>
              </a:ext>
            </a:extLst>
          </p:cNvPr>
          <p:cNvSpPr/>
          <p:nvPr/>
        </p:nvSpPr>
        <p:spPr>
          <a:xfrm>
            <a:off x="8966041" y="3349100"/>
            <a:ext cx="1133986" cy="96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ADFFD20-2B89-4EF2-B262-F69BF35B9E9E}"/>
              </a:ext>
            </a:extLst>
          </p:cNvPr>
          <p:cNvSpPr/>
          <p:nvPr/>
        </p:nvSpPr>
        <p:spPr>
          <a:xfrm>
            <a:off x="9118441" y="3501500"/>
            <a:ext cx="1133986" cy="96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1918BC3-4EEA-4471-8319-B60CC4B7E38E}"/>
              </a:ext>
            </a:extLst>
          </p:cNvPr>
          <p:cNvSpPr txBox="1"/>
          <p:nvPr/>
        </p:nvSpPr>
        <p:spPr>
          <a:xfrm>
            <a:off x="8451542" y="4469166"/>
            <a:ext cx="17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 4 instances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8471299-2C69-43DF-A30D-9F13209BF4A6}"/>
              </a:ext>
            </a:extLst>
          </p:cNvPr>
          <p:cNvCxnSpPr>
            <a:cxnSpLocks/>
            <a:stCxn id="89" idx="3"/>
            <a:endCxn id="25" idx="0"/>
          </p:cNvCxnSpPr>
          <p:nvPr/>
        </p:nvCxnSpPr>
        <p:spPr>
          <a:xfrm>
            <a:off x="5976778" y="985994"/>
            <a:ext cx="0" cy="599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Magnetic Disk 88">
            <a:extLst>
              <a:ext uri="{FF2B5EF4-FFF2-40B4-BE49-F238E27FC236}">
                <a16:creationId xmlns:a16="http://schemas.microsoft.com/office/drawing/2014/main" id="{AEE31341-25F1-4A0D-B225-A2866C62F064}"/>
              </a:ext>
            </a:extLst>
          </p:cNvPr>
          <p:cNvSpPr/>
          <p:nvPr/>
        </p:nvSpPr>
        <p:spPr>
          <a:xfrm>
            <a:off x="5652742" y="67012"/>
            <a:ext cx="648071" cy="918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 Config</a:t>
            </a:r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D9F57265-B595-43DA-85A8-4D83D9B6B9CA}"/>
              </a:ext>
            </a:extLst>
          </p:cNvPr>
          <p:cNvSpPr/>
          <p:nvPr/>
        </p:nvSpPr>
        <p:spPr>
          <a:xfrm>
            <a:off x="3418459" y="621437"/>
            <a:ext cx="100478" cy="581487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E4CA92-ECAF-40AF-B631-B886A0B6F26B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518937" y="3528133"/>
            <a:ext cx="1849743" cy="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9DA9F8-4CF7-4A9F-AD94-9DDC154401C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945132" y="3528133"/>
            <a:ext cx="1473327" cy="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8A28AD-D10E-4BF3-A804-C71278B6A2F0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5976778" y="1731948"/>
            <a:ext cx="2401051" cy="135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F451446-6445-43D2-92C9-159574410F21}"/>
              </a:ext>
            </a:extLst>
          </p:cNvPr>
          <p:cNvSpPr txBox="1"/>
          <p:nvPr/>
        </p:nvSpPr>
        <p:spPr>
          <a:xfrm>
            <a:off x="3513164" y="3702128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Spring Cloud Gateway</a:t>
            </a:r>
          </a:p>
        </p:txBody>
      </p:sp>
    </p:spTree>
    <p:extLst>
      <p:ext uri="{BB962C8B-B14F-4D97-AF65-F5344CB8AC3E}">
        <p14:creationId xmlns:p14="http://schemas.microsoft.com/office/powerpoint/2010/main" val="96320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Tosaporn Sangpisan</dc:creator>
  <cp:lastModifiedBy>Tosaporn Sangpisan</cp:lastModifiedBy>
  <cp:revision>10</cp:revision>
  <dcterms:created xsi:type="dcterms:W3CDTF">2021-01-15T07:02:03Z</dcterms:created>
  <dcterms:modified xsi:type="dcterms:W3CDTF">2021-01-23T15:21:54Z</dcterms:modified>
</cp:coreProperties>
</file>