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B0291-5AE9-DD22-188B-5BB8B4ED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B9A51-85BC-4324-843A-478D24405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D3601-88DA-BEAE-8E14-2F6AB136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FA0124-3DEB-F965-CFDC-932673B9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85B8CE-0347-46ED-EF7B-C8D4BBB8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36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E2A76-03B9-FD54-A588-065914F8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3DCF40-163A-52FE-C898-3F1631AF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1A87A6-A793-82B4-0923-FEFFE13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0A74D8-4993-7228-CE2F-AF98902F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4E3C4-A627-12EA-53B5-2AF2D0BA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312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F91E93A-8C7E-532B-1AA2-9B0A190E9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B105A2-D022-2E81-5E82-01CAC2E03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1D3A14-D62E-BE65-B262-F113C0F1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9A01B-E742-5A03-2A89-CBB8E4CD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779D83-DC96-8D6D-22BD-9A094533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5842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FC977-64B4-541D-DBAB-CFFF9E03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F75D97-E79F-E927-53DB-88423BB7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812518-CFB4-C642-9CE8-716A6AF8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927537-7955-E006-8CF2-BCCCD559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3A94E-4880-A987-DC61-438A6464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34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B5A2C-C609-2B32-D044-914B506B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536B5C-42CA-5B20-F92A-E194A2AC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EE0C25-A388-A6FC-A003-5531F797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311288-2164-5F85-D34E-9BF54CDF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E2B829-7C26-AB1F-5A36-CB76D5D9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4460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25A3A6-1043-C6F3-771F-48D58267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97372F-FEC6-F536-3440-E7021AA1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019EDA-7DB8-E618-A419-E2A6FE4F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1FFA93-662D-4A04-35F4-E1634ED8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D4D670-E251-C8E4-0433-D55C52E4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0C0D32-AC14-81FC-F5C6-18EBE2C3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449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5AEBE-521E-A457-E0C8-D086BF17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583BC8-8BC3-FF5E-CE31-212F497E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5B5230-B053-122D-2A47-171148D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860CDED-5E38-E356-AD30-AA4803F5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5E5151-FAB3-6926-A1E9-73196169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A83AD5-DB25-C483-D9D0-B65C09C1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E74B0C-D16D-FCD5-727E-3DBDF41F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01FFAC-929E-2461-FB5F-8711CCD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590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49336-AD6E-44F8-BED4-414AB149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252AF8-D76C-BA7C-AE78-34EF2377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9C1118-5506-66B8-CC7D-29C6335C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0DC4E5-9255-36C8-D1FC-FC91123A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00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A2082C-F466-547E-8F4A-6CE3230F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0D2069-6A18-08A9-8D02-5035843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CECC51-4FC8-72DF-0D33-05B4DFBB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677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B199E-3C7A-3840-00C2-528ED897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1D5E3C-6E47-015A-C845-1DC004557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1E7055-9EC1-8913-0442-96447AD52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A2AE43-E1B4-A8FE-41E3-22698891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A732C5-3C58-AF9B-CC2C-3CEA8556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86322B-B2D5-4015-AFE4-31C0CB07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7989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FFB6C-B8DC-F9E1-A96A-0B33562A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C5386A-274E-3BF4-5D84-D15034B92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08A216-D197-1885-535D-1F6C6533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080D1D-E03F-213B-56F6-C0904265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08FC54-FE7C-90EF-5AA4-20154D49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58C4C9-37E1-D8A7-65D5-2ADD1897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689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F7FA59-B2EB-314D-1F46-3A3D2A1B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1383FF-7E2A-E8C9-EF5E-6145B1F64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C2B467-7B69-1193-1E84-6AC69B233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C5D5-B837-4FD5-897B-AB102FE8E51D}" type="datetimeFigureOut">
              <a:rPr lang="en-GB" smtClean="0"/>
              <a:pPr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5FF833-23C6-87AC-96B0-0B05937C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F43C75-DB38-BB61-2DE5-D773D43EB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2909-4B36-4D37-BEBE-7DA6065BAA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0681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872BE547-B359-7DF3-A984-C0F89EF3D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883" r="9089" b="121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5F31D-7D57-D392-4841-D60216671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800" b="1" dirty="0"/>
              <a:t>UFC HISTORY</a:t>
            </a:r>
            <a:r>
              <a:rPr lang="pl-PL" sz="4800" dirty="0"/>
              <a:t/>
            </a:r>
            <a:br>
              <a:rPr lang="pl-PL" sz="4800" dirty="0"/>
            </a:br>
            <a:r>
              <a:rPr lang="pl-PL" sz="4800" dirty="0"/>
              <a:t>1994 - 2021</a:t>
            </a:r>
            <a:endParaRPr lang="en-GB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85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5BBF2E-4DAA-4910-AA87-8FD1EC7AA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4" t="9091" r="1994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l-PL" sz="2800" b="1" dirty="0">
                <a:latin typeface="Calibri" pitchFamily="34" charset="0"/>
                <a:cs typeface="Calibri" pitchFamily="34" charset="0"/>
              </a:rPr>
              <a:t>UFC</a:t>
            </a:r>
            <a:r>
              <a:rPr lang="pl-PL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800" dirty="0" err="1">
                <a:latin typeface="Calibri" pitchFamily="34" charset="0"/>
                <a:cs typeface="Calibri" pitchFamily="34" charset="0"/>
              </a:rPr>
              <a:t>quick</a:t>
            </a:r>
            <a:r>
              <a:rPr lang="pl-PL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800" b="1" dirty="0" err="1">
                <a:latin typeface="Calibri" pitchFamily="34" charset="0"/>
                <a:cs typeface="Calibri" pitchFamily="34" charset="0"/>
              </a:rPr>
              <a:t>summary</a:t>
            </a:r>
            <a:endParaRPr lang="en-GB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F362CA-8099-1E91-9295-7F6D3960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3913040" cy="376741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l-PL" dirty="0" err="1">
                <a:latin typeface="Calibri" pitchFamily="34" charset="0"/>
                <a:cs typeface="Calibri" pitchFamily="34" charset="0"/>
              </a:rPr>
              <a:t>Number</a:t>
            </a:r>
            <a:r>
              <a:rPr lang="pl-PL" dirty="0">
                <a:latin typeface="Calibri" pitchFamily="34" charset="0"/>
                <a:cs typeface="Calibri" pitchFamily="34" charset="0"/>
              </a:rPr>
              <a:t> of </a:t>
            </a:r>
            <a:r>
              <a:rPr lang="pl-PL" dirty="0" err="1">
                <a:latin typeface="Calibri" pitchFamily="34" charset="0"/>
                <a:cs typeface="Calibri" pitchFamily="34" charset="0"/>
              </a:rPr>
              <a:t>fighters</a:t>
            </a:r>
            <a:r>
              <a:rPr lang="pl-PL" dirty="0">
                <a:latin typeface="Calibri" pitchFamily="34" charset="0"/>
                <a:cs typeface="Calibri" pitchFamily="34" charset="0"/>
              </a:rPr>
              <a:t>: </a:t>
            </a:r>
            <a:r>
              <a:rPr lang="pl-PL" b="1" dirty="0" smtClean="0">
                <a:latin typeface="Calibri" pitchFamily="34" charset="0"/>
                <a:cs typeface="Calibri" pitchFamily="34" charset="0"/>
              </a:rPr>
              <a:t>2122</a:t>
            </a:r>
            <a:endParaRPr lang="pl-PL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alibri" pitchFamily="34" charset="0"/>
                <a:cs typeface="Calibri" pitchFamily="34" charset="0"/>
              </a:rPr>
              <a:t>Number</a:t>
            </a:r>
            <a:r>
              <a:rPr lang="pl-PL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dirty="0">
                <a:latin typeface="Calibri" pitchFamily="34" charset="0"/>
                <a:cs typeface="Calibri" pitchFamily="34" charset="0"/>
              </a:rPr>
              <a:t>of </a:t>
            </a:r>
            <a:r>
              <a:rPr lang="pl-PL" dirty="0" err="1">
                <a:latin typeface="Calibri" pitchFamily="34" charset="0"/>
                <a:cs typeface="Calibri" pitchFamily="34" charset="0"/>
              </a:rPr>
              <a:t>events</a:t>
            </a:r>
            <a:r>
              <a:rPr lang="pl-PL" dirty="0">
                <a:latin typeface="Calibri" pitchFamily="34" charset="0"/>
                <a:cs typeface="Calibri" pitchFamily="34" charset="0"/>
              </a:rPr>
              <a:t>: </a:t>
            </a:r>
            <a:r>
              <a:rPr lang="pl-PL" b="1" dirty="0" smtClean="0">
                <a:latin typeface="Calibri" pitchFamily="34" charset="0"/>
                <a:cs typeface="Calibri" pitchFamily="34" charset="0"/>
              </a:rPr>
              <a:t>555</a:t>
            </a:r>
          </a:p>
          <a:p>
            <a:pPr marL="0" indent="0">
              <a:buNone/>
            </a:pPr>
            <a:endParaRPr lang="pl-PL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pl-PL" dirty="0" smtClean="0">
                <a:latin typeface="Calibri" pitchFamily="34" charset="0"/>
                <a:cs typeface="Calibri" pitchFamily="34" charset="0"/>
              </a:rPr>
              <a:t>Country with the </a:t>
            </a:r>
            <a:r>
              <a:rPr lang="pl-PL" dirty="0" err="1" smtClean="0">
                <a:latin typeface="Calibri" pitchFamily="34" charset="0"/>
                <a:cs typeface="Calibri" pitchFamily="34" charset="0"/>
              </a:rPr>
              <a:t>biggest</a:t>
            </a:r>
            <a:r>
              <a:rPr lang="pl-PL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dirty="0" err="1" smtClean="0">
                <a:latin typeface="Calibri" pitchFamily="34" charset="0"/>
                <a:cs typeface="Calibri" pitchFamily="34" charset="0"/>
              </a:rPr>
              <a:t>event</a:t>
            </a:r>
            <a:r>
              <a:rPr lang="pl-PL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dirty="0" err="1" smtClean="0">
                <a:latin typeface="Calibri" pitchFamily="34" charset="0"/>
                <a:cs typeface="Calibri" pitchFamily="34" charset="0"/>
              </a:rPr>
              <a:t>number</a:t>
            </a:r>
            <a:r>
              <a:rPr lang="pl-PL" dirty="0" smtClean="0">
                <a:latin typeface="Calibri" pitchFamily="34" charset="0"/>
                <a:cs typeface="Calibri" pitchFamily="34" charset="0"/>
              </a:rPr>
              <a:t> (373): </a:t>
            </a:r>
            <a:r>
              <a:rPr lang="pl-PL" b="1" dirty="0" smtClean="0">
                <a:latin typeface="Calibri" pitchFamily="34" charset="0"/>
                <a:cs typeface="Calibri" pitchFamily="34" charset="0"/>
              </a:rPr>
              <a:t>USA</a:t>
            </a:r>
          </a:p>
          <a:p>
            <a:pPr marL="0" indent="0">
              <a:buNone/>
            </a:pPr>
            <a:endParaRPr lang="pl-PL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" pitchFamily="34" charset="0"/>
                <a:cs typeface="Calibri" pitchFamily="34" charset="0"/>
              </a:rPr>
              <a:t>The </a:t>
            </a:r>
            <a:r>
              <a:rPr lang="pl-PL" dirty="0" err="1">
                <a:latin typeface="Calibri" pitchFamily="34" charset="0"/>
                <a:cs typeface="Calibri" pitchFamily="34" charset="0"/>
              </a:rPr>
              <a:t>biggest</a:t>
            </a:r>
            <a:r>
              <a:rPr lang="pl-PL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dirty="0" err="1">
                <a:latin typeface="Calibri" pitchFamily="34" charset="0"/>
                <a:cs typeface="Calibri" pitchFamily="34" charset="0"/>
              </a:rPr>
              <a:t>event</a:t>
            </a:r>
            <a:r>
              <a:rPr lang="pl-PL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dirty="0" err="1" smtClean="0">
                <a:latin typeface="Calibri" pitchFamily="34" charset="0"/>
                <a:cs typeface="Calibri" pitchFamily="34" charset="0"/>
              </a:rPr>
              <a:t>number</a:t>
            </a:r>
            <a:r>
              <a:rPr lang="pl-PL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dirty="0">
                <a:latin typeface="Calibri" pitchFamily="34" charset="0"/>
                <a:cs typeface="Calibri" pitchFamily="34" charset="0"/>
              </a:rPr>
              <a:t>(152): </a:t>
            </a:r>
            <a:r>
              <a:rPr lang="pl-PL" b="1" dirty="0">
                <a:latin typeface="Calibri" pitchFamily="34" charset="0"/>
                <a:cs typeface="Calibri" pitchFamily="34" charset="0"/>
              </a:rPr>
              <a:t>Las Vegas</a:t>
            </a:r>
          </a:p>
          <a:p>
            <a:pPr marL="0" indent="0">
              <a:buNone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xmlns="" val="41455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5BBF2E-4DAA-4910-AA87-8FD1EC7AA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4" t="9091" r="1994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36" y="872064"/>
            <a:ext cx="3438144" cy="542924"/>
          </a:xfrm>
        </p:spPr>
        <p:txBody>
          <a:bodyPr anchor="b">
            <a:normAutofit/>
          </a:bodyPr>
          <a:lstStyle/>
          <a:p>
            <a:r>
              <a:rPr lang="pl-PL" sz="2800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pl-PL" sz="2800" b="1" dirty="0" err="1" smtClean="0">
                <a:latin typeface="Calibri" pitchFamily="34" charset="0"/>
                <a:cs typeface="Calibri" pitchFamily="34" charset="0"/>
              </a:rPr>
              <a:t>oldest</a:t>
            </a:r>
            <a:r>
              <a:rPr lang="pl-PL" sz="2800" b="1" dirty="0" smtClean="0">
                <a:latin typeface="Calibri" pitchFamily="34" charset="0"/>
                <a:cs typeface="Calibri" pitchFamily="34" charset="0"/>
              </a:rPr>
              <a:t> fighter</a:t>
            </a:r>
            <a:endParaRPr lang="en-GB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F362CA-8099-1E91-9295-7F6D3960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35" y="1381375"/>
            <a:ext cx="3625173" cy="1176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600" b="1" dirty="0" err="1" smtClean="0">
                <a:latin typeface="Calibri" pitchFamily="34" charset="0"/>
                <a:cs typeface="Calibri" pitchFamily="34" charset="0"/>
              </a:rPr>
              <a:t>Ron</a:t>
            </a:r>
            <a:r>
              <a:rPr lang="pl-PL" sz="2600" b="1" dirty="0" smtClean="0">
                <a:latin typeface="Calibri" pitchFamily="34" charset="0"/>
                <a:cs typeface="Calibri" pitchFamily="34" charset="0"/>
              </a:rPr>
              <a:t> van </a:t>
            </a:r>
            <a:r>
              <a:rPr lang="pl-PL" sz="2600" b="1" dirty="0" err="1" smtClean="0">
                <a:latin typeface="Calibri" pitchFamily="34" charset="0"/>
                <a:cs typeface="Calibri" pitchFamily="34" charset="0"/>
              </a:rPr>
              <a:t>Clief</a:t>
            </a:r>
            <a:endParaRPr lang="pl-PL" sz="2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pl-PL" sz="2600" b="1" dirty="0" smtClean="0">
                <a:latin typeface="Calibri" pitchFamily="34" charset="0"/>
                <a:cs typeface="Calibri" pitchFamily="34" charset="0"/>
              </a:rPr>
              <a:t>51 </a:t>
            </a:r>
            <a:r>
              <a:rPr lang="pl-PL" sz="2600" b="1" dirty="0" err="1" smtClean="0">
                <a:latin typeface="Calibri" pitchFamily="34" charset="0"/>
                <a:cs typeface="Calibri" pitchFamily="34" charset="0"/>
              </a:rPr>
              <a:t>years</a:t>
            </a:r>
            <a:r>
              <a:rPr lang="pl-PL" sz="2600" b="1" dirty="0" smtClean="0">
                <a:latin typeface="Calibri" pitchFamily="34" charset="0"/>
                <a:cs typeface="Calibri" pitchFamily="34" charset="0"/>
              </a:rPr>
              <a:t> old</a:t>
            </a:r>
            <a:endParaRPr lang="en-GB" sz="2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6137F83-6595-57DF-909E-DF12B660CE9F}"/>
              </a:ext>
            </a:extLst>
          </p:cNvPr>
          <p:cNvSpPr txBox="1">
            <a:spLocks/>
          </p:cNvSpPr>
          <p:nvPr/>
        </p:nvSpPr>
        <p:spPr>
          <a:xfrm>
            <a:off x="455761" y="2503124"/>
            <a:ext cx="3438144" cy="4159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The </a:t>
            </a:r>
            <a:r>
              <a:rPr kumimoji="0" lang="pl-PL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youngest</a:t>
            </a:r>
            <a:r>
              <a:rPr kumimoji="0" lang="pl-PL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fighter</a:t>
            </a:r>
            <a:endParaRPr kumimoji="0" lang="en-GB" sz="28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B1F362CA-8099-1E91-9295-7F6D3960763C}"/>
              </a:ext>
            </a:extLst>
          </p:cNvPr>
          <p:cNvSpPr txBox="1">
            <a:spLocks/>
          </p:cNvSpPr>
          <p:nvPr/>
        </p:nvSpPr>
        <p:spPr>
          <a:xfrm>
            <a:off x="565827" y="2916890"/>
            <a:ext cx="3625173" cy="98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Sean </a:t>
            </a:r>
            <a:r>
              <a:rPr kumimoji="0" lang="pl-PL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Daugherty</a:t>
            </a:r>
            <a:endParaRPr kumimoji="0" lang="pl-PL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18 </a:t>
            </a:r>
            <a:r>
              <a:rPr kumimoji="0" lang="pl-PL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years</a:t>
            </a:r>
            <a:r>
              <a:rPr kumimoji="0" lang="pl-PL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old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23" name="Łącznik prosty 22"/>
          <p:cNvCxnSpPr/>
          <p:nvPr/>
        </p:nvCxnSpPr>
        <p:spPr>
          <a:xfrm>
            <a:off x="524933" y="1354664"/>
            <a:ext cx="341206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/>
          <p:cNvCxnSpPr/>
          <p:nvPr/>
        </p:nvCxnSpPr>
        <p:spPr>
          <a:xfrm>
            <a:off x="558800" y="2887131"/>
            <a:ext cx="341206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B6137F83-6595-57DF-909E-DF12B660CE9F}"/>
              </a:ext>
            </a:extLst>
          </p:cNvPr>
          <p:cNvSpPr txBox="1">
            <a:spLocks/>
          </p:cNvSpPr>
          <p:nvPr/>
        </p:nvSpPr>
        <p:spPr>
          <a:xfrm>
            <a:off x="371093" y="5472426"/>
            <a:ext cx="5407158" cy="449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600" b="1" dirty="0" err="1" smtClean="0">
                <a:latin typeface="Calibri" pitchFamily="34" charset="0"/>
                <a:ea typeface="+mj-ea"/>
                <a:cs typeface="Calibri" pitchFamily="34" charset="0"/>
              </a:rPr>
              <a:t>Referee</a:t>
            </a:r>
            <a:r>
              <a:rPr lang="pl-PL" sz="2600" b="1" dirty="0" smtClean="0">
                <a:latin typeface="Calibri" pitchFamily="34" charset="0"/>
                <a:ea typeface="+mj-ea"/>
                <a:cs typeface="Calibri" pitchFamily="34" charset="0"/>
              </a:rPr>
              <a:t> with t</a:t>
            </a:r>
            <a:r>
              <a:rPr kumimoji="0" lang="pl-PL" sz="26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he</a:t>
            </a:r>
            <a:r>
              <a:rPr kumimoji="0" lang="pl-PL" sz="26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most </a:t>
            </a:r>
            <a:r>
              <a:rPr kumimoji="0" lang="pl-PL" sz="26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helded</a:t>
            </a:r>
            <a:r>
              <a:rPr kumimoji="0" lang="pl-PL" sz="26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kumimoji="0" lang="pl-PL" sz="26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fights</a:t>
            </a:r>
            <a:endParaRPr kumimoji="0" lang="en-GB" sz="26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B1F362CA-8099-1E91-9295-7F6D3960763C}"/>
              </a:ext>
            </a:extLst>
          </p:cNvPr>
          <p:cNvSpPr txBox="1">
            <a:spLocks/>
          </p:cNvSpPr>
          <p:nvPr/>
        </p:nvSpPr>
        <p:spPr>
          <a:xfrm>
            <a:off x="565827" y="5868263"/>
            <a:ext cx="3625173" cy="98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Herb Dean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2600" b="1" dirty="0" smtClean="0">
                <a:latin typeface="Calibri" pitchFamily="34" charset="0"/>
                <a:cs typeface="Calibri" pitchFamily="34" charset="0"/>
              </a:rPr>
              <a:t>801 </a:t>
            </a:r>
            <a:r>
              <a:rPr lang="pl-PL" sz="2600" b="1" dirty="0" err="1" smtClean="0">
                <a:latin typeface="Calibri" pitchFamily="34" charset="0"/>
                <a:cs typeface="Calibri" pitchFamily="34" charset="0"/>
              </a:rPr>
              <a:t>fights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27" name="Łącznik prosty 26"/>
          <p:cNvCxnSpPr/>
          <p:nvPr/>
        </p:nvCxnSpPr>
        <p:spPr>
          <a:xfrm>
            <a:off x="474133" y="5856433"/>
            <a:ext cx="5359400" cy="24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B6137F83-6595-57DF-909E-DF12B660CE9F}"/>
              </a:ext>
            </a:extLst>
          </p:cNvPr>
          <p:cNvSpPr txBox="1">
            <a:spLocks/>
          </p:cNvSpPr>
          <p:nvPr/>
        </p:nvSpPr>
        <p:spPr>
          <a:xfrm>
            <a:off x="366113" y="3948429"/>
            <a:ext cx="5407158" cy="449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600" b="1" dirty="0" err="1" smtClean="0">
                <a:latin typeface="Calibri" pitchFamily="34" charset="0"/>
                <a:ea typeface="+mj-ea"/>
                <a:cs typeface="Calibri" pitchFamily="34" charset="0"/>
              </a:rPr>
              <a:t>Fighters</a:t>
            </a:r>
            <a:r>
              <a:rPr lang="pl-PL" sz="2600" b="1" dirty="0" smtClean="0">
                <a:latin typeface="Calibri" pitchFamily="34" charset="0"/>
                <a:ea typeface="+mj-ea"/>
                <a:cs typeface="Calibri" pitchFamily="34" charset="0"/>
              </a:rPr>
              <a:t> with t</a:t>
            </a:r>
            <a:r>
              <a:rPr kumimoji="0" lang="pl-PL" sz="26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he</a:t>
            </a:r>
            <a:r>
              <a:rPr kumimoji="0" lang="pl-PL" sz="26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most </a:t>
            </a:r>
            <a:r>
              <a:rPr kumimoji="0" lang="pl-PL" sz="26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fights</a:t>
            </a:r>
            <a:endParaRPr kumimoji="0" lang="en-GB" sz="26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B1F362CA-8099-1E91-9295-7F6D3960763C}"/>
              </a:ext>
            </a:extLst>
          </p:cNvPr>
          <p:cNvSpPr txBox="1">
            <a:spLocks/>
          </p:cNvSpPr>
          <p:nvPr/>
        </p:nvSpPr>
        <p:spPr>
          <a:xfrm>
            <a:off x="476180" y="4433911"/>
            <a:ext cx="4777138" cy="9862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2600" b="1" dirty="0" smtClean="0">
                <a:latin typeface="Calibri" pitchFamily="34" charset="0"/>
                <a:cs typeface="Calibri" pitchFamily="34" charset="0"/>
              </a:rPr>
              <a:t>Jim Miller, Donald </a:t>
            </a:r>
            <a:r>
              <a:rPr lang="pl-PL" sz="2600" b="1" dirty="0" err="1" smtClean="0">
                <a:latin typeface="Calibri" pitchFamily="34" charset="0"/>
                <a:cs typeface="Calibri" pitchFamily="34" charset="0"/>
              </a:rPr>
              <a:t>Cerronne</a:t>
            </a:r>
            <a:endParaRPr kumimoji="0" lang="pl-PL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2600" b="1" dirty="0" smtClean="0">
                <a:latin typeface="Calibri" pitchFamily="34" charset="0"/>
                <a:cs typeface="Calibri" pitchFamily="34" charset="0"/>
              </a:rPr>
              <a:t>35 </a:t>
            </a:r>
            <a:r>
              <a:rPr lang="pl-PL" sz="2600" b="1" dirty="0" err="1" smtClean="0">
                <a:latin typeface="Calibri" pitchFamily="34" charset="0"/>
                <a:cs typeface="Calibri" pitchFamily="34" charset="0"/>
              </a:rPr>
              <a:t>fights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30" name="Łącznik prosty 29"/>
          <p:cNvCxnSpPr/>
          <p:nvPr/>
        </p:nvCxnSpPr>
        <p:spPr>
          <a:xfrm flipV="1">
            <a:off x="469153" y="4402663"/>
            <a:ext cx="4602380" cy="1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551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many fights took place in each division? </a:t>
            </a:r>
          </a:p>
        </p:txBody>
      </p:sp>
      <p:pic>
        <p:nvPicPr>
          <p:cNvPr id="4" name="Obraz 3" descr="number of fights in each divis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199" y="1660058"/>
            <a:ext cx="9795934" cy="4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013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the most common way to win a fight</a:t>
            </a:r>
            <a:r>
              <a:rPr lang="pl-PL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1F362CA-8099-1E91-9295-7F6D3960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200" y="6206066"/>
            <a:ext cx="7840133" cy="5418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b="1" dirty="0" err="1" smtClean="0">
                <a:latin typeface="Calibri" pitchFamily="34" charset="0"/>
                <a:cs typeface="Calibri" pitchFamily="34" charset="0"/>
              </a:rPr>
              <a:t>Percentage</a:t>
            </a:r>
            <a:r>
              <a:rPr lang="pl-PL" b="1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pl-PL" b="1" dirty="0" err="1" smtClean="0">
                <a:latin typeface="Calibri" pitchFamily="34" charset="0"/>
                <a:cs typeface="Calibri" pitchFamily="34" charset="0"/>
              </a:rPr>
              <a:t>fights</a:t>
            </a:r>
            <a:r>
              <a:rPr lang="pl-PL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b="1" dirty="0" err="1" smtClean="0">
                <a:latin typeface="Calibri" pitchFamily="34" charset="0"/>
                <a:cs typeface="Calibri" pitchFamily="34" charset="0"/>
              </a:rPr>
              <a:t>ended</a:t>
            </a:r>
            <a:r>
              <a:rPr lang="pl-PL" b="1" dirty="0" smtClean="0">
                <a:latin typeface="Calibri" pitchFamily="34" charset="0"/>
                <a:cs typeface="Calibri" pitchFamily="34" charset="0"/>
              </a:rPr>
              <a:t> with KO/TKO: 32.21%</a:t>
            </a:r>
            <a:endParaRPr lang="en-GB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Obraz 5" descr="number of fights by win ty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7133" y="1585825"/>
            <a:ext cx="8940800" cy="43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41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 and who is the best fighter?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raz 3" descr="Top 10 figh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714564"/>
            <a:ext cx="10845800" cy="47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695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</a:t>
            </a:r>
            <a:r>
              <a:rPr lang="pl-PL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dangerous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STRIKERS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UFC</a:t>
            </a:r>
          </a:p>
        </p:txBody>
      </p:sp>
      <p:pic>
        <p:nvPicPr>
          <p:cNvPr id="4" name="Obraz 3" descr="Fighters with the most K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752601"/>
            <a:ext cx="10769599" cy="4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417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38905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b="1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pl-PL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you for your </a:t>
            </a:r>
            <a:r>
              <a:rPr lang="pl-PL" sz="3200" b="1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attention</a:t>
            </a:r>
            <a:r>
              <a:rPr lang="pl-PL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49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122</Words>
  <Application>Microsoft Office PowerPoint</Application>
  <PresentationFormat>Niestandardowy</PresentationFormat>
  <Paragraphs>26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Office Theme</vt:lpstr>
      <vt:lpstr>UFC HISTORY 1994 - 2021</vt:lpstr>
      <vt:lpstr>UFC quick summary</vt:lpstr>
      <vt:lpstr>The oldest fighter</vt:lpstr>
      <vt:lpstr>How many fights took place in each division? </vt:lpstr>
      <vt:lpstr>What is the most common way to win a fight…</vt:lpstr>
      <vt:lpstr>… and who is the best fighter?</vt:lpstr>
      <vt:lpstr>The most dangerous STRIKERS in UFC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HISTORY 1994 - 2021</dc:title>
  <dc:creator>Mateusz Łukaszuk</dc:creator>
  <cp:lastModifiedBy>Bartolini</cp:lastModifiedBy>
  <cp:revision>19</cp:revision>
  <dcterms:created xsi:type="dcterms:W3CDTF">2022-11-07T08:27:55Z</dcterms:created>
  <dcterms:modified xsi:type="dcterms:W3CDTF">2024-05-31T13:09:46Z</dcterms:modified>
</cp:coreProperties>
</file>