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  <p:sldMasterId id="2147483694" r:id="rId2"/>
  </p:sldMasterIdLst>
  <p:notesMasterIdLst>
    <p:notesMasterId r:id="rId19"/>
  </p:notesMasterIdLst>
  <p:handoutMasterIdLst>
    <p:handoutMasterId r:id="rId20"/>
  </p:handoutMasterIdLst>
  <p:sldIdLst>
    <p:sldId id="306" r:id="rId3"/>
    <p:sldId id="514" r:id="rId4"/>
    <p:sldId id="571" r:id="rId5"/>
    <p:sldId id="572" r:id="rId6"/>
    <p:sldId id="573" r:id="rId7"/>
    <p:sldId id="578" r:id="rId8"/>
    <p:sldId id="577" r:id="rId9"/>
    <p:sldId id="576" r:id="rId10"/>
    <p:sldId id="575" r:id="rId11"/>
    <p:sldId id="574" r:id="rId12"/>
    <p:sldId id="579" r:id="rId13"/>
    <p:sldId id="580" r:id="rId14"/>
    <p:sldId id="585" r:id="rId15"/>
    <p:sldId id="581" r:id="rId16"/>
    <p:sldId id="582" r:id="rId17"/>
    <p:sldId id="350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F194CA0-E17E-47F0-A178-8C389AE586EF}">
          <p14:sldIdLst>
            <p14:sldId id="306"/>
            <p14:sldId id="514"/>
            <p14:sldId id="571"/>
            <p14:sldId id="572"/>
            <p14:sldId id="573"/>
            <p14:sldId id="578"/>
            <p14:sldId id="577"/>
            <p14:sldId id="576"/>
            <p14:sldId id="575"/>
            <p14:sldId id="574"/>
            <p14:sldId id="579"/>
            <p14:sldId id="580"/>
            <p14:sldId id="585"/>
            <p14:sldId id="581"/>
            <p14:sldId id="582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全龙" initials="李全龙" lastIdx="1" clrIdx="0">
    <p:extLst>
      <p:ext uri="{19B8F6BF-5375-455C-9EA6-DF929625EA0E}">
        <p15:presenceInfo xmlns:p15="http://schemas.microsoft.com/office/powerpoint/2012/main" userId="f1c1e5f5491b63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63794"/>
    <a:srgbClr val="536CB0"/>
    <a:srgbClr val="3D68E5"/>
    <a:srgbClr val="0066CC"/>
    <a:srgbClr val="0000CC"/>
    <a:srgbClr val="FFFFFF"/>
    <a:srgbClr val="FF9900"/>
    <a:srgbClr val="FF9933"/>
    <a:srgbClr val="C0C0C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69500-A1D6-4B7D-A582-0C13C8EDF63C}" v="2" dt="2025-08-31T00:49:28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48" autoAdjust="0"/>
    <p:restoredTop sz="96571" autoAdjust="0"/>
  </p:normalViewPr>
  <p:slideViewPr>
    <p:cSldViewPr>
      <p:cViewPr varScale="1">
        <p:scale>
          <a:sx n="147" d="100"/>
          <a:sy n="147" d="100"/>
        </p:scale>
        <p:origin x="88" y="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shun Nie" userId="aaf8c7ad2152220e" providerId="LiveId" clId="{EEFC6666-A1F0-491B-B851-147147315913}"/>
    <pc:docChg chg="undo custSel modSld">
      <pc:chgData name="Lanshun Nie" userId="aaf8c7ad2152220e" providerId="LiveId" clId="{EEFC6666-A1F0-491B-B851-147147315913}" dt="2024-08-26T23:28:19.627" v="258" actId="26606"/>
      <pc:docMkLst>
        <pc:docMk/>
      </pc:docMkLst>
      <pc:sldChg chg="modSp mod">
        <pc:chgData name="Lanshun Nie" userId="aaf8c7ad2152220e" providerId="LiveId" clId="{EEFC6666-A1F0-491B-B851-147147315913}" dt="2024-08-26T23:06:53.252" v="18"/>
        <pc:sldMkLst>
          <pc:docMk/>
          <pc:sldMk cId="0" sldId="306"/>
        </pc:sldMkLst>
      </pc:sldChg>
      <pc:sldChg chg="modSp mod">
        <pc:chgData name="Lanshun Nie" userId="aaf8c7ad2152220e" providerId="LiveId" clId="{EEFC6666-A1F0-491B-B851-147147315913}" dt="2024-08-26T23:08:41.722" v="248"/>
        <pc:sldMkLst>
          <pc:docMk/>
          <pc:sldMk cId="908831712" sldId="514"/>
        </pc:sldMkLst>
      </pc:sldChg>
      <pc:sldChg chg="addSp delSp modSp mod setBg addAnim delAnim">
        <pc:chgData name="Lanshun Nie" userId="aaf8c7ad2152220e" providerId="LiveId" clId="{EEFC6666-A1F0-491B-B851-147147315913}" dt="2024-08-26T23:28:19.627" v="258" actId="26606"/>
        <pc:sldMkLst>
          <pc:docMk/>
          <pc:sldMk cId="1087844107" sldId="582"/>
        </pc:sldMkLst>
      </pc:sldChg>
    </pc:docChg>
  </pc:docChgLst>
  <pc:docChgLst>
    <pc:chgData name="Lanshun Nie" userId="aaf8c7ad2152220e" providerId="LiveId" clId="{3EF69500-A1D6-4B7D-A582-0C13C8EDF63C}"/>
    <pc:docChg chg="custSel modSld">
      <pc:chgData name="Lanshun Nie" userId="aaf8c7ad2152220e" providerId="LiveId" clId="{3EF69500-A1D6-4B7D-A582-0C13C8EDF63C}" dt="2025-08-31T00:49:36.860" v="24" actId="1076"/>
      <pc:docMkLst>
        <pc:docMk/>
      </pc:docMkLst>
      <pc:sldChg chg="addSp delSp modSp mod">
        <pc:chgData name="Lanshun Nie" userId="aaf8c7ad2152220e" providerId="LiveId" clId="{3EF69500-A1D6-4B7D-A582-0C13C8EDF63C}" dt="2025-08-31T00:49:36.860" v="24" actId="1076"/>
        <pc:sldMkLst>
          <pc:docMk/>
          <pc:sldMk cId="1087844107" sldId="582"/>
        </pc:sldMkLst>
        <pc:spChg chg="add mod">
          <ac:chgData name="Lanshun Nie" userId="aaf8c7ad2152220e" providerId="LiveId" clId="{3EF69500-A1D6-4B7D-A582-0C13C8EDF63C}" dt="2025-08-31T00:49:36.860" v="24" actId="1076"/>
          <ac:spMkLst>
            <pc:docMk/>
            <pc:sldMk cId="1087844107" sldId="582"/>
            <ac:spMk id="8" creationId="{39596F22-2E7A-8F32-3DC8-477FEFC20938}"/>
          </ac:spMkLst>
        </pc:spChg>
        <pc:picChg chg="del">
          <ac:chgData name="Lanshun Nie" userId="aaf8c7ad2152220e" providerId="LiveId" clId="{3EF69500-A1D6-4B7D-A582-0C13C8EDF63C}" dt="2025-08-31T00:48:00.397" v="2" actId="478"/>
          <ac:picMkLst>
            <pc:docMk/>
            <pc:sldMk cId="1087844107" sldId="582"/>
            <ac:picMk id="3" creationId="{A1B8DFE4-C52E-C3DB-CA72-74A7DB5E582B}"/>
          </ac:picMkLst>
        </pc:picChg>
        <pc:picChg chg="add mod">
          <ac:chgData name="Lanshun Nie" userId="aaf8c7ad2152220e" providerId="LiveId" clId="{3EF69500-A1D6-4B7D-A582-0C13C8EDF63C}" dt="2025-08-31T00:49:34.549" v="23" actId="1076"/>
          <ac:picMkLst>
            <pc:docMk/>
            <pc:sldMk cId="1087844107" sldId="582"/>
            <ac:picMk id="4" creationId="{C6D42F0D-0B8E-237C-36B6-32829617B4C0}"/>
          </ac:picMkLst>
        </pc:picChg>
      </pc:sldChg>
      <pc:sldChg chg="addSp delSp modSp mod">
        <pc:chgData name="Lanshun Nie" userId="aaf8c7ad2152220e" providerId="LiveId" clId="{3EF69500-A1D6-4B7D-A582-0C13C8EDF63C}" dt="2025-08-31T00:45:33.495" v="1"/>
        <pc:sldMkLst>
          <pc:docMk/>
          <pc:sldMk cId="1026422826" sldId="585"/>
        </pc:sldMkLst>
        <pc:picChg chg="add mod">
          <ac:chgData name="Lanshun Nie" userId="aaf8c7ad2152220e" providerId="LiveId" clId="{3EF69500-A1D6-4B7D-A582-0C13C8EDF63C}" dt="2025-08-31T00:45:33.495" v="1"/>
          <ac:picMkLst>
            <pc:docMk/>
            <pc:sldMk cId="1026422826" sldId="585"/>
            <ac:picMk id="2" creationId="{BBB5085A-D3A5-0594-D170-627C372557C9}"/>
          </ac:picMkLst>
        </pc:picChg>
        <pc:picChg chg="del">
          <ac:chgData name="Lanshun Nie" userId="aaf8c7ad2152220e" providerId="LiveId" clId="{3EF69500-A1D6-4B7D-A582-0C13C8EDF63C}" dt="2025-08-31T00:45:28.715" v="0" actId="478"/>
          <ac:picMkLst>
            <pc:docMk/>
            <pc:sldMk cId="1026422826" sldId="585"/>
            <ac:picMk id="5" creationId="{CE2064C4-68B5-4975-B73C-843F712C784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42E1C-1CD6-4DB5-AF76-D9164439DD3F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0203A2-025B-4558-AD36-578C1657CFFA}">
      <dgm:prSet custT="1"/>
      <dgm:spPr/>
      <dgm:t>
        <a:bodyPr/>
        <a:lstStyle/>
        <a:p>
          <a:r>
            <a:rPr lang="zh-CN" altLang="en-US" sz="2400" b="1" dirty="0"/>
            <a:t>平时成绩：</a:t>
          </a:r>
          <a:r>
            <a:rPr lang="en-US" altLang="zh-CN" sz="2700" b="1" dirty="0">
              <a:solidFill>
                <a:srgbClr val="FF0000"/>
              </a:solidFill>
            </a:rPr>
            <a:t>~10%</a:t>
          </a:r>
          <a:endParaRPr lang="zh-CN" sz="2700" b="1" dirty="0">
            <a:solidFill>
              <a:srgbClr val="FF0000"/>
            </a:solidFill>
          </a:endParaRPr>
        </a:p>
      </dgm:t>
    </dgm:pt>
    <dgm:pt modelId="{60D60B7C-8A91-4B70-AE45-E0E6E4487DAF}" type="parTrans" cxnId="{EDFE3A96-BF19-4FEC-911C-5B432F04CAD3}">
      <dgm:prSet/>
      <dgm:spPr/>
      <dgm:t>
        <a:bodyPr/>
        <a:lstStyle/>
        <a:p>
          <a:endParaRPr lang="zh-CN" altLang="en-US"/>
        </a:p>
      </dgm:t>
    </dgm:pt>
    <dgm:pt modelId="{8161114A-C3D7-4F85-A42F-333471A702F9}" type="sibTrans" cxnId="{EDFE3A96-BF19-4FEC-911C-5B432F04CAD3}">
      <dgm:prSet/>
      <dgm:spPr/>
      <dgm:t>
        <a:bodyPr/>
        <a:lstStyle/>
        <a:p>
          <a:endParaRPr lang="zh-CN" altLang="en-US"/>
        </a:p>
      </dgm:t>
    </dgm:pt>
    <dgm:pt modelId="{D7172842-192C-45A7-A475-0FEEA9322EAA}">
      <dgm:prSet custT="1"/>
      <dgm:spPr/>
      <dgm:t>
        <a:bodyPr/>
        <a:lstStyle/>
        <a:p>
          <a:r>
            <a:rPr lang="zh-CN" altLang="en-US" sz="2400" b="1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作业</a:t>
          </a:r>
          <a:r>
            <a:rPr lang="zh-CN" sz="2400" b="1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成绩</a:t>
          </a:r>
          <a:r>
            <a:rPr lang="zh-CN" altLang="en-US" sz="2400" b="1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：</a:t>
          </a:r>
          <a:r>
            <a:rPr lang="en-US" altLang="zh-CN" sz="2700" b="1" kern="1200" dirty="0">
              <a:solidFill>
                <a:srgbClr val="FF0000"/>
              </a:solidFill>
              <a:latin typeface="Calibri"/>
              <a:ea typeface="宋体" panose="02010600030101010101" pitchFamily="2" charset="-122"/>
              <a:cs typeface="+mn-cs"/>
            </a:rPr>
            <a:t>~15%</a:t>
          </a:r>
          <a:endParaRPr lang="zh-CN" sz="2700" b="1" kern="1200" dirty="0">
            <a:solidFill>
              <a:srgbClr val="FF0000"/>
            </a:solidFill>
            <a:latin typeface="Calibri"/>
            <a:ea typeface="宋体" panose="02010600030101010101" pitchFamily="2" charset="-122"/>
            <a:cs typeface="+mn-cs"/>
          </a:endParaRPr>
        </a:p>
      </dgm:t>
    </dgm:pt>
    <dgm:pt modelId="{41B6D4BF-5550-4A20-BB6A-2A43C926C906}" type="parTrans" cxnId="{4FCA65F1-DD8E-4848-91CA-679532677B5D}">
      <dgm:prSet/>
      <dgm:spPr/>
      <dgm:t>
        <a:bodyPr/>
        <a:lstStyle/>
        <a:p>
          <a:endParaRPr lang="zh-CN" altLang="en-US"/>
        </a:p>
      </dgm:t>
    </dgm:pt>
    <dgm:pt modelId="{BF4E481C-8960-4D66-AA5B-BBEB2E619B70}" type="sibTrans" cxnId="{4FCA65F1-DD8E-4848-91CA-679532677B5D}">
      <dgm:prSet/>
      <dgm:spPr/>
      <dgm:t>
        <a:bodyPr/>
        <a:lstStyle/>
        <a:p>
          <a:endParaRPr lang="zh-CN" altLang="en-US"/>
        </a:p>
      </dgm:t>
    </dgm:pt>
    <dgm:pt modelId="{91F193CF-4D6B-425D-96FF-E82114CD51E0}">
      <dgm:prSet custT="1"/>
      <dgm:spPr/>
      <dgm:t>
        <a:bodyPr/>
        <a:lstStyle/>
        <a:p>
          <a:r>
            <a:rPr lang="zh-CN" sz="2400" b="1"/>
            <a:t>实验成绩</a:t>
          </a:r>
          <a:r>
            <a:rPr lang="zh-CN" altLang="en-US" sz="2400" b="1"/>
            <a:t>：</a:t>
          </a:r>
          <a:r>
            <a:rPr lang="en-US" altLang="zh-CN" sz="2700" b="1">
              <a:solidFill>
                <a:srgbClr val="FF0000"/>
              </a:solidFill>
            </a:rPr>
            <a:t>~15%</a:t>
          </a:r>
          <a:endParaRPr lang="zh-CN" sz="2700" b="1" dirty="0">
            <a:solidFill>
              <a:srgbClr val="FF0000"/>
            </a:solidFill>
          </a:endParaRPr>
        </a:p>
      </dgm:t>
    </dgm:pt>
    <dgm:pt modelId="{9BC5B6F4-DE33-4D15-8F06-FD54F9F84BCF}" type="parTrans" cxnId="{442EE705-D7EA-4B85-944D-A9ABFE24BE24}">
      <dgm:prSet/>
      <dgm:spPr/>
      <dgm:t>
        <a:bodyPr/>
        <a:lstStyle/>
        <a:p>
          <a:endParaRPr lang="zh-CN" altLang="en-US"/>
        </a:p>
      </dgm:t>
    </dgm:pt>
    <dgm:pt modelId="{BFFA5287-B2B8-4F5A-9433-E7FD2C12DA7E}" type="sibTrans" cxnId="{442EE705-D7EA-4B85-944D-A9ABFE24BE24}">
      <dgm:prSet/>
      <dgm:spPr/>
      <dgm:t>
        <a:bodyPr/>
        <a:lstStyle/>
        <a:p>
          <a:endParaRPr lang="zh-CN" altLang="en-US"/>
        </a:p>
      </dgm:t>
    </dgm:pt>
    <dgm:pt modelId="{88F1C5B1-3B16-45DB-A90D-53ED1A9AC2EA}">
      <dgm:prSet custT="1"/>
      <dgm:spPr/>
      <dgm:t>
        <a:bodyPr/>
        <a:lstStyle/>
        <a:p>
          <a:r>
            <a:rPr lang="zh-CN" sz="2400" b="1"/>
            <a:t>考试成绩</a:t>
          </a:r>
          <a:r>
            <a:rPr lang="zh-CN" altLang="en-US" sz="2400" b="1"/>
            <a:t>：</a:t>
          </a:r>
          <a:r>
            <a:rPr lang="en-US" altLang="zh-CN" sz="2700" b="1">
              <a:solidFill>
                <a:srgbClr val="FF0000"/>
              </a:solidFill>
            </a:rPr>
            <a:t>~60%</a:t>
          </a:r>
          <a:endParaRPr lang="zh-CN" sz="2700" b="1" dirty="0">
            <a:solidFill>
              <a:srgbClr val="FF0000"/>
            </a:solidFill>
          </a:endParaRPr>
        </a:p>
      </dgm:t>
    </dgm:pt>
    <dgm:pt modelId="{D632E0C7-CF4D-44C8-A0E4-DB2C82159716}" type="parTrans" cxnId="{00C062CE-E80F-4550-8A29-8F3665E9E9A4}">
      <dgm:prSet/>
      <dgm:spPr/>
      <dgm:t>
        <a:bodyPr/>
        <a:lstStyle/>
        <a:p>
          <a:endParaRPr lang="zh-CN" altLang="en-US"/>
        </a:p>
      </dgm:t>
    </dgm:pt>
    <dgm:pt modelId="{8C82F886-7CC3-4BAD-BC60-33BE4450166A}" type="sibTrans" cxnId="{00C062CE-E80F-4550-8A29-8F3665E9E9A4}">
      <dgm:prSet/>
      <dgm:spPr/>
      <dgm:t>
        <a:bodyPr/>
        <a:lstStyle/>
        <a:p>
          <a:endParaRPr lang="zh-CN" altLang="en-US"/>
        </a:p>
      </dgm:t>
    </dgm:pt>
    <dgm:pt modelId="{193D19E1-363D-415D-9A7C-CF8BDDC4C7F7}">
      <dgm:prSet custT="1"/>
      <dgm:spPr/>
      <dgm:t>
        <a:bodyPr/>
        <a:lstStyle/>
        <a:p>
          <a:r>
            <a:rPr lang="zh-CN" altLang="en-US" sz="2000" dirty="0"/>
            <a:t>课堂考勤</a:t>
          </a:r>
        </a:p>
      </dgm:t>
    </dgm:pt>
    <dgm:pt modelId="{413DE979-F04E-4099-A03A-1A9EE2731406}" type="parTrans" cxnId="{44891842-1B4F-4E7F-B6B4-5FA99C4A4084}">
      <dgm:prSet/>
      <dgm:spPr/>
      <dgm:t>
        <a:bodyPr/>
        <a:lstStyle/>
        <a:p>
          <a:endParaRPr lang="zh-CN" altLang="en-US"/>
        </a:p>
      </dgm:t>
    </dgm:pt>
    <dgm:pt modelId="{87DF0E75-F105-4AB3-8EF1-2B51367EC0AA}" type="sibTrans" cxnId="{44891842-1B4F-4E7F-B6B4-5FA99C4A4084}">
      <dgm:prSet/>
      <dgm:spPr/>
      <dgm:t>
        <a:bodyPr/>
        <a:lstStyle/>
        <a:p>
          <a:endParaRPr lang="zh-CN" altLang="en-US"/>
        </a:p>
      </dgm:t>
    </dgm:pt>
    <dgm:pt modelId="{EA3A906B-D342-4814-A53A-501454E6E04F}">
      <dgm:prSet custT="1"/>
      <dgm:spPr/>
      <dgm:t>
        <a:bodyPr/>
        <a:lstStyle/>
        <a:p>
          <a:r>
            <a:rPr lang="zh-CN" altLang="en-US" sz="2000" dirty="0"/>
            <a:t>课堂测验</a:t>
          </a:r>
        </a:p>
      </dgm:t>
    </dgm:pt>
    <dgm:pt modelId="{E45A0A37-67F0-489F-9076-E2F6AB96D784}" type="parTrans" cxnId="{D3762771-F49B-4903-9BFA-2B08CDA5D5E6}">
      <dgm:prSet/>
      <dgm:spPr/>
      <dgm:t>
        <a:bodyPr/>
        <a:lstStyle/>
        <a:p>
          <a:endParaRPr lang="zh-CN" altLang="en-US"/>
        </a:p>
      </dgm:t>
    </dgm:pt>
    <dgm:pt modelId="{4DA3D468-020B-49D2-A34C-B574969FCD6E}" type="sibTrans" cxnId="{D3762771-F49B-4903-9BFA-2B08CDA5D5E6}">
      <dgm:prSet/>
      <dgm:spPr/>
      <dgm:t>
        <a:bodyPr/>
        <a:lstStyle/>
        <a:p>
          <a:endParaRPr lang="zh-CN" altLang="en-US"/>
        </a:p>
      </dgm:t>
    </dgm:pt>
    <dgm:pt modelId="{645AC133-61F0-4572-ACF6-45C77AD90E0A}">
      <dgm:prSet custT="1"/>
      <dgm:spPr/>
      <dgm:t>
        <a:bodyPr/>
        <a:lstStyle/>
        <a:p>
          <a:pPr algn="ctr"/>
          <a:r>
            <a:rPr lang="zh-CN" altLang="en-US" sz="2000" dirty="0"/>
            <a:t>实验验收</a:t>
          </a:r>
        </a:p>
      </dgm:t>
    </dgm:pt>
    <dgm:pt modelId="{762B30E0-9AD8-4CBC-84EA-4F95BD2969B0}" type="parTrans" cxnId="{0A55178D-9876-4391-8D68-0D2CEDBE6C46}">
      <dgm:prSet/>
      <dgm:spPr/>
      <dgm:t>
        <a:bodyPr/>
        <a:lstStyle/>
        <a:p>
          <a:endParaRPr lang="zh-CN" altLang="en-US"/>
        </a:p>
      </dgm:t>
    </dgm:pt>
    <dgm:pt modelId="{33A82680-B80E-403D-92DF-12CD89E242BA}" type="sibTrans" cxnId="{0A55178D-9876-4391-8D68-0D2CEDBE6C46}">
      <dgm:prSet/>
      <dgm:spPr/>
      <dgm:t>
        <a:bodyPr/>
        <a:lstStyle/>
        <a:p>
          <a:endParaRPr lang="zh-CN" altLang="en-US"/>
        </a:p>
      </dgm:t>
    </dgm:pt>
    <dgm:pt modelId="{A1FD20BD-E8A1-4961-A64F-CEE443E2D832}">
      <dgm:prSet custT="1"/>
      <dgm:spPr/>
      <dgm:t>
        <a:bodyPr/>
        <a:lstStyle/>
        <a:p>
          <a:pPr algn="ctr"/>
          <a:r>
            <a:rPr lang="zh-CN" altLang="en-US" sz="2000" dirty="0"/>
            <a:t>实验报告</a:t>
          </a:r>
        </a:p>
      </dgm:t>
    </dgm:pt>
    <dgm:pt modelId="{29E9424E-6388-4B67-9FEA-AEE280D3B467}" type="parTrans" cxnId="{4FB166DC-2326-4FD7-88F4-0F5FC7C408E3}">
      <dgm:prSet/>
      <dgm:spPr/>
      <dgm:t>
        <a:bodyPr/>
        <a:lstStyle/>
        <a:p>
          <a:endParaRPr lang="zh-CN" altLang="en-US"/>
        </a:p>
      </dgm:t>
    </dgm:pt>
    <dgm:pt modelId="{599896E6-ED86-48C8-BFDD-9D13836A55E0}" type="sibTrans" cxnId="{4FB166DC-2326-4FD7-88F4-0F5FC7C408E3}">
      <dgm:prSet/>
      <dgm:spPr/>
      <dgm:t>
        <a:bodyPr/>
        <a:lstStyle/>
        <a:p>
          <a:endParaRPr lang="zh-CN" altLang="en-US"/>
        </a:p>
      </dgm:t>
    </dgm:pt>
    <dgm:pt modelId="{A2F94A8F-50EC-474F-BB47-006E3617FE08}">
      <dgm:prSet custT="1"/>
      <dgm:spPr/>
      <dgm:t>
        <a:bodyPr/>
        <a:lstStyle/>
        <a:p>
          <a:r>
            <a:rPr lang="zh-CN" altLang="en-US" sz="2000" dirty="0"/>
            <a:t>课堂表现</a:t>
          </a:r>
        </a:p>
      </dgm:t>
    </dgm:pt>
    <dgm:pt modelId="{8E92E81D-A469-4A69-8D3F-FEC06CF8B9AE}" type="parTrans" cxnId="{188552EE-78F1-46B6-B036-B1080109F8B6}">
      <dgm:prSet/>
      <dgm:spPr/>
      <dgm:t>
        <a:bodyPr/>
        <a:lstStyle/>
        <a:p>
          <a:endParaRPr lang="zh-CN" altLang="en-US"/>
        </a:p>
      </dgm:t>
    </dgm:pt>
    <dgm:pt modelId="{215D28A8-14E0-44F5-9EA1-D475BA4EE796}" type="sibTrans" cxnId="{188552EE-78F1-46B6-B036-B1080109F8B6}">
      <dgm:prSet/>
      <dgm:spPr/>
      <dgm:t>
        <a:bodyPr/>
        <a:lstStyle/>
        <a:p>
          <a:endParaRPr lang="zh-CN" altLang="en-US"/>
        </a:p>
      </dgm:t>
    </dgm:pt>
    <dgm:pt modelId="{CD3C4C98-0792-49CB-9B18-AFE57EEF792A}">
      <dgm:prSet custT="1"/>
      <dgm:spPr/>
      <dgm:t>
        <a:bodyPr/>
        <a:lstStyle/>
        <a:p>
          <a:pPr algn="ctr"/>
          <a:r>
            <a:rPr lang="zh-CN" altLang="en-US" sz="2000" dirty="0"/>
            <a:t>课程作业</a:t>
          </a:r>
        </a:p>
      </dgm:t>
    </dgm:pt>
    <dgm:pt modelId="{6FA1BFE7-EB78-4120-8F2B-C9A14A1B4220}" type="parTrans" cxnId="{4DCD7016-FCD3-406E-AC29-F1BF80EE04ED}">
      <dgm:prSet/>
      <dgm:spPr/>
      <dgm:t>
        <a:bodyPr/>
        <a:lstStyle/>
        <a:p>
          <a:endParaRPr lang="zh-CN" altLang="en-US"/>
        </a:p>
      </dgm:t>
    </dgm:pt>
    <dgm:pt modelId="{BF98B72B-6A13-4257-BF34-54FF917C4DEA}" type="sibTrans" cxnId="{4DCD7016-FCD3-406E-AC29-F1BF80EE04ED}">
      <dgm:prSet/>
      <dgm:spPr/>
      <dgm:t>
        <a:bodyPr/>
        <a:lstStyle/>
        <a:p>
          <a:endParaRPr lang="zh-CN" altLang="en-US"/>
        </a:p>
      </dgm:t>
    </dgm:pt>
    <dgm:pt modelId="{FA7E506F-7820-494A-8EF4-3A9DABDA27BF}">
      <dgm:prSet custT="1"/>
      <dgm:spPr/>
      <dgm:t>
        <a:bodyPr/>
        <a:lstStyle/>
        <a:p>
          <a:pPr algn="ctr"/>
          <a:r>
            <a:rPr lang="zh-CN" altLang="en-US" sz="2000" dirty="0"/>
            <a:t>雨课堂</a:t>
          </a:r>
          <a:endParaRPr lang="zh-CN" altLang="en-US" sz="2400" dirty="0"/>
        </a:p>
      </dgm:t>
    </dgm:pt>
    <dgm:pt modelId="{82790B61-BC9F-4DE3-8CDF-67E1F65D4C10}" type="parTrans" cxnId="{AE15F798-559F-433D-BB67-8517C40C6E23}">
      <dgm:prSet/>
      <dgm:spPr/>
      <dgm:t>
        <a:bodyPr/>
        <a:lstStyle/>
        <a:p>
          <a:endParaRPr lang="zh-CN" altLang="en-US"/>
        </a:p>
      </dgm:t>
    </dgm:pt>
    <dgm:pt modelId="{9083C421-98CF-4F91-9246-5DD86928FF35}" type="sibTrans" cxnId="{AE15F798-559F-433D-BB67-8517C40C6E23}">
      <dgm:prSet/>
      <dgm:spPr/>
      <dgm:t>
        <a:bodyPr/>
        <a:lstStyle/>
        <a:p>
          <a:endParaRPr lang="zh-CN" altLang="en-US"/>
        </a:p>
      </dgm:t>
    </dgm:pt>
    <dgm:pt modelId="{8E58DC7C-96B9-43F9-B259-900EEB084E31}">
      <dgm:prSet custT="1"/>
      <dgm:spPr/>
      <dgm:t>
        <a:bodyPr/>
        <a:lstStyle/>
        <a:p>
          <a:r>
            <a:rPr lang="zh-CN" altLang="en-US" sz="2000" dirty="0"/>
            <a:t>期末考试</a:t>
          </a:r>
        </a:p>
      </dgm:t>
    </dgm:pt>
    <dgm:pt modelId="{02A0DB54-37A5-4F9B-B875-E60A035905D3}" type="parTrans" cxnId="{906A22BA-791F-4800-8B80-DABD41DE49C1}">
      <dgm:prSet/>
      <dgm:spPr/>
      <dgm:t>
        <a:bodyPr/>
        <a:lstStyle/>
        <a:p>
          <a:endParaRPr lang="zh-CN" altLang="en-US"/>
        </a:p>
      </dgm:t>
    </dgm:pt>
    <dgm:pt modelId="{11504357-C65A-4DA1-9F9E-C44F852BABCF}" type="sibTrans" cxnId="{906A22BA-791F-4800-8B80-DABD41DE49C1}">
      <dgm:prSet/>
      <dgm:spPr/>
      <dgm:t>
        <a:bodyPr/>
        <a:lstStyle/>
        <a:p>
          <a:endParaRPr lang="zh-CN" altLang="en-US"/>
        </a:p>
      </dgm:t>
    </dgm:pt>
    <dgm:pt modelId="{89C030BA-1A92-4F4F-B6B8-E9ADC4D71710}">
      <dgm:prSet custT="1"/>
      <dgm:spPr/>
      <dgm:t>
        <a:bodyPr/>
        <a:lstStyle/>
        <a:p>
          <a:r>
            <a:rPr lang="zh-CN" altLang="en-US" sz="2000" dirty="0"/>
            <a:t>闭卷</a:t>
          </a:r>
        </a:p>
      </dgm:t>
    </dgm:pt>
    <dgm:pt modelId="{E7E75EA4-2B2B-48EB-A42B-466816B0491D}" type="parTrans" cxnId="{439726F6-4E87-4DF1-A038-847C68460026}">
      <dgm:prSet/>
      <dgm:spPr/>
      <dgm:t>
        <a:bodyPr/>
        <a:lstStyle/>
        <a:p>
          <a:endParaRPr lang="zh-CN" altLang="en-US"/>
        </a:p>
      </dgm:t>
    </dgm:pt>
    <dgm:pt modelId="{57B1B5CF-2279-4651-9857-1E5D061BABDB}" type="sibTrans" cxnId="{439726F6-4E87-4DF1-A038-847C68460026}">
      <dgm:prSet/>
      <dgm:spPr/>
      <dgm:t>
        <a:bodyPr/>
        <a:lstStyle/>
        <a:p>
          <a:endParaRPr lang="zh-CN" altLang="en-US"/>
        </a:p>
      </dgm:t>
    </dgm:pt>
    <dgm:pt modelId="{7C808148-E755-452C-96F2-003406A3DDF7}" type="pres">
      <dgm:prSet presAssocID="{DE642E1C-1CD6-4DB5-AF76-D9164439DD3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7530CB6-44AD-44CC-9905-123BCB062111}" type="pres">
      <dgm:prSet presAssocID="{DE642E1C-1CD6-4DB5-AF76-D9164439DD3F}" presName="children" presStyleCnt="0"/>
      <dgm:spPr/>
    </dgm:pt>
    <dgm:pt modelId="{3E5227C2-B2C7-4E2A-A6FD-7E02D396615A}" type="pres">
      <dgm:prSet presAssocID="{DE642E1C-1CD6-4DB5-AF76-D9164439DD3F}" presName="child1group" presStyleCnt="0"/>
      <dgm:spPr/>
    </dgm:pt>
    <dgm:pt modelId="{C9870025-E18B-4A93-A80F-68EDE2394E7E}" type="pres">
      <dgm:prSet presAssocID="{DE642E1C-1CD6-4DB5-AF76-D9164439DD3F}" presName="child1" presStyleLbl="bgAcc1" presStyleIdx="0" presStyleCnt="4"/>
      <dgm:spPr/>
    </dgm:pt>
    <dgm:pt modelId="{EBE0B0DA-17A6-4ADD-AD08-EB5E8FFDD586}" type="pres">
      <dgm:prSet presAssocID="{DE642E1C-1CD6-4DB5-AF76-D9164439DD3F}" presName="child1Text" presStyleLbl="bgAcc1" presStyleIdx="0" presStyleCnt="4">
        <dgm:presLayoutVars>
          <dgm:bulletEnabled val="1"/>
        </dgm:presLayoutVars>
      </dgm:prSet>
      <dgm:spPr/>
    </dgm:pt>
    <dgm:pt modelId="{DE2F5127-B77C-4FB6-B5BF-342719AC4833}" type="pres">
      <dgm:prSet presAssocID="{DE642E1C-1CD6-4DB5-AF76-D9164439DD3F}" presName="child2group" presStyleCnt="0"/>
      <dgm:spPr/>
    </dgm:pt>
    <dgm:pt modelId="{1CBAF183-C894-4DD7-9579-55EBEB68E400}" type="pres">
      <dgm:prSet presAssocID="{DE642E1C-1CD6-4DB5-AF76-D9164439DD3F}" presName="child2" presStyleLbl="bgAcc1" presStyleIdx="1" presStyleCnt="4" custScaleX="88602"/>
      <dgm:spPr/>
    </dgm:pt>
    <dgm:pt modelId="{F744A664-2EC4-41DF-8A95-D27BE7FB4F60}" type="pres">
      <dgm:prSet presAssocID="{DE642E1C-1CD6-4DB5-AF76-D9164439DD3F}" presName="child2Text" presStyleLbl="bgAcc1" presStyleIdx="1" presStyleCnt="4">
        <dgm:presLayoutVars>
          <dgm:bulletEnabled val="1"/>
        </dgm:presLayoutVars>
      </dgm:prSet>
      <dgm:spPr/>
    </dgm:pt>
    <dgm:pt modelId="{275015DE-8677-44EC-868D-35B205F64A54}" type="pres">
      <dgm:prSet presAssocID="{DE642E1C-1CD6-4DB5-AF76-D9164439DD3F}" presName="child3group" presStyleCnt="0"/>
      <dgm:spPr/>
    </dgm:pt>
    <dgm:pt modelId="{90900C0A-836C-45AA-AFFE-ADF4D010EB0E}" type="pres">
      <dgm:prSet presAssocID="{DE642E1C-1CD6-4DB5-AF76-D9164439DD3F}" presName="child3" presStyleLbl="bgAcc1" presStyleIdx="2" presStyleCnt="4" custScaleX="94254"/>
      <dgm:spPr/>
    </dgm:pt>
    <dgm:pt modelId="{69BB21F7-E550-451D-8520-5B2A0D9201CE}" type="pres">
      <dgm:prSet presAssocID="{DE642E1C-1CD6-4DB5-AF76-D9164439DD3F}" presName="child3Text" presStyleLbl="bgAcc1" presStyleIdx="2" presStyleCnt="4">
        <dgm:presLayoutVars>
          <dgm:bulletEnabled val="1"/>
        </dgm:presLayoutVars>
      </dgm:prSet>
      <dgm:spPr/>
    </dgm:pt>
    <dgm:pt modelId="{F6ABFC4B-25FC-464E-947F-AF6E7F50A939}" type="pres">
      <dgm:prSet presAssocID="{DE642E1C-1CD6-4DB5-AF76-D9164439DD3F}" presName="child4group" presStyleCnt="0"/>
      <dgm:spPr/>
    </dgm:pt>
    <dgm:pt modelId="{EEA99AA4-3B78-452E-B47F-A5C6B19C8A79}" type="pres">
      <dgm:prSet presAssocID="{DE642E1C-1CD6-4DB5-AF76-D9164439DD3F}" presName="child4" presStyleLbl="bgAcc1" presStyleIdx="3" presStyleCnt="4"/>
      <dgm:spPr/>
    </dgm:pt>
    <dgm:pt modelId="{811A52A6-B1D2-4909-B828-93B81AFBEE28}" type="pres">
      <dgm:prSet presAssocID="{DE642E1C-1CD6-4DB5-AF76-D9164439DD3F}" presName="child4Text" presStyleLbl="bgAcc1" presStyleIdx="3" presStyleCnt="4">
        <dgm:presLayoutVars>
          <dgm:bulletEnabled val="1"/>
        </dgm:presLayoutVars>
      </dgm:prSet>
      <dgm:spPr/>
    </dgm:pt>
    <dgm:pt modelId="{1A867F61-5F5A-425C-8DD8-605D987C944F}" type="pres">
      <dgm:prSet presAssocID="{DE642E1C-1CD6-4DB5-AF76-D9164439DD3F}" presName="childPlaceholder" presStyleCnt="0"/>
      <dgm:spPr/>
    </dgm:pt>
    <dgm:pt modelId="{69A4E2B7-DEAF-4218-B377-CFF8D27590F2}" type="pres">
      <dgm:prSet presAssocID="{DE642E1C-1CD6-4DB5-AF76-D9164439DD3F}" presName="circle" presStyleCnt="0"/>
      <dgm:spPr/>
    </dgm:pt>
    <dgm:pt modelId="{BCAE2C19-FF71-47C0-B6F4-AE678DFFCC17}" type="pres">
      <dgm:prSet presAssocID="{DE642E1C-1CD6-4DB5-AF76-D9164439DD3F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C740D4A4-40D3-4C7D-B3AC-3D9CBE19CEF7}" type="pres">
      <dgm:prSet presAssocID="{DE642E1C-1CD6-4DB5-AF76-D9164439DD3F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5EDE637A-0C6E-4329-802A-E8B833CEE59F}" type="pres">
      <dgm:prSet presAssocID="{DE642E1C-1CD6-4DB5-AF76-D9164439DD3F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14F0F05E-5CC7-43CF-855E-B250A5F4AC22}" type="pres">
      <dgm:prSet presAssocID="{DE642E1C-1CD6-4DB5-AF76-D9164439DD3F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3258CCF9-5B3B-45E4-AA06-A1CA19F8AE83}" type="pres">
      <dgm:prSet presAssocID="{DE642E1C-1CD6-4DB5-AF76-D9164439DD3F}" presName="quadrantPlaceholder" presStyleCnt="0"/>
      <dgm:spPr/>
    </dgm:pt>
    <dgm:pt modelId="{9D510D59-FC1D-47FD-BECE-FCE8A1FFCFCB}" type="pres">
      <dgm:prSet presAssocID="{DE642E1C-1CD6-4DB5-AF76-D9164439DD3F}" presName="center1" presStyleLbl="fgShp" presStyleIdx="0" presStyleCnt="2"/>
      <dgm:spPr/>
    </dgm:pt>
    <dgm:pt modelId="{A22A6F28-4ED4-44BF-A78B-FFF99C8D9193}" type="pres">
      <dgm:prSet presAssocID="{DE642E1C-1CD6-4DB5-AF76-D9164439DD3F}" presName="center2" presStyleLbl="fgShp" presStyleIdx="1" presStyleCnt="2"/>
      <dgm:spPr/>
    </dgm:pt>
  </dgm:ptLst>
  <dgm:cxnLst>
    <dgm:cxn modelId="{442EE705-D7EA-4B85-944D-A9ABFE24BE24}" srcId="{DE642E1C-1CD6-4DB5-AF76-D9164439DD3F}" destId="{91F193CF-4D6B-425D-96FF-E82114CD51E0}" srcOrd="2" destOrd="0" parTransId="{9BC5B6F4-DE33-4D15-8F06-FD54F9F84BCF}" sibTransId="{BFFA5287-B2B8-4F5A-9433-E7FD2C12DA7E}"/>
    <dgm:cxn modelId="{3A733311-2FCB-4766-B432-F062B9CB7EA9}" type="presOf" srcId="{EA3A906B-D342-4814-A53A-501454E6E04F}" destId="{EBE0B0DA-17A6-4ADD-AD08-EB5E8FFDD586}" srcOrd="1" destOrd="2" presId="urn:microsoft.com/office/officeart/2005/8/layout/cycle4"/>
    <dgm:cxn modelId="{4DCD7016-FCD3-406E-AC29-F1BF80EE04ED}" srcId="{D7172842-192C-45A7-A475-0FEEA9322EAA}" destId="{CD3C4C98-0792-49CB-9B18-AFE57EEF792A}" srcOrd="0" destOrd="0" parTransId="{6FA1BFE7-EB78-4120-8F2B-C9A14A1B4220}" sibTransId="{BF98B72B-6A13-4257-BF34-54FF917C4DEA}"/>
    <dgm:cxn modelId="{1A385B1C-E96D-44AC-8D9F-BFA9418C610F}" type="presOf" srcId="{CD3C4C98-0792-49CB-9B18-AFE57EEF792A}" destId="{1CBAF183-C894-4DD7-9579-55EBEB68E400}" srcOrd="0" destOrd="0" presId="urn:microsoft.com/office/officeart/2005/8/layout/cycle4"/>
    <dgm:cxn modelId="{53A7A024-D3F4-4F87-A6AA-FA0859F411E6}" type="presOf" srcId="{88F1C5B1-3B16-45DB-A90D-53ED1A9AC2EA}" destId="{14F0F05E-5CC7-43CF-855E-B250A5F4AC22}" srcOrd="0" destOrd="0" presId="urn:microsoft.com/office/officeart/2005/8/layout/cycle4"/>
    <dgm:cxn modelId="{19FD8630-1CCF-4AC6-A45A-F8282E907A54}" type="presOf" srcId="{EA3A906B-D342-4814-A53A-501454E6E04F}" destId="{C9870025-E18B-4A93-A80F-68EDE2394E7E}" srcOrd="0" destOrd="2" presId="urn:microsoft.com/office/officeart/2005/8/layout/cycle4"/>
    <dgm:cxn modelId="{D3587334-3545-4478-9C51-FD41DAA6C3E6}" type="presOf" srcId="{645AC133-61F0-4572-ACF6-45C77AD90E0A}" destId="{90900C0A-836C-45AA-AFFE-ADF4D010EB0E}" srcOrd="0" destOrd="0" presId="urn:microsoft.com/office/officeart/2005/8/layout/cycle4"/>
    <dgm:cxn modelId="{44891842-1B4F-4E7F-B6B4-5FA99C4A4084}" srcId="{5B0203A2-025B-4558-AD36-578C1657CFFA}" destId="{193D19E1-363D-415D-9A7C-CF8BDDC4C7F7}" srcOrd="0" destOrd="0" parTransId="{413DE979-F04E-4099-A03A-1A9EE2731406}" sibTransId="{87DF0E75-F105-4AB3-8EF1-2B51367EC0AA}"/>
    <dgm:cxn modelId="{EF5ADB62-5BF1-4D95-9654-F2C50366DBA8}" type="presOf" srcId="{645AC133-61F0-4572-ACF6-45C77AD90E0A}" destId="{69BB21F7-E550-451D-8520-5B2A0D9201CE}" srcOrd="1" destOrd="0" presId="urn:microsoft.com/office/officeart/2005/8/layout/cycle4"/>
    <dgm:cxn modelId="{E847BB4B-6786-4FF3-AA8A-09E0B5FFC9C7}" type="presOf" srcId="{A2F94A8F-50EC-474F-BB47-006E3617FE08}" destId="{EBE0B0DA-17A6-4ADD-AD08-EB5E8FFDD586}" srcOrd="1" destOrd="1" presId="urn:microsoft.com/office/officeart/2005/8/layout/cycle4"/>
    <dgm:cxn modelId="{D875FF6E-A552-476B-B1BE-D452E0A663E8}" type="presOf" srcId="{FA7E506F-7820-494A-8EF4-3A9DABDA27BF}" destId="{1CBAF183-C894-4DD7-9579-55EBEB68E400}" srcOrd="0" destOrd="1" presId="urn:microsoft.com/office/officeart/2005/8/layout/cycle4"/>
    <dgm:cxn modelId="{37D2E770-35A1-4FB1-8FDE-24B386026D6A}" type="presOf" srcId="{D7172842-192C-45A7-A475-0FEEA9322EAA}" destId="{C740D4A4-40D3-4C7D-B3AC-3D9CBE19CEF7}" srcOrd="0" destOrd="0" presId="urn:microsoft.com/office/officeart/2005/8/layout/cycle4"/>
    <dgm:cxn modelId="{D3762771-F49B-4903-9BFA-2B08CDA5D5E6}" srcId="{5B0203A2-025B-4558-AD36-578C1657CFFA}" destId="{EA3A906B-D342-4814-A53A-501454E6E04F}" srcOrd="2" destOrd="0" parTransId="{E45A0A37-67F0-489F-9076-E2F6AB96D784}" sibTransId="{4DA3D468-020B-49D2-A34C-B574969FCD6E}"/>
    <dgm:cxn modelId="{FC459872-A81E-4AAD-AEC7-D609AED6E5D8}" type="presOf" srcId="{FA7E506F-7820-494A-8EF4-3A9DABDA27BF}" destId="{F744A664-2EC4-41DF-8A95-D27BE7FB4F60}" srcOrd="1" destOrd="1" presId="urn:microsoft.com/office/officeart/2005/8/layout/cycle4"/>
    <dgm:cxn modelId="{B24E4A7C-4E13-4EC5-9947-E17B4A305EA8}" type="presOf" srcId="{89C030BA-1A92-4F4F-B6B8-E9ADC4D71710}" destId="{811A52A6-B1D2-4909-B828-93B81AFBEE28}" srcOrd="1" destOrd="1" presId="urn:microsoft.com/office/officeart/2005/8/layout/cycle4"/>
    <dgm:cxn modelId="{290F0588-E11D-4FA1-B366-7ED4B4206871}" type="presOf" srcId="{193D19E1-363D-415D-9A7C-CF8BDDC4C7F7}" destId="{EBE0B0DA-17A6-4ADD-AD08-EB5E8FFDD586}" srcOrd="1" destOrd="0" presId="urn:microsoft.com/office/officeart/2005/8/layout/cycle4"/>
    <dgm:cxn modelId="{0A55178D-9876-4391-8D68-0D2CEDBE6C46}" srcId="{91F193CF-4D6B-425D-96FF-E82114CD51E0}" destId="{645AC133-61F0-4572-ACF6-45C77AD90E0A}" srcOrd="0" destOrd="0" parTransId="{762B30E0-9AD8-4CBC-84EA-4F95BD2969B0}" sibTransId="{33A82680-B80E-403D-92DF-12CD89E242BA}"/>
    <dgm:cxn modelId="{387BD28E-DBC2-46B8-B9C1-B15A520168D1}" type="presOf" srcId="{5B0203A2-025B-4558-AD36-578C1657CFFA}" destId="{BCAE2C19-FF71-47C0-B6F4-AE678DFFCC17}" srcOrd="0" destOrd="0" presId="urn:microsoft.com/office/officeart/2005/8/layout/cycle4"/>
    <dgm:cxn modelId="{2A065892-01AC-4939-B281-9AC5D22BEB65}" type="presOf" srcId="{193D19E1-363D-415D-9A7C-CF8BDDC4C7F7}" destId="{C9870025-E18B-4A93-A80F-68EDE2394E7E}" srcOrd="0" destOrd="0" presId="urn:microsoft.com/office/officeart/2005/8/layout/cycle4"/>
    <dgm:cxn modelId="{F573BA93-8C8D-4245-A47C-19779C570F18}" type="presOf" srcId="{8E58DC7C-96B9-43F9-B259-900EEB084E31}" destId="{EEA99AA4-3B78-452E-B47F-A5C6B19C8A79}" srcOrd="0" destOrd="0" presId="urn:microsoft.com/office/officeart/2005/8/layout/cycle4"/>
    <dgm:cxn modelId="{EDFE3A96-BF19-4FEC-911C-5B432F04CAD3}" srcId="{DE642E1C-1CD6-4DB5-AF76-D9164439DD3F}" destId="{5B0203A2-025B-4558-AD36-578C1657CFFA}" srcOrd="0" destOrd="0" parTransId="{60D60B7C-8A91-4B70-AE45-E0E6E4487DAF}" sibTransId="{8161114A-C3D7-4F85-A42F-333471A702F9}"/>
    <dgm:cxn modelId="{AE15F798-559F-433D-BB67-8517C40C6E23}" srcId="{D7172842-192C-45A7-A475-0FEEA9322EAA}" destId="{FA7E506F-7820-494A-8EF4-3A9DABDA27BF}" srcOrd="1" destOrd="0" parTransId="{82790B61-BC9F-4DE3-8CDF-67E1F65D4C10}" sibTransId="{9083C421-98CF-4F91-9246-5DD86928FF35}"/>
    <dgm:cxn modelId="{AEBCC6A0-A094-4DB3-8E8D-579B30D066D4}" type="presOf" srcId="{91F193CF-4D6B-425D-96FF-E82114CD51E0}" destId="{5EDE637A-0C6E-4329-802A-E8B833CEE59F}" srcOrd="0" destOrd="0" presId="urn:microsoft.com/office/officeart/2005/8/layout/cycle4"/>
    <dgm:cxn modelId="{75B390B1-F7CA-4C73-8DA8-9FA5875DE687}" type="presOf" srcId="{A1FD20BD-E8A1-4961-A64F-CEE443E2D832}" destId="{69BB21F7-E550-451D-8520-5B2A0D9201CE}" srcOrd="1" destOrd="1" presId="urn:microsoft.com/office/officeart/2005/8/layout/cycle4"/>
    <dgm:cxn modelId="{906A22BA-791F-4800-8B80-DABD41DE49C1}" srcId="{88F1C5B1-3B16-45DB-A90D-53ED1A9AC2EA}" destId="{8E58DC7C-96B9-43F9-B259-900EEB084E31}" srcOrd="0" destOrd="0" parTransId="{02A0DB54-37A5-4F9B-B875-E60A035905D3}" sibTransId="{11504357-C65A-4DA1-9F9E-C44F852BABCF}"/>
    <dgm:cxn modelId="{EA7FDCBF-85CC-4830-90A1-29ACD6B007A7}" type="presOf" srcId="{DE642E1C-1CD6-4DB5-AF76-D9164439DD3F}" destId="{7C808148-E755-452C-96F2-003406A3DDF7}" srcOrd="0" destOrd="0" presId="urn:microsoft.com/office/officeart/2005/8/layout/cycle4"/>
    <dgm:cxn modelId="{074819C3-617B-483D-9990-41343305B1EA}" type="presOf" srcId="{89C030BA-1A92-4F4F-B6B8-E9ADC4D71710}" destId="{EEA99AA4-3B78-452E-B47F-A5C6B19C8A79}" srcOrd="0" destOrd="1" presId="urn:microsoft.com/office/officeart/2005/8/layout/cycle4"/>
    <dgm:cxn modelId="{6F26D5CD-4C81-4B36-B18A-B58D4FA28D87}" type="presOf" srcId="{A1FD20BD-E8A1-4961-A64F-CEE443E2D832}" destId="{90900C0A-836C-45AA-AFFE-ADF4D010EB0E}" srcOrd="0" destOrd="1" presId="urn:microsoft.com/office/officeart/2005/8/layout/cycle4"/>
    <dgm:cxn modelId="{00C062CE-E80F-4550-8A29-8F3665E9E9A4}" srcId="{DE642E1C-1CD6-4DB5-AF76-D9164439DD3F}" destId="{88F1C5B1-3B16-45DB-A90D-53ED1A9AC2EA}" srcOrd="3" destOrd="0" parTransId="{D632E0C7-CF4D-44C8-A0E4-DB2C82159716}" sibTransId="{8C82F886-7CC3-4BAD-BC60-33BE4450166A}"/>
    <dgm:cxn modelId="{4A6C93D1-599D-409C-89B4-7D7BF40E0B12}" type="presOf" srcId="{A2F94A8F-50EC-474F-BB47-006E3617FE08}" destId="{C9870025-E18B-4A93-A80F-68EDE2394E7E}" srcOrd="0" destOrd="1" presId="urn:microsoft.com/office/officeart/2005/8/layout/cycle4"/>
    <dgm:cxn modelId="{4FB166DC-2326-4FD7-88F4-0F5FC7C408E3}" srcId="{91F193CF-4D6B-425D-96FF-E82114CD51E0}" destId="{A1FD20BD-E8A1-4961-A64F-CEE443E2D832}" srcOrd="1" destOrd="0" parTransId="{29E9424E-6388-4B67-9FEA-AEE280D3B467}" sibTransId="{599896E6-ED86-48C8-BFDD-9D13836A55E0}"/>
    <dgm:cxn modelId="{4C6E34E4-E080-439A-A2DD-B177C4E00E48}" type="presOf" srcId="{8E58DC7C-96B9-43F9-B259-900EEB084E31}" destId="{811A52A6-B1D2-4909-B828-93B81AFBEE28}" srcOrd="1" destOrd="0" presId="urn:microsoft.com/office/officeart/2005/8/layout/cycle4"/>
    <dgm:cxn modelId="{34C6CAE7-F722-42EA-8756-AE17312E9161}" type="presOf" srcId="{CD3C4C98-0792-49CB-9B18-AFE57EEF792A}" destId="{F744A664-2EC4-41DF-8A95-D27BE7FB4F60}" srcOrd="1" destOrd="0" presId="urn:microsoft.com/office/officeart/2005/8/layout/cycle4"/>
    <dgm:cxn modelId="{188552EE-78F1-46B6-B036-B1080109F8B6}" srcId="{5B0203A2-025B-4558-AD36-578C1657CFFA}" destId="{A2F94A8F-50EC-474F-BB47-006E3617FE08}" srcOrd="1" destOrd="0" parTransId="{8E92E81D-A469-4A69-8D3F-FEC06CF8B9AE}" sibTransId="{215D28A8-14E0-44F5-9EA1-D475BA4EE796}"/>
    <dgm:cxn modelId="{4FCA65F1-DD8E-4848-91CA-679532677B5D}" srcId="{DE642E1C-1CD6-4DB5-AF76-D9164439DD3F}" destId="{D7172842-192C-45A7-A475-0FEEA9322EAA}" srcOrd="1" destOrd="0" parTransId="{41B6D4BF-5550-4A20-BB6A-2A43C926C906}" sibTransId="{BF4E481C-8960-4D66-AA5B-BBEB2E619B70}"/>
    <dgm:cxn modelId="{439726F6-4E87-4DF1-A038-847C68460026}" srcId="{88F1C5B1-3B16-45DB-A90D-53ED1A9AC2EA}" destId="{89C030BA-1A92-4F4F-B6B8-E9ADC4D71710}" srcOrd="1" destOrd="0" parTransId="{E7E75EA4-2B2B-48EB-A42B-466816B0491D}" sibTransId="{57B1B5CF-2279-4651-9857-1E5D061BABDB}"/>
    <dgm:cxn modelId="{B951DCD1-434D-4073-BB45-B6F3E4621798}" type="presParOf" srcId="{7C808148-E755-452C-96F2-003406A3DDF7}" destId="{57530CB6-44AD-44CC-9905-123BCB062111}" srcOrd="0" destOrd="0" presId="urn:microsoft.com/office/officeart/2005/8/layout/cycle4"/>
    <dgm:cxn modelId="{390BDD6A-414E-48BB-A1B9-37272284A2FA}" type="presParOf" srcId="{57530CB6-44AD-44CC-9905-123BCB062111}" destId="{3E5227C2-B2C7-4E2A-A6FD-7E02D396615A}" srcOrd="0" destOrd="0" presId="urn:microsoft.com/office/officeart/2005/8/layout/cycle4"/>
    <dgm:cxn modelId="{5B28BF6B-3E4C-4449-ABCB-E0CE2C32EC1A}" type="presParOf" srcId="{3E5227C2-B2C7-4E2A-A6FD-7E02D396615A}" destId="{C9870025-E18B-4A93-A80F-68EDE2394E7E}" srcOrd="0" destOrd="0" presId="urn:microsoft.com/office/officeart/2005/8/layout/cycle4"/>
    <dgm:cxn modelId="{0D2F52C8-0840-4C4A-9AFD-D527FEF849B1}" type="presParOf" srcId="{3E5227C2-B2C7-4E2A-A6FD-7E02D396615A}" destId="{EBE0B0DA-17A6-4ADD-AD08-EB5E8FFDD586}" srcOrd="1" destOrd="0" presId="urn:microsoft.com/office/officeart/2005/8/layout/cycle4"/>
    <dgm:cxn modelId="{61B099ED-EDC5-4A9A-AE21-DF6581BC12A1}" type="presParOf" srcId="{57530CB6-44AD-44CC-9905-123BCB062111}" destId="{DE2F5127-B77C-4FB6-B5BF-342719AC4833}" srcOrd="1" destOrd="0" presId="urn:microsoft.com/office/officeart/2005/8/layout/cycle4"/>
    <dgm:cxn modelId="{2F4213E9-0C4D-40C1-B6D3-E79E70398C0D}" type="presParOf" srcId="{DE2F5127-B77C-4FB6-B5BF-342719AC4833}" destId="{1CBAF183-C894-4DD7-9579-55EBEB68E400}" srcOrd="0" destOrd="0" presId="urn:microsoft.com/office/officeart/2005/8/layout/cycle4"/>
    <dgm:cxn modelId="{0E01F1B7-C4F0-4A2D-AC0E-38BFDC21F077}" type="presParOf" srcId="{DE2F5127-B77C-4FB6-B5BF-342719AC4833}" destId="{F744A664-2EC4-41DF-8A95-D27BE7FB4F60}" srcOrd="1" destOrd="0" presId="urn:microsoft.com/office/officeart/2005/8/layout/cycle4"/>
    <dgm:cxn modelId="{A73AAB50-1D49-4082-9955-72E4C3B7BF54}" type="presParOf" srcId="{57530CB6-44AD-44CC-9905-123BCB062111}" destId="{275015DE-8677-44EC-868D-35B205F64A54}" srcOrd="2" destOrd="0" presId="urn:microsoft.com/office/officeart/2005/8/layout/cycle4"/>
    <dgm:cxn modelId="{643B667D-6244-4D83-AFAB-BEACCF04AACF}" type="presParOf" srcId="{275015DE-8677-44EC-868D-35B205F64A54}" destId="{90900C0A-836C-45AA-AFFE-ADF4D010EB0E}" srcOrd="0" destOrd="0" presId="urn:microsoft.com/office/officeart/2005/8/layout/cycle4"/>
    <dgm:cxn modelId="{C829AF4B-CD99-43B4-9C71-9218352D3423}" type="presParOf" srcId="{275015DE-8677-44EC-868D-35B205F64A54}" destId="{69BB21F7-E550-451D-8520-5B2A0D9201CE}" srcOrd="1" destOrd="0" presId="urn:microsoft.com/office/officeart/2005/8/layout/cycle4"/>
    <dgm:cxn modelId="{70D0F541-A396-4F93-8F72-25E7CC87FE5B}" type="presParOf" srcId="{57530CB6-44AD-44CC-9905-123BCB062111}" destId="{F6ABFC4B-25FC-464E-947F-AF6E7F50A939}" srcOrd="3" destOrd="0" presId="urn:microsoft.com/office/officeart/2005/8/layout/cycle4"/>
    <dgm:cxn modelId="{9ECD60AD-10A7-433B-B8A3-6290BD31AE62}" type="presParOf" srcId="{F6ABFC4B-25FC-464E-947F-AF6E7F50A939}" destId="{EEA99AA4-3B78-452E-B47F-A5C6B19C8A79}" srcOrd="0" destOrd="0" presId="urn:microsoft.com/office/officeart/2005/8/layout/cycle4"/>
    <dgm:cxn modelId="{EB54CBFF-5F79-44F9-877A-E4FA89460EEA}" type="presParOf" srcId="{F6ABFC4B-25FC-464E-947F-AF6E7F50A939}" destId="{811A52A6-B1D2-4909-B828-93B81AFBEE28}" srcOrd="1" destOrd="0" presId="urn:microsoft.com/office/officeart/2005/8/layout/cycle4"/>
    <dgm:cxn modelId="{57FCD40C-0D8A-4964-922C-04325DD9BC94}" type="presParOf" srcId="{57530CB6-44AD-44CC-9905-123BCB062111}" destId="{1A867F61-5F5A-425C-8DD8-605D987C944F}" srcOrd="4" destOrd="0" presId="urn:microsoft.com/office/officeart/2005/8/layout/cycle4"/>
    <dgm:cxn modelId="{93BEDBA8-A36E-49CE-B1BF-62628830C828}" type="presParOf" srcId="{7C808148-E755-452C-96F2-003406A3DDF7}" destId="{69A4E2B7-DEAF-4218-B377-CFF8D27590F2}" srcOrd="1" destOrd="0" presId="urn:microsoft.com/office/officeart/2005/8/layout/cycle4"/>
    <dgm:cxn modelId="{5F617737-059D-41FD-8497-6F7CD128793C}" type="presParOf" srcId="{69A4E2B7-DEAF-4218-B377-CFF8D27590F2}" destId="{BCAE2C19-FF71-47C0-B6F4-AE678DFFCC17}" srcOrd="0" destOrd="0" presId="urn:microsoft.com/office/officeart/2005/8/layout/cycle4"/>
    <dgm:cxn modelId="{B1FF8D18-CB04-4FD6-BF4C-387607B9712B}" type="presParOf" srcId="{69A4E2B7-DEAF-4218-B377-CFF8D27590F2}" destId="{C740D4A4-40D3-4C7D-B3AC-3D9CBE19CEF7}" srcOrd="1" destOrd="0" presId="urn:microsoft.com/office/officeart/2005/8/layout/cycle4"/>
    <dgm:cxn modelId="{99DFC165-CD6D-421B-85B6-28C1091E356D}" type="presParOf" srcId="{69A4E2B7-DEAF-4218-B377-CFF8D27590F2}" destId="{5EDE637A-0C6E-4329-802A-E8B833CEE59F}" srcOrd="2" destOrd="0" presId="urn:microsoft.com/office/officeart/2005/8/layout/cycle4"/>
    <dgm:cxn modelId="{4C41C183-B7C0-40C0-9380-27D2E8231378}" type="presParOf" srcId="{69A4E2B7-DEAF-4218-B377-CFF8D27590F2}" destId="{14F0F05E-5CC7-43CF-855E-B250A5F4AC22}" srcOrd="3" destOrd="0" presId="urn:microsoft.com/office/officeart/2005/8/layout/cycle4"/>
    <dgm:cxn modelId="{924141E0-EDBE-43BE-B8FC-23A99DADFB0D}" type="presParOf" srcId="{69A4E2B7-DEAF-4218-B377-CFF8D27590F2}" destId="{3258CCF9-5B3B-45E4-AA06-A1CA19F8AE83}" srcOrd="4" destOrd="0" presId="urn:microsoft.com/office/officeart/2005/8/layout/cycle4"/>
    <dgm:cxn modelId="{C3DA5479-FE3C-412E-B77C-C9E76EC9E3F0}" type="presParOf" srcId="{7C808148-E755-452C-96F2-003406A3DDF7}" destId="{9D510D59-FC1D-47FD-BECE-FCE8A1FFCFCB}" srcOrd="2" destOrd="0" presId="urn:microsoft.com/office/officeart/2005/8/layout/cycle4"/>
    <dgm:cxn modelId="{DC8841D1-FE3E-4062-B618-F6C2FAC8D247}" type="presParOf" srcId="{7C808148-E755-452C-96F2-003406A3DDF7}" destId="{A22A6F28-4ED4-44BF-A78B-FFF99C8D919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00C0A-836C-45AA-AFFE-ADF4D010EB0E}">
      <dsp:nvSpPr>
        <dsp:cNvPr id="0" name=""/>
        <dsp:cNvSpPr/>
      </dsp:nvSpPr>
      <dsp:spPr>
        <a:xfrm>
          <a:off x="5344923" y="3507008"/>
          <a:ext cx="2401345" cy="16503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实验验收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实验报告</a:t>
          </a:r>
        </a:p>
      </dsp:txBody>
      <dsp:txXfrm>
        <a:off x="6101580" y="3955850"/>
        <a:ext cx="1608435" cy="1165261"/>
      </dsp:txXfrm>
    </dsp:sp>
    <dsp:sp modelId="{EEA99AA4-3B78-452E-B47F-A5C6B19C8A79}">
      <dsp:nvSpPr>
        <dsp:cNvPr id="0" name=""/>
        <dsp:cNvSpPr/>
      </dsp:nvSpPr>
      <dsp:spPr>
        <a:xfrm>
          <a:off x="1114890" y="3507008"/>
          <a:ext cx="2547738" cy="16503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期末考试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闭卷</a:t>
          </a:r>
        </a:p>
      </dsp:txBody>
      <dsp:txXfrm>
        <a:off x="1151143" y="3955850"/>
        <a:ext cx="1710910" cy="1165261"/>
      </dsp:txXfrm>
    </dsp:sp>
    <dsp:sp modelId="{1CBAF183-C894-4DD7-9579-55EBEB68E400}">
      <dsp:nvSpPr>
        <dsp:cNvPr id="0" name=""/>
        <dsp:cNvSpPr/>
      </dsp:nvSpPr>
      <dsp:spPr>
        <a:xfrm>
          <a:off x="5416922" y="0"/>
          <a:ext cx="2257347" cy="16503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课程作业</a:t>
          </a:r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雨课堂</a:t>
          </a:r>
          <a:endParaRPr lang="zh-CN" altLang="en-US" sz="2400" kern="1200" dirty="0"/>
        </a:p>
      </dsp:txBody>
      <dsp:txXfrm>
        <a:off x="6130379" y="36253"/>
        <a:ext cx="1507636" cy="1165261"/>
      </dsp:txXfrm>
    </dsp:sp>
    <dsp:sp modelId="{C9870025-E18B-4A93-A80F-68EDE2394E7E}">
      <dsp:nvSpPr>
        <dsp:cNvPr id="0" name=""/>
        <dsp:cNvSpPr/>
      </dsp:nvSpPr>
      <dsp:spPr>
        <a:xfrm>
          <a:off x="1114890" y="0"/>
          <a:ext cx="2547738" cy="16503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课堂考勤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课堂表现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课堂测验</a:t>
          </a:r>
        </a:p>
      </dsp:txBody>
      <dsp:txXfrm>
        <a:off x="1151143" y="36253"/>
        <a:ext cx="1710910" cy="1165261"/>
      </dsp:txXfrm>
    </dsp:sp>
    <dsp:sp modelId="{BCAE2C19-FF71-47C0-B6F4-AE678DFFCC17}">
      <dsp:nvSpPr>
        <dsp:cNvPr id="0" name=""/>
        <dsp:cNvSpPr/>
      </dsp:nvSpPr>
      <dsp:spPr>
        <a:xfrm>
          <a:off x="2182465" y="293969"/>
          <a:ext cx="2233139" cy="223313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平时成绩：</a:t>
          </a:r>
          <a:r>
            <a:rPr lang="en-US" altLang="zh-CN" sz="2700" b="1" kern="1200" dirty="0">
              <a:solidFill>
                <a:srgbClr val="FF0000"/>
              </a:solidFill>
            </a:rPr>
            <a:t>~10%</a:t>
          </a:r>
          <a:endParaRPr lang="zh-CN" sz="2700" b="1" kern="1200" dirty="0">
            <a:solidFill>
              <a:srgbClr val="FF0000"/>
            </a:solidFill>
          </a:endParaRPr>
        </a:p>
      </dsp:txBody>
      <dsp:txXfrm>
        <a:off x="2836536" y="948040"/>
        <a:ext cx="1579068" cy="1579068"/>
      </dsp:txXfrm>
    </dsp:sp>
    <dsp:sp modelId="{C740D4A4-40D3-4C7D-B3AC-3D9CBE19CEF7}">
      <dsp:nvSpPr>
        <dsp:cNvPr id="0" name=""/>
        <dsp:cNvSpPr/>
      </dsp:nvSpPr>
      <dsp:spPr>
        <a:xfrm rot="5400000">
          <a:off x="4518751" y="293969"/>
          <a:ext cx="2233139" cy="223313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作业</a:t>
          </a:r>
          <a:r>
            <a:rPr lang="zh-CN" sz="2400" b="1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成绩</a:t>
          </a:r>
          <a:r>
            <a:rPr lang="zh-CN" altLang="en-US" sz="2400" b="1" kern="1200" dirty="0">
              <a:solidFill>
                <a:prstClr val="white"/>
              </a:solidFill>
              <a:latin typeface="Calibri"/>
              <a:ea typeface="宋体" panose="02010600030101010101" pitchFamily="2" charset="-122"/>
              <a:cs typeface="+mn-cs"/>
            </a:rPr>
            <a:t>：</a:t>
          </a:r>
          <a:r>
            <a:rPr lang="en-US" altLang="zh-CN" sz="2700" b="1" kern="1200" dirty="0">
              <a:solidFill>
                <a:srgbClr val="FF0000"/>
              </a:solidFill>
              <a:latin typeface="Calibri"/>
              <a:ea typeface="宋体" panose="02010600030101010101" pitchFamily="2" charset="-122"/>
              <a:cs typeface="+mn-cs"/>
            </a:rPr>
            <a:t>~15%</a:t>
          </a:r>
          <a:endParaRPr lang="zh-CN" sz="2700" b="1" kern="1200" dirty="0">
            <a:solidFill>
              <a:srgbClr val="FF0000"/>
            </a:solidFill>
            <a:latin typeface="Calibri"/>
            <a:ea typeface="宋体" panose="02010600030101010101" pitchFamily="2" charset="-122"/>
            <a:cs typeface="+mn-cs"/>
          </a:endParaRPr>
        </a:p>
      </dsp:txBody>
      <dsp:txXfrm rot="-5400000">
        <a:off x="4518751" y="948040"/>
        <a:ext cx="1579068" cy="1579068"/>
      </dsp:txXfrm>
    </dsp:sp>
    <dsp:sp modelId="{5EDE637A-0C6E-4329-802A-E8B833CEE59F}">
      <dsp:nvSpPr>
        <dsp:cNvPr id="0" name=""/>
        <dsp:cNvSpPr/>
      </dsp:nvSpPr>
      <dsp:spPr>
        <a:xfrm rot="10800000">
          <a:off x="4518751" y="2630256"/>
          <a:ext cx="2233139" cy="223313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/>
            <a:t>实验成绩</a:t>
          </a:r>
          <a:r>
            <a:rPr lang="zh-CN" altLang="en-US" sz="2400" b="1" kern="1200"/>
            <a:t>：</a:t>
          </a:r>
          <a:r>
            <a:rPr lang="en-US" altLang="zh-CN" sz="2700" b="1" kern="1200">
              <a:solidFill>
                <a:srgbClr val="FF0000"/>
              </a:solidFill>
            </a:rPr>
            <a:t>~15%</a:t>
          </a:r>
          <a:endParaRPr lang="zh-CN" sz="2700" b="1" kern="1200" dirty="0">
            <a:solidFill>
              <a:srgbClr val="FF0000"/>
            </a:solidFill>
          </a:endParaRPr>
        </a:p>
      </dsp:txBody>
      <dsp:txXfrm rot="10800000">
        <a:off x="4518751" y="2630256"/>
        <a:ext cx="1579068" cy="1579068"/>
      </dsp:txXfrm>
    </dsp:sp>
    <dsp:sp modelId="{14F0F05E-5CC7-43CF-855E-B250A5F4AC22}">
      <dsp:nvSpPr>
        <dsp:cNvPr id="0" name=""/>
        <dsp:cNvSpPr/>
      </dsp:nvSpPr>
      <dsp:spPr>
        <a:xfrm rot="16200000">
          <a:off x="2182465" y="2630256"/>
          <a:ext cx="2233139" cy="223313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kern="1200"/>
            <a:t>考试成绩</a:t>
          </a:r>
          <a:r>
            <a:rPr lang="zh-CN" altLang="en-US" sz="2400" b="1" kern="1200"/>
            <a:t>：</a:t>
          </a:r>
          <a:r>
            <a:rPr lang="en-US" altLang="zh-CN" sz="2700" b="1" kern="1200">
              <a:solidFill>
                <a:srgbClr val="FF0000"/>
              </a:solidFill>
            </a:rPr>
            <a:t>~60%</a:t>
          </a:r>
          <a:endParaRPr lang="zh-CN" sz="2700" b="1" kern="1200" dirty="0">
            <a:solidFill>
              <a:srgbClr val="FF0000"/>
            </a:solidFill>
          </a:endParaRPr>
        </a:p>
      </dsp:txBody>
      <dsp:txXfrm rot="5400000">
        <a:off x="2836536" y="2630256"/>
        <a:ext cx="1579068" cy="1579068"/>
      </dsp:txXfrm>
    </dsp:sp>
    <dsp:sp modelId="{9D510D59-FC1D-47FD-BECE-FCE8A1FFCFCB}">
      <dsp:nvSpPr>
        <dsp:cNvPr id="0" name=""/>
        <dsp:cNvSpPr/>
      </dsp:nvSpPr>
      <dsp:spPr>
        <a:xfrm>
          <a:off x="4081664" y="2114519"/>
          <a:ext cx="771026" cy="67045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A6F28-4ED4-44BF-A78B-FFF99C8D9193}">
      <dsp:nvSpPr>
        <dsp:cNvPr id="0" name=""/>
        <dsp:cNvSpPr/>
      </dsp:nvSpPr>
      <dsp:spPr>
        <a:xfrm rot="10800000">
          <a:off x="4081664" y="2372387"/>
          <a:ext cx="771026" cy="67045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A141B130-0B70-430B-8EA0-5A10B22D29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370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  <a:endParaRPr lang="en-US" altLang="zh-CN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fld id="{DA064777-4831-4447-943B-D7FA323610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678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D6AEF89-027E-4285-8A71-5DB49902F9D0}" type="slidenum">
              <a:rPr lang="en-US" altLang="zh-CN" sz="1200" b="0" smtClean="0"/>
              <a:pPr eaLnBrk="1" hangingPunct="1"/>
              <a:t>1</a:t>
            </a:fld>
            <a:endParaRPr lang="en-US" altLang="zh-CN" sz="1200" b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064777-4831-4447-943B-D7FA3236105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183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064777-4831-4447-943B-D7FA3236105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831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064777-4831-4447-943B-D7FA3236105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05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04365F-60C2-4CB5-A775-C57560C4DC92}" type="slidenum">
              <a:rPr lang="en-US" altLang="zh-CN" sz="1200" b="0" smtClean="0"/>
              <a:pPr eaLnBrk="1" hangingPunct="1"/>
              <a:t>16</a:t>
            </a:fld>
            <a:endParaRPr lang="en-US" altLang="zh-CN" sz="12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altLang="zh-CN" sz="2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871531" y="5301208"/>
            <a:ext cx="8737600" cy="533400"/>
          </a:xfrm>
        </p:spPr>
        <p:txBody>
          <a:bodyPr/>
          <a:lstStyle>
            <a:lvl1pPr marL="0" indent="0" algn="ctr">
              <a:buFont typeface="Wingdings" charset="0"/>
              <a:buNone/>
              <a:defRPr sz="1800" b="1">
                <a:solidFill>
                  <a:schemeClr val="tx2"/>
                </a:solidFill>
                <a:latin typeface="Verdana" charset="0"/>
              </a:defRPr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  <p:sp>
        <p:nvSpPr>
          <p:cNvPr id="104464" name="Rectangle 1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2708920"/>
            <a:ext cx="12192000" cy="1728192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ko-KR" noProof="0" dirty="0"/>
              <a:t>Click to edit Master title</a:t>
            </a:r>
            <a:br>
              <a:rPr lang="en-US" altLang="ko-KR" noProof="0" dirty="0"/>
            </a:br>
            <a:r>
              <a:rPr lang="en-US" altLang="ko-KR" noProof="0" dirty="0"/>
              <a:t> style</a:t>
            </a:r>
          </a:p>
        </p:txBody>
      </p:sp>
      <p:sp>
        <p:nvSpPr>
          <p:cNvPr id="2" name="AutoShape 2" descr="http://img1.imgtn.bdimg.com/it/u=3892170013,3237731476&amp;fm=23&amp;gp=0.jpg"/>
          <p:cNvSpPr>
            <a:spLocks noChangeAspect="1" noChangeArrowheads="1"/>
          </p:cNvSpPr>
          <p:nvPr userDrawn="1"/>
        </p:nvSpPr>
        <p:spPr bwMode="auto">
          <a:xfrm>
            <a:off x="84667" y="-13652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45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http://img0.imgtn.bdimg.com/it/u=2718136314,1125667962&amp;fm=23&amp;gp=0.jpg"/>
          <p:cNvSpPr>
            <a:spLocks noChangeAspect="1" noChangeArrowheads="1"/>
          </p:cNvSpPr>
          <p:nvPr userDrawn="1"/>
        </p:nvSpPr>
        <p:spPr bwMode="auto">
          <a:xfrm>
            <a:off x="287867" y="1587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46" y="0"/>
            <a:ext cx="7768801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gimg2.baidu.com/image_search/src=http%3A%2F%2Fszeb.sz.gov.cn%2Fimg%2F0%2F56%2F56142%2F7880960.jpg&amp;refer=http%3A%2F%2Fszeb.sz.gov.cn&amp;app=2002&amp;size=f9999,10000&amp;q=a80&amp;n=0&amp;g=0n&amp;fmt=jpeg?sec=1647186580&amp;t=77a31773e4f26ac9f0a456b52cb73092">
            <a:extLst>
              <a:ext uri="{FF2B5EF4-FFF2-40B4-BE49-F238E27FC236}">
                <a16:creationId xmlns:a16="http://schemas.microsoft.com/office/drawing/2014/main" id="{CDBA82E7-1BF1-416C-95EE-097F5E8FE6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47" y="15875"/>
            <a:ext cx="2023753" cy="113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05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6.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568608" y="6597351"/>
            <a:ext cx="631902" cy="257937"/>
          </a:xfrm>
        </p:spPr>
        <p:txBody>
          <a:bodyPr/>
          <a:lstStyle>
            <a:lvl1pPr algn="ctr">
              <a:defRPr>
                <a:solidFill>
                  <a:srgbClr val="2A0399"/>
                </a:solidFill>
              </a:defRPr>
            </a:lvl1pPr>
          </a:lstStyle>
          <a:p>
            <a:pPr rtl="0">
              <a:defRPr/>
            </a:pPr>
            <a:fld id="{1872D8EF-4FDC-4B99-BA10-54C24F92FC0B}" type="slidenum">
              <a:rPr lang="zh-CN" altLang="en-US" smtClean="0">
                <a:cs typeface="+mn-cs"/>
              </a:rPr>
              <a:pPr rtl="0">
                <a:defRPr/>
              </a:pPr>
              <a:t>‹#›</a:t>
            </a:fld>
            <a:endParaRPr lang="zh-CN" altLang="en-US" dirty="0">
              <a:cs typeface="+mn-cs"/>
            </a:endParaRPr>
          </a:p>
        </p:txBody>
      </p:sp>
      <p:sp>
        <p:nvSpPr>
          <p:cNvPr id="26" name="标题占位符 1"/>
          <p:cNvSpPr>
            <a:spLocks noGrp="1"/>
          </p:cNvSpPr>
          <p:nvPr>
            <p:ph type="title"/>
          </p:nvPr>
        </p:nvSpPr>
        <p:spPr>
          <a:xfrm>
            <a:off x="2737742" y="0"/>
            <a:ext cx="9082846" cy="8599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7" name="文本占位符 2"/>
          <p:cNvSpPr>
            <a:spLocks noGrp="1"/>
          </p:cNvSpPr>
          <p:nvPr>
            <p:ph idx="1"/>
          </p:nvPr>
        </p:nvSpPr>
        <p:spPr>
          <a:xfrm>
            <a:off x="2737742" y="1223964"/>
            <a:ext cx="9088901" cy="5157364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-1" y="1059107"/>
            <a:ext cx="2574235" cy="5266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eaLnBrk="1" hangingPunct="1"/>
            <a:r>
              <a:rPr lang="en-US" altLang="zh-CN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2.1 </a:t>
            </a:r>
            <a:r>
              <a:rPr lang="zh-CN" altLang="en-US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数据通信基础</a:t>
            </a:r>
          </a:p>
        </p:txBody>
      </p:sp>
      <p:sp>
        <p:nvSpPr>
          <p:cNvPr id="28" name="矩形 27"/>
          <p:cNvSpPr/>
          <p:nvPr userDrawn="1"/>
        </p:nvSpPr>
        <p:spPr>
          <a:xfrm>
            <a:off x="-2" y="1601692"/>
            <a:ext cx="2574235" cy="5266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eaLnBrk="1" hangingPunct="1"/>
            <a:r>
              <a:rPr lang="en-US" altLang="zh-CN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2.2 </a:t>
            </a:r>
            <a:r>
              <a:rPr lang="zh-CN" altLang="en-US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物理介质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" y="2144351"/>
            <a:ext cx="2574235" cy="5266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eaLnBrk="1" hangingPunct="1"/>
            <a:r>
              <a:rPr lang="en-US" altLang="zh-CN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2.3 </a:t>
            </a:r>
            <a:r>
              <a:rPr lang="zh-CN" altLang="en-US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信道与信道容量</a:t>
            </a:r>
          </a:p>
        </p:txBody>
      </p:sp>
      <p:sp>
        <p:nvSpPr>
          <p:cNvPr id="30" name="矩形 29"/>
          <p:cNvSpPr/>
          <p:nvPr userDrawn="1"/>
        </p:nvSpPr>
        <p:spPr>
          <a:xfrm>
            <a:off x="343" y="2671028"/>
            <a:ext cx="2574235" cy="5266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1" hangingPunct="1"/>
            <a:r>
              <a:rPr lang="en-US" altLang="zh-CN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2.4 </a:t>
            </a:r>
            <a:r>
              <a:rPr lang="zh-CN" altLang="en-US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基带传输基础</a:t>
            </a:r>
          </a:p>
        </p:txBody>
      </p:sp>
      <p:sp>
        <p:nvSpPr>
          <p:cNvPr id="31" name="矩形 30"/>
          <p:cNvSpPr/>
          <p:nvPr userDrawn="1"/>
        </p:nvSpPr>
        <p:spPr>
          <a:xfrm>
            <a:off x="342" y="3213613"/>
            <a:ext cx="2574235" cy="5266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1" hangingPunct="1"/>
            <a:r>
              <a:rPr lang="en-US" altLang="zh-CN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 </a:t>
            </a:r>
            <a:endParaRPr lang="zh-CN" altLang="en-US" sz="1800" dirty="0">
              <a:solidFill>
                <a:srgbClr val="404040"/>
              </a:solidFill>
              <a:latin typeface="方正兰亭细黑_GBK"/>
              <a:ea typeface="方正兰亭细黑_GBK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-4802" y="3197397"/>
            <a:ext cx="2574235" cy="526677"/>
          </a:xfrm>
          <a:prstGeom prst="rect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eaLnBrk="1" hangingPunct="1"/>
            <a:r>
              <a:rPr lang="en-US" altLang="zh-CN" sz="1800" dirty="0">
                <a:solidFill>
                  <a:srgbClr val="FF0000"/>
                </a:solidFill>
                <a:latin typeface="方正兰亭细黑_GBK"/>
                <a:ea typeface="方正兰亭细黑_GBK"/>
              </a:rPr>
              <a:t>2.5 </a:t>
            </a:r>
            <a:r>
              <a:rPr lang="zh-CN" altLang="en-US" sz="1800" dirty="0">
                <a:solidFill>
                  <a:srgbClr val="FF0000"/>
                </a:solidFill>
                <a:latin typeface="方正兰亭细黑_GBK"/>
                <a:ea typeface="方正兰亭细黑_GBK"/>
              </a:rPr>
              <a:t>频带传输基础</a:t>
            </a:r>
          </a:p>
        </p:txBody>
      </p:sp>
      <p:sp>
        <p:nvSpPr>
          <p:cNvPr id="14" name="等腰三角形 13"/>
          <p:cNvSpPr/>
          <p:nvPr userDrawn="1"/>
        </p:nvSpPr>
        <p:spPr>
          <a:xfrm rot="16200000" flipH="1">
            <a:off x="2168576" y="3314832"/>
            <a:ext cx="559874" cy="289152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907617"/>
      </p:ext>
    </p:extLst>
  </p:cSld>
  <p:clrMapOvr>
    <a:masterClrMapping/>
  </p:clrMapOvr>
  <p:transition spd="slow" advClick="0" advTm="500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6.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568608" y="6597351"/>
            <a:ext cx="631902" cy="257937"/>
          </a:xfrm>
        </p:spPr>
        <p:txBody>
          <a:bodyPr/>
          <a:lstStyle>
            <a:lvl1pPr algn="ctr">
              <a:defRPr>
                <a:solidFill>
                  <a:srgbClr val="2A0399"/>
                </a:solidFill>
              </a:defRPr>
            </a:lvl1pPr>
          </a:lstStyle>
          <a:p>
            <a:pPr rtl="0">
              <a:defRPr/>
            </a:pPr>
            <a:fld id="{1872D8EF-4FDC-4B99-BA10-54C24F92FC0B}" type="slidenum">
              <a:rPr lang="zh-CN" altLang="en-US" smtClean="0">
                <a:cs typeface="+mn-cs"/>
              </a:rPr>
              <a:pPr rtl="0">
                <a:defRPr/>
              </a:pPr>
              <a:t>‹#›</a:t>
            </a:fld>
            <a:endParaRPr lang="zh-CN" altLang="en-US" dirty="0">
              <a:cs typeface="+mn-cs"/>
            </a:endParaRPr>
          </a:p>
        </p:txBody>
      </p:sp>
      <p:sp>
        <p:nvSpPr>
          <p:cNvPr id="26" name="标题占位符 1"/>
          <p:cNvSpPr>
            <a:spLocks noGrp="1"/>
          </p:cNvSpPr>
          <p:nvPr>
            <p:ph type="title"/>
          </p:nvPr>
        </p:nvSpPr>
        <p:spPr>
          <a:xfrm>
            <a:off x="2737742" y="0"/>
            <a:ext cx="9082846" cy="8599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7" name="文本占位符 2"/>
          <p:cNvSpPr>
            <a:spLocks noGrp="1"/>
          </p:cNvSpPr>
          <p:nvPr>
            <p:ph idx="1"/>
          </p:nvPr>
        </p:nvSpPr>
        <p:spPr>
          <a:xfrm>
            <a:off x="2737742" y="1223964"/>
            <a:ext cx="9088901" cy="5157364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-1" y="1059107"/>
            <a:ext cx="2574235" cy="5266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eaLnBrk="1" hangingPunct="1"/>
            <a:r>
              <a:rPr lang="en-US" altLang="zh-CN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2.1 </a:t>
            </a:r>
            <a:r>
              <a:rPr lang="zh-CN" altLang="en-US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数据通信基础</a:t>
            </a:r>
          </a:p>
        </p:txBody>
      </p:sp>
      <p:sp>
        <p:nvSpPr>
          <p:cNvPr id="28" name="矩形 27"/>
          <p:cNvSpPr/>
          <p:nvPr userDrawn="1"/>
        </p:nvSpPr>
        <p:spPr>
          <a:xfrm>
            <a:off x="-2" y="1601692"/>
            <a:ext cx="2574235" cy="5266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eaLnBrk="1" hangingPunct="1"/>
            <a:r>
              <a:rPr lang="en-US" altLang="zh-CN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2.2 </a:t>
            </a:r>
            <a:r>
              <a:rPr lang="zh-CN" altLang="en-US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物理介质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" y="2144351"/>
            <a:ext cx="2574235" cy="5266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eaLnBrk="1" hangingPunct="1"/>
            <a:r>
              <a:rPr lang="en-US" altLang="zh-CN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2.3 </a:t>
            </a:r>
            <a:r>
              <a:rPr lang="zh-CN" altLang="en-US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信道与信道容量</a:t>
            </a:r>
          </a:p>
        </p:txBody>
      </p:sp>
      <p:sp>
        <p:nvSpPr>
          <p:cNvPr id="30" name="矩形 29"/>
          <p:cNvSpPr/>
          <p:nvPr userDrawn="1"/>
        </p:nvSpPr>
        <p:spPr>
          <a:xfrm>
            <a:off x="343" y="2671028"/>
            <a:ext cx="2574235" cy="5266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1" hangingPunct="1"/>
            <a:r>
              <a:rPr lang="en-US" altLang="zh-CN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2.4 </a:t>
            </a:r>
            <a:r>
              <a:rPr lang="zh-CN" altLang="en-US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基带传输基础</a:t>
            </a:r>
          </a:p>
        </p:txBody>
      </p:sp>
      <p:sp>
        <p:nvSpPr>
          <p:cNvPr id="31" name="矩形 30"/>
          <p:cNvSpPr/>
          <p:nvPr userDrawn="1"/>
        </p:nvSpPr>
        <p:spPr>
          <a:xfrm>
            <a:off x="342" y="3213613"/>
            <a:ext cx="2574235" cy="5266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1" hangingPunct="1"/>
            <a:r>
              <a:rPr lang="en-US" altLang="zh-CN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 </a:t>
            </a:r>
            <a:endParaRPr lang="zh-CN" altLang="en-US" sz="1800" dirty="0">
              <a:solidFill>
                <a:srgbClr val="404040"/>
              </a:solidFill>
              <a:latin typeface="方正兰亭细黑_GBK"/>
              <a:ea typeface="方正兰亭细黑_GBK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-4802" y="3197397"/>
            <a:ext cx="2574235" cy="5266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1" hangingPunct="1"/>
            <a:r>
              <a:rPr lang="en-US" altLang="zh-CN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2.5 </a:t>
            </a:r>
            <a:r>
              <a:rPr lang="zh-CN" altLang="en-US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频带传输基础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7052" y="3741235"/>
            <a:ext cx="2574235" cy="5266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1" hangingPunct="1"/>
            <a:r>
              <a:rPr lang="en-US" altLang="zh-CN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 </a:t>
            </a:r>
            <a:endParaRPr lang="zh-CN" altLang="en-US" sz="1800" dirty="0">
              <a:solidFill>
                <a:srgbClr val="404040"/>
              </a:solidFill>
              <a:latin typeface="方正兰亭细黑_GBK"/>
              <a:ea typeface="方正兰亭细黑_GBK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1908" y="3725019"/>
            <a:ext cx="2574235" cy="526677"/>
          </a:xfrm>
          <a:prstGeom prst="rect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eaLnBrk="1" hangingPunct="1"/>
            <a:r>
              <a:rPr lang="en-US" altLang="zh-CN" sz="1800" dirty="0">
                <a:solidFill>
                  <a:srgbClr val="FF0000"/>
                </a:solidFill>
                <a:latin typeface="方正兰亭细黑_GBK"/>
                <a:ea typeface="方正兰亭细黑_GBK"/>
              </a:rPr>
              <a:t>2.6 </a:t>
            </a:r>
            <a:r>
              <a:rPr lang="zh-CN" altLang="en-US" sz="1800" dirty="0">
                <a:solidFill>
                  <a:srgbClr val="FF0000"/>
                </a:solidFill>
                <a:latin typeface="方正兰亭细黑_GBK"/>
                <a:ea typeface="方正兰亭细黑_GBK"/>
              </a:rPr>
              <a:t>物理层接口规程</a:t>
            </a:r>
          </a:p>
        </p:txBody>
      </p:sp>
      <p:sp>
        <p:nvSpPr>
          <p:cNvPr id="17" name="等腰三角形 16"/>
          <p:cNvSpPr/>
          <p:nvPr userDrawn="1"/>
        </p:nvSpPr>
        <p:spPr>
          <a:xfrm rot="16200000" flipH="1">
            <a:off x="2185286" y="3842454"/>
            <a:ext cx="559874" cy="289152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949597"/>
      </p:ext>
    </p:extLst>
  </p:cSld>
  <p:clrMapOvr>
    <a:masterClrMapping/>
  </p:clrMapOvr>
  <p:transition spd="slow" advClick="0" advTm="5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557812"/>
            <a:ext cx="3860800" cy="260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53651" y="6597351"/>
            <a:ext cx="733872" cy="260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4CD6752-6E75-4EB1-8036-E5EC92671081}" type="slidenum">
              <a:rPr lang="zh-CN" altLang="en-US" b="0" smtClean="0"/>
              <a:pPr>
                <a:defRPr/>
              </a:pPr>
              <a:t>‹#›</a:t>
            </a:fld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180865798"/>
      </p:ext>
    </p:extLst>
  </p:cSld>
  <p:clrMapOvr>
    <a:masterClrMapping/>
  </p:clrMapOvr>
  <p:transition spd="slow" advClick="0" advTm="5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23593" y="1196752"/>
            <a:ext cx="4762398" cy="5112567"/>
          </a:xfrm>
        </p:spPr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54348" y="1196752"/>
            <a:ext cx="4474300" cy="5112567"/>
          </a:xfrm>
        </p:spPr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4165600" y="64482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1482808" y="6597353"/>
            <a:ext cx="709192" cy="252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3364AA22-0D68-4FC6-8A7E-5BFB628C2454}" type="slidenum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94768"/>
      </p:ext>
    </p:extLst>
  </p:cSld>
  <p:clrMapOvr>
    <a:masterClrMapping/>
  </p:clrMapOvr>
  <p:transition spd="slow" advClick="0" advTm="5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5600" y="16549"/>
            <a:ext cx="9441296" cy="76470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23592" y="1121679"/>
            <a:ext cx="4792656" cy="64238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423593" y="1767371"/>
            <a:ext cx="4792656" cy="46859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24530" y="1127610"/>
            <a:ext cx="4512366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24529" y="1767372"/>
            <a:ext cx="4512367" cy="468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165600" y="6525344"/>
            <a:ext cx="3860800" cy="323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11441583" y="6597352"/>
            <a:ext cx="733872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A737D3B1-5CF5-492C-B09B-F1A9FBCD2355}" type="slidenum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566526"/>
      </p:ext>
    </p:extLst>
  </p:cSld>
  <p:clrMapOvr>
    <a:masterClrMapping/>
  </p:clrMapOvr>
  <p:transition spd="slow" advClick="0" advTm="50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165600" y="6525344"/>
            <a:ext cx="3860800" cy="31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1496600" y="6597352"/>
            <a:ext cx="661864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18843436-41D2-437B-A6DA-E078D8EEC896}" type="slidenum">
              <a:rPr kumimoji="0" lang="zh-CN" altLang="en-US" b="0" i="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47564"/>
      </p:ext>
    </p:extLst>
  </p:cSld>
  <p:clrMapOvr>
    <a:masterClrMapping/>
  </p:clrMapOvr>
  <p:transition spd="slow" advClick="0" advTm="500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568608" y="6597351"/>
            <a:ext cx="631902" cy="257937"/>
          </a:xfrm>
        </p:spPr>
        <p:txBody>
          <a:bodyPr/>
          <a:lstStyle>
            <a:lvl1pPr algn="ctr">
              <a:defRPr>
                <a:solidFill>
                  <a:srgbClr val="2A0399"/>
                </a:solidFill>
              </a:defRPr>
            </a:lvl1pPr>
          </a:lstStyle>
          <a:p>
            <a:pPr rtl="0">
              <a:defRPr/>
            </a:pPr>
            <a:fld id="{1872D8EF-4FDC-4B99-BA10-54C24F92FC0B}" type="slidenum">
              <a:rPr lang="zh-CN" altLang="en-US" smtClean="0">
                <a:cs typeface="+mn-cs"/>
              </a:rPr>
              <a:pPr rtl="0">
                <a:defRPr/>
              </a:pPr>
              <a:t>‹#›</a:t>
            </a:fld>
            <a:endParaRPr lang="zh-CN" altLang="en-US" dirty="0">
              <a:cs typeface="+mn-cs"/>
            </a:endParaRPr>
          </a:p>
        </p:txBody>
      </p:sp>
      <p:sp>
        <p:nvSpPr>
          <p:cNvPr id="26" name="标题占位符 1"/>
          <p:cNvSpPr>
            <a:spLocks noGrp="1"/>
          </p:cNvSpPr>
          <p:nvPr>
            <p:ph type="title"/>
          </p:nvPr>
        </p:nvSpPr>
        <p:spPr>
          <a:xfrm>
            <a:off x="2567608" y="0"/>
            <a:ext cx="9265012" cy="795794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7" name="文本占位符 2"/>
          <p:cNvSpPr>
            <a:spLocks noGrp="1"/>
          </p:cNvSpPr>
          <p:nvPr>
            <p:ph idx="1"/>
          </p:nvPr>
        </p:nvSpPr>
        <p:spPr>
          <a:xfrm>
            <a:off x="2423592" y="1124744"/>
            <a:ext cx="9505056" cy="532859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-4011" y="1059107"/>
            <a:ext cx="2173586" cy="526677"/>
          </a:xfrm>
          <a:prstGeom prst="rect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eaLnBrk="1" hangingPunct="1"/>
            <a:r>
              <a:rPr lang="en-US" altLang="zh-CN" sz="1600" b="1" dirty="0">
                <a:solidFill>
                  <a:srgbClr val="FF0000"/>
                </a:solidFill>
                <a:latin typeface="方正兰亭细黑_GBK"/>
                <a:ea typeface="方正兰亭细黑_GBK"/>
              </a:rPr>
              <a:t>2.1 </a:t>
            </a:r>
            <a:r>
              <a:rPr lang="zh-CN" altLang="en-US" sz="1600" b="1" dirty="0">
                <a:solidFill>
                  <a:srgbClr val="FF0000"/>
                </a:solidFill>
                <a:latin typeface="方正兰亭细黑_GBK"/>
                <a:ea typeface="方正兰亭细黑_GBK"/>
              </a:rPr>
              <a:t>数据通信基础</a:t>
            </a:r>
          </a:p>
        </p:txBody>
      </p:sp>
      <p:sp>
        <p:nvSpPr>
          <p:cNvPr id="34" name="等腰三角形 33"/>
          <p:cNvSpPr/>
          <p:nvPr userDrawn="1"/>
        </p:nvSpPr>
        <p:spPr>
          <a:xfrm rot="16200000" flipH="1">
            <a:off x="1783055" y="1177869"/>
            <a:ext cx="559874" cy="289152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080472"/>
      </p:ext>
    </p:extLst>
  </p:cSld>
  <p:clrMapOvr>
    <a:masterClrMapping/>
  </p:clrMapOvr>
  <p:transition spd="slow" advClick="0" advTm="50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568608" y="6597352"/>
            <a:ext cx="631902" cy="260648"/>
          </a:xfrm>
        </p:spPr>
        <p:txBody>
          <a:bodyPr/>
          <a:lstStyle>
            <a:lvl1pPr algn="ctr">
              <a:defRPr>
                <a:solidFill>
                  <a:srgbClr val="2A0399"/>
                </a:solidFill>
              </a:defRPr>
            </a:lvl1pPr>
          </a:lstStyle>
          <a:p>
            <a:pPr rtl="0">
              <a:defRPr/>
            </a:pPr>
            <a:fld id="{1872D8EF-4FDC-4B99-BA10-54C24F92FC0B}" type="slidenum">
              <a:rPr lang="zh-CN" altLang="en-US" smtClean="0">
                <a:cs typeface="+mn-cs"/>
              </a:rPr>
              <a:pPr rtl="0">
                <a:defRPr/>
              </a:pPr>
              <a:t>‹#›</a:t>
            </a:fld>
            <a:endParaRPr lang="zh-CN" altLang="en-US" dirty="0">
              <a:cs typeface="+mn-cs"/>
            </a:endParaRPr>
          </a:p>
        </p:txBody>
      </p:sp>
      <p:sp>
        <p:nvSpPr>
          <p:cNvPr id="26" name="标题占位符 1"/>
          <p:cNvSpPr>
            <a:spLocks noGrp="1"/>
          </p:cNvSpPr>
          <p:nvPr>
            <p:ph type="title"/>
          </p:nvPr>
        </p:nvSpPr>
        <p:spPr>
          <a:xfrm>
            <a:off x="2567608" y="0"/>
            <a:ext cx="9252980" cy="764704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7" name="文本占位符 2"/>
          <p:cNvSpPr>
            <a:spLocks noGrp="1"/>
          </p:cNvSpPr>
          <p:nvPr>
            <p:ph idx="1"/>
          </p:nvPr>
        </p:nvSpPr>
        <p:spPr>
          <a:xfrm>
            <a:off x="2351584" y="1059107"/>
            <a:ext cx="9664965" cy="5394229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-1" y="1059107"/>
            <a:ext cx="2574235" cy="5266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eaLnBrk="1" hangingPunct="1"/>
            <a:r>
              <a:rPr lang="en-US" altLang="zh-CN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2.1 </a:t>
            </a:r>
            <a:r>
              <a:rPr lang="zh-CN" altLang="en-US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数据通信基础</a:t>
            </a:r>
          </a:p>
        </p:txBody>
      </p:sp>
      <p:sp>
        <p:nvSpPr>
          <p:cNvPr id="28" name="矩形 27"/>
          <p:cNvSpPr/>
          <p:nvPr userDrawn="1"/>
        </p:nvSpPr>
        <p:spPr>
          <a:xfrm>
            <a:off x="-4013" y="1601692"/>
            <a:ext cx="2173587" cy="526677"/>
          </a:xfrm>
          <a:prstGeom prst="rect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eaLnBrk="1" hangingPunct="1"/>
            <a:r>
              <a:rPr lang="en-US" altLang="zh-CN" sz="1600" dirty="0">
                <a:solidFill>
                  <a:srgbClr val="FF0000"/>
                </a:solidFill>
                <a:latin typeface="方正兰亭细黑_GBK"/>
                <a:ea typeface="方正兰亭细黑_GBK"/>
              </a:rPr>
              <a:t>2.2 </a:t>
            </a:r>
            <a:r>
              <a:rPr lang="zh-CN" altLang="en-US" sz="1600" dirty="0">
                <a:solidFill>
                  <a:srgbClr val="FF0000"/>
                </a:solidFill>
                <a:latin typeface="方正兰亭细黑_GBK"/>
                <a:ea typeface="方正兰亭细黑_GBK"/>
              </a:rPr>
              <a:t>物理介质</a:t>
            </a:r>
          </a:p>
        </p:txBody>
      </p:sp>
      <p:sp>
        <p:nvSpPr>
          <p:cNvPr id="34" name="等腰三角形 33"/>
          <p:cNvSpPr/>
          <p:nvPr userDrawn="1"/>
        </p:nvSpPr>
        <p:spPr>
          <a:xfrm rot="16200000" flipH="1">
            <a:off x="1783055" y="1708343"/>
            <a:ext cx="559874" cy="289152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99023"/>
      </p:ext>
    </p:extLst>
  </p:cSld>
  <p:clrMapOvr>
    <a:masterClrMapping/>
  </p:clrMapOvr>
  <p:transition spd="slow" advClick="0" advTm="500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568608" y="6597351"/>
            <a:ext cx="631902" cy="257937"/>
          </a:xfrm>
        </p:spPr>
        <p:txBody>
          <a:bodyPr/>
          <a:lstStyle>
            <a:lvl1pPr algn="ctr">
              <a:defRPr>
                <a:solidFill>
                  <a:srgbClr val="2A0399"/>
                </a:solidFill>
              </a:defRPr>
            </a:lvl1pPr>
          </a:lstStyle>
          <a:p>
            <a:pPr rtl="0">
              <a:defRPr/>
            </a:pPr>
            <a:fld id="{1872D8EF-4FDC-4B99-BA10-54C24F92FC0B}" type="slidenum">
              <a:rPr lang="zh-CN" altLang="en-US" smtClean="0">
                <a:cs typeface="+mn-cs"/>
              </a:rPr>
              <a:pPr rtl="0">
                <a:defRPr/>
              </a:pPr>
              <a:t>‹#›</a:t>
            </a:fld>
            <a:endParaRPr lang="zh-CN" altLang="en-US" dirty="0">
              <a:cs typeface="+mn-cs"/>
            </a:endParaRPr>
          </a:p>
        </p:txBody>
      </p:sp>
      <p:sp>
        <p:nvSpPr>
          <p:cNvPr id="26" name="标题占位符 1"/>
          <p:cNvSpPr>
            <a:spLocks noGrp="1"/>
          </p:cNvSpPr>
          <p:nvPr>
            <p:ph type="title"/>
          </p:nvPr>
        </p:nvSpPr>
        <p:spPr>
          <a:xfrm>
            <a:off x="2737742" y="0"/>
            <a:ext cx="9082846" cy="8599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7" name="文本占位符 2"/>
          <p:cNvSpPr>
            <a:spLocks noGrp="1"/>
          </p:cNvSpPr>
          <p:nvPr>
            <p:ph idx="1"/>
          </p:nvPr>
        </p:nvSpPr>
        <p:spPr>
          <a:xfrm>
            <a:off x="2737742" y="1223964"/>
            <a:ext cx="9088901" cy="5157364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-1" y="1059107"/>
            <a:ext cx="2574235" cy="5266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eaLnBrk="1" hangingPunct="1"/>
            <a:r>
              <a:rPr lang="en-US" altLang="zh-CN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2.1 </a:t>
            </a:r>
            <a:r>
              <a:rPr lang="zh-CN" altLang="en-US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数据通信基础</a:t>
            </a:r>
          </a:p>
        </p:txBody>
      </p:sp>
      <p:sp>
        <p:nvSpPr>
          <p:cNvPr id="28" name="矩形 27"/>
          <p:cNvSpPr/>
          <p:nvPr userDrawn="1"/>
        </p:nvSpPr>
        <p:spPr>
          <a:xfrm>
            <a:off x="-2" y="1601692"/>
            <a:ext cx="2574235" cy="5266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eaLnBrk="1" hangingPunct="1"/>
            <a:r>
              <a:rPr lang="en-US" altLang="zh-CN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2.2 </a:t>
            </a:r>
            <a:r>
              <a:rPr lang="zh-CN" altLang="en-US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物理介质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" y="2144351"/>
            <a:ext cx="2574235" cy="526677"/>
          </a:xfrm>
          <a:prstGeom prst="rect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eaLnBrk="1" hangingPunct="1"/>
            <a:r>
              <a:rPr lang="en-US" altLang="zh-CN" sz="1800" dirty="0">
                <a:solidFill>
                  <a:srgbClr val="FF0000"/>
                </a:solidFill>
                <a:latin typeface="方正兰亭细黑_GBK"/>
                <a:ea typeface="方正兰亭细黑_GBK"/>
              </a:rPr>
              <a:t>2.3 </a:t>
            </a:r>
            <a:r>
              <a:rPr lang="zh-CN" altLang="en-US" sz="1800" dirty="0">
                <a:solidFill>
                  <a:srgbClr val="FF0000"/>
                </a:solidFill>
                <a:latin typeface="方正兰亭细黑_GBK"/>
                <a:ea typeface="方正兰亭细黑_GBK"/>
              </a:rPr>
              <a:t>信道与信道容量</a:t>
            </a:r>
          </a:p>
        </p:txBody>
      </p:sp>
      <p:sp>
        <p:nvSpPr>
          <p:cNvPr id="34" name="等腰三角形 33"/>
          <p:cNvSpPr/>
          <p:nvPr userDrawn="1"/>
        </p:nvSpPr>
        <p:spPr>
          <a:xfrm rot="16200000" flipH="1">
            <a:off x="2173721" y="2268218"/>
            <a:ext cx="559874" cy="289152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81520"/>
      </p:ext>
    </p:extLst>
  </p:cSld>
  <p:clrMapOvr>
    <a:masterClrMapping/>
  </p:clrMapOvr>
  <p:transition spd="slow" advClick="0" advTm="500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6.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568608" y="6597351"/>
            <a:ext cx="631902" cy="257937"/>
          </a:xfrm>
        </p:spPr>
        <p:txBody>
          <a:bodyPr/>
          <a:lstStyle>
            <a:lvl1pPr algn="ctr">
              <a:defRPr>
                <a:solidFill>
                  <a:srgbClr val="2A0399"/>
                </a:solidFill>
              </a:defRPr>
            </a:lvl1pPr>
          </a:lstStyle>
          <a:p>
            <a:pPr rtl="0">
              <a:defRPr/>
            </a:pPr>
            <a:fld id="{1872D8EF-4FDC-4B99-BA10-54C24F92FC0B}" type="slidenum">
              <a:rPr lang="zh-CN" altLang="en-US" smtClean="0">
                <a:cs typeface="+mn-cs"/>
              </a:rPr>
              <a:pPr rtl="0">
                <a:defRPr/>
              </a:pPr>
              <a:t>‹#›</a:t>
            </a:fld>
            <a:endParaRPr lang="zh-CN" altLang="en-US" dirty="0">
              <a:cs typeface="+mn-cs"/>
            </a:endParaRPr>
          </a:p>
        </p:txBody>
      </p:sp>
      <p:sp>
        <p:nvSpPr>
          <p:cNvPr id="26" name="标题占位符 1"/>
          <p:cNvSpPr>
            <a:spLocks noGrp="1"/>
          </p:cNvSpPr>
          <p:nvPr>
            <p:ph type="title"/>
          </p:nvPr>
        </p:nvSpPr>
        <p:spPr>
          <a:xfrm>
            <a:off x="2737742" y="0"/>
            <a:ext cx="9082846" cy="8599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7" name="文本占位符 2"/>
          <p:cNvSpPr>
            <a:spLocks noGrp="1"/>
          </p:cNvSpPr>
          <p:nvPr>
            <p:ph idx="1"/>
          </p:nvPr>
        </p:nvSpPr>
        <p:spPr>
          <a:xfrm>
            <a:off x="2737742" y="1223964"/>
            <a:ext cx="9088901" cy="5157364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-1" y="1059107"/>
            <a:ext cx="2574235" cy="5266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eaLnBrk="1" hangingPunct="1"/>
            <a:r>
              <a:rPr lang="en-US" altLang="zh-CN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2.1 </a:t>
            </a:r>
            <a:r>
              <a:rPr lang="zh-CN" altLang="en-US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数据通信基础</a:t>
            </a:r>
          </a:p>
        </p:txBody>
      </p:sp>
      <p:sp>
        <p:nvSpPr>
          <p:cNvPr id="28" name="矩形 27"/>
          <p:cNvSpPr/>
          <p:nvPr userDrawn="1"/>
        </p:nvSpPr>
        <p:spPr>
          <a:xfrm>
            <a:off x="-2" y="1601692"/>
            <a:ext cx="2574235" cy="5266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eaLnBrk="1" hangingPunct="1"/>
            <a:r>
              <a:rPr lang="en-US" altLang="zh-CN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2.2 </a:t>
            </a:r>
            <a:r>
              <a:rPr lang="zh-CN" altLang="en-US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物理介质</a:t>
            </a:r>
          </a:p>
        </p:txBody>
      </p:sp>
      <p:sp>
        <p:nvSpPr>
          <p:cNvPr id="29" name="矩形 28"/>
          <p:cNvSpPr/>
          <p:nvPr userDrawn="1"/>
        </p:nvSpPr>
        <p:spPr>
          <a:xfrm>
            <a:off x="-2" y="2144351"/>
            <a:ext cx="2574235" cy="5266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eaLnBrk="1" hangingPunct="1"/>
            <a:r>
              <a:rPr lang="en-US" altLang="zh-CN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2.3 </a:t>
            </a:r>
            <a:r>
              <a:rPr lang="zh-CN" altLang="en-US" sz="1800" dirty="0">
                <a:solidFill>
                  <a:srgbClr val="404040"/>
                </a:solidFill>
                <a:latin typeface="方正兰亭细黑_GBK"/>
                <a:ea typeface="方正兰亭细黑_GBK"/>
              </a:rPr>
              <a:t>信道与信道容量</a:t>
            </a:r>
          </a:p>
        </p:txBody>
      </p:sp>
      <p:sp>
        <p:nvSpPr>
          <p:cNvPr id="30" name="矩形 29"/>
          <p:cNvSpPr/>
          <p:nvPr userDrawn="1"/>
        </p:nvSpPr>
        <p:spPr>
          <a:xfrm>
            <a:off x="343" y="2671028"/>
            <a:ext cx="2574235" cy="526677"/>
          </a:xfrm>
          <a:prstGeom prst="rect">
            <a:avLst/>
          </a:prstGeom>
          <a:solidFill>
            <a:srgbClr val="92D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eaLnBrk="1" hangingPunct="1"/>
            <a:r>
              <a:rPr lang="en-US" altLang="zh-CN" sz="1800" dirty="0">
                <a:solidFill>
                  <a:srgbClr val="FF0000"/>
                </a:solidFill>
                <a:latin typeface="方正兰亭细黑_GBK"/>
                <a:ea typeface="方正兰亭细黑_GBK"/>
              </a:rPr>
              <a:t>2.4 </a:t>
            </a:r>
            <a:r>
              <a:rPr lang="zh-CN" altLang="en-US" sz="1800" dirty="0">
                <a:solidFill>
                  <a:srgbClr val="FF0000"/>
                </a:solidFill>
                <a:latin typeface="方正兰亭细黑_GBK"/>
                <a:ea typeface="方正兰亭细黑_GBK"/>
              </a:rPr>
              <a:t>基带传输基础</a:t>
            </a:r>
          </a:p>
        </p:txBody>
      </p:sp>
      <p:sp>
        <p:nvSpPr>
          <p:cNvPr id="34" name="等腰三角形 33"/>
          <p:cNvSpPr/>
          <p:nvPr userDrawn="1"/>
        </p:nvSpPr>
        <p:spPr>
          <a:xfrm rot="16200000" flipH="1">
            <a:off x="2173721" y="2788463"/>
            <a:ext cx="559874" cy="289152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696237"/>
      </p:ext>
    </p:extLst>
  </p:cSld>
  <p:clrMapOvr>
    <a:masterClrMapping/>
  </p:clrMapOvr>
  <p:transition spd="slow" advClick="0" advTm="500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9.jp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0" y="1"/>
            <a:ext cx="12192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800">
              <a:ea typeface="宋体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52526"/>
            <a:ext cx="109728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06400" y="152401"/>
            <a:ext cx="11277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0" y="838201"/>
            <a:ext cx="12192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10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3432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9051" y="838200"/>
            <a:ext cx="12172949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latin typeface="+mj-lt"/>
                <a:ea typeface="宋体" charset="0"/>
              </a:defRPr>
            </a:lvl1pPr>
          </a:lstStyle>
          <a:p>
            <a:pPr algn="ctr">
              <a:defRPr/>
            </a:pPr>
            <a:endParaRPr lang="en-US" altLang="zh-CN" dirty="0"/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16480" y="6477953"/>
            <a:ext cx="1056117" cy="38004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74916133-F6FA-4ED1-B30A-BE9CEA93D544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129083" y="6477952"/>
            <a:ext cx="828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计算机网络 </a:t>
            </a:r>
            <a:r>
              <a:rPr lang="zh-CN" alt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之</a:t>
            </a:r>
            <a:r>
              <a:rPr lang="zh-CN" altLang="en-US" sz="1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网尽其用      主讲人：李全龙</a:t>
            </a:r>
          </a:p>
        </p:txBody>
      </p:sp>
      <p:pic>
        <p:nvPicPr>
          <p:cNvPr id="10" name="图片 9" descr="http://cas.hit.edu.cn/images/login/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0" y="6463496"/>
            <a:ext cx="2133223" cy="39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ic.baike.soso.com/p/20110221/bki-20110221142131-1020344158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597" y="6453335"/>
            <a:ext cx="719403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 userDrawn="1"/>
        </p:nvCxnSpPr>
        <p:spPr bwMode="auto">
          <a:xfrm>
            <a:off x="0" y="6453336"/>
            <a:ext cx="1219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7"/>
          <p:cNvSpPr txBox="1">
            <a:spLocks noChangeArrowheads="1"/>
          </p:cNvSpPr>
          <p:nvPr userDrawn="1"/>
        </p:nvSpPr>
        <p:spPr bwMode="gray">
          <a:xfrm>
            <a:off x="2176379" y="759747"/>
            <a:ext cx="10015621" cy="228599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4" name="Rectangle 2"/>
          <p:cNvSpPr>
            <a:spLocks noChangeArrowheads="1"/>
          </p:cNvSpPr>
          <p:nvPr userDrawn="1"/>
        </p:nvSpPr>
        <p:spPr bwMode="ltGray">
          <a:xfrm>
            <a:off x="2184401" y="-1876"/>
            <a:ext cx="10007600" cy="802395"/>
          </a:xfrm>
          <a:prstGeom prst="rect">
            <a:avLst/>
          </a:prstGeom>
          <a:gradFill rotWithShape="1">
            <a:gsLst>
              <a:gs pos="0">
                <a:srgbClr val="163794">
                  <a:gamma/>
                  <a:shade val="46275"/>
                  <a:invGamma/>
                </a:srgbClr>
              </a:gs>
              <a:gs pos="50000">
                <a:srgbClr val="163794"/>
              </a:gs>
              <a:gs pos="100000">
                <a:srgbClr val="163794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</a:endParaRPr>
          </a:p>
        </p:txBody>
      </p:sp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2579698" y="7668"/>
            <a:ext cx="9240889" cy="792851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2351584" y="1124744"/>
            <a:ext cx="9649072" cy="5400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49558" y="6560524"/>
            <a:ext cx="3860800" cy="257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68608" y="6597351"/>
            <a:ext cx="631902" cy="257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aseline="0">
                <a:solidFill>
                  <a:schemeClr val="tx1"/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FB319A2E-2798-4045-869C-21BB2A487A20}" type="slidenum">
              <a:rPr lang="zh-CN" altLang="en-US" b="0" smtClean="0"/>
              <a:pPr>
                <a:defRPr/>
              </a:pPr>
              <a:t>‹#›</a:t>
            </a:fld>
            <a:endParaRPr lang="zh-CN" altLang="en-US" b="0" dirty="0"/>
          </a:p>
        </p:txBody>
      </p:sp>
      <p:sp>
        <p:nvSpPr>
          <p:cNvPr id="30" name="矩形 29"/>
          <p:cNvSpPr/>
          <p:nvPr userDrawn="1"/>
        </p:nvSpPr>
        <p:spPr>
          <a:xfrm>
            <a:off x="0" y="982062"/>
            <a:ext cx="2184400" cy="5875937"/>
          </a:xfrm>
          <a:prstGeom prst="rect">
            <a:avLst/>
          </a:prstGeom>
          <a:blipFill dpi="0" rotWithShape="1">
            <a:blip r:embed="rId1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 prstMaterial="matte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2" name="直接连接符 31"/>
          <p:cNvCxnSpPr/>
          <p:nvPr userDrawn="1"/>
        </p:nvCxnSpPr>
        <p:spPr>
          <a:xfrm flipH="1">
            <a:off x="0" y="998538"/>
            <a:ext cx="21844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5" y="8685"/>
            <a:ext cx="1786235" cy="100633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8"/>
          <p:cNvSpPr txBox="1"/>
          <p:nvPr userDrawn="1"/>
        </p:nvSpPr>
        <p:spPr>
          <a:xfrm>
            <a:off x="1784350" y="-1262"/>
            <a:ext cx="400050" cy="1015663"/>
          </a:xfrm>
          <a:prstGeom prst="rect">
            <a:avLst/>
          </a:prstGeom>
          <a:solidFill>
            <a:srgbClr val="EAEAEA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机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网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络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9"/>
          <a:stretch/>
        </p:blipFill>
        <p:spPr>
          <a:xfrm>
            <a:off x="-6631" y="4869092"/>
            <a:ext cx="2184400" cy="1956373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86B45F4-25E5-427E-B9EA-405FD9366FB7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" y="1916832"/>
            <a:ext cx="2171136" cy="225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5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5" r:id="rId9"/>
    <p:sldLayoutId id="2147483706" r:id="rId10"/>
  </p:sldLayoutIdLst>
  <p:transition spd="slow" advClick="0" advTm="5000">
    <p:random/>
  </p:transition>
  <p:hf hdr="0" ftr="0" dt="0"/>
  <p:txStyles>
    <p:titleStyle>
      <a:lvl1pPr algn="ctr" defTabSz="1217295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隶书" panose="02010509060101010101" pitchFamily="49" charset="-122"/>
          <a:ea typeface="隶书" panose="02010509060101010101" pitchFamily="49" charset="-122"/>
          <a:cs typeface="+mj-cs"/>
        </a:defRPr>
      </a:lvl1pPr>
      <a:lvl2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729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5930" indent="-455930" algn="l" defTabSz="121729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 b="0" kern="1200">
          <a:solidFill>
            <a:srgbClr val="2A0399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989330" indent="-379730" algn="l" defTabSz="121729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522730" indent="-303530" algn="l" defTabSz="121729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2132330" indent="-303530" algn="l" defTabSz="121729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741930" indent="-303530" algn="l" defTabSz="121729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course/HIT-15400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71664" y="4941169"/>
            <a:ext cx="6119812" cy="7921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dirty="0">
                <a:latin typeface="Verdana" pitchFamily="34" charset="0"/>
              </a:rPr>
              <a:t>主讲人：聂兰顺</a:t>
            </a:r>
            <a:endParaRPr lang="en-US" altLang="zh-CN" sz="1200" dirty="0">
              <a:latin typeface="Verdana" pitchFamily="34" charset="0"/>
            </a:endParaRPr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708920"/>
            <a:ext cx="12192000" cy="1728142"/>
          </a:xfrm>
          <a:gradFill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>
                  <a:alpha val="39999"/>
                </a:schemeClr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</a:gradFill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计算机网络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课程主要内容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4C208-3FBB-4EE7-B7A1-64B5DD6F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592" y="1196752"/>
            <a:ext cx="9403050" cy="51573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</a:rPr>
              <a:t>6</a:t>
            </a:r>
            <a:r>
              <a:rPr lang="zh-CN" altLang="en-US" sz="2800" dirty="0">
                <a:solidFill>
                  <a:srgbClr val="FF0000"/>
                </a:solidFill>
              </a:rPr>
              <a:t>章 物理层（</a:t>
            </a:r>
            <a:r>
              <a:rPr lang="en-US" altLang="zh-CN" sz="2800" dirty="0">
                <a:solidFill>
                  <a:srgbClr val="FF0000"/>
                </a:solidFill>
              </a:rPr>
              <a:t>~2</a:t>
            </a:r>
            <a:r>
              <a:rPr lang="zh-CN" altLang="en-US" sz="2800" dirty="0">
                <a:solidFill>
                  <a:srgbClr val="FF0000"/>
                </a:solidFill>
              </a:rPr>
              <a:t>学时）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sz="2400" dirty="0"/>
              <a:t>物理层基本概念</a:t>
            </a:r>
            <a:endParaRPr lang="en-US" altLang="zh-CN" sz="2400" dirty="0"/>
          </a:p>
          <a:p>
            <a:pPr lvl="1">
              <a:spcBef>
                <a:spcPts val="300"/>
              </a:spcBef>
            </a:pPr>
            <a:r>
              <a:rPr lang="zh-CN" altLang="en-US" sz="2000" dirty="0"/>
              <a:t>物理层主要功能</a:t>
            </a:r>
            <a:endParaRPr lang="en-US" altLang="zh-CN" sz="2000" dirty="0"/>
          </a:p>
          <a:p>
            <a:pPr lvl="1">
              <a:spcBef>
                <a:spcPts val="300"/>
              </a:spcBef>
            </a:pPr>
            <a:r>
              <a:rPr lang="zh-CN" altLang="en-US" sz="2000" dirty="0"/>
              <a:t>物理层接口特性</a:t>
            </a:r>
            <a:endParaRPr lang="en-US" altLang="zh-CN" sz="2000" dirty="0"/>
          </a:p>
          <a:p>
            <a:pPr>
              <a:spcBef>
                <a:spcPts val="300"/>
              </a:spcBef>
            </a:pPr>
            <a:r>
              <a:rPr lang="zh-CN" altLang="en-US" sz="2400" dirty="0"/>
              <a:t>数据通信基础</a:t>
            </a:r>
            <a:endParaRPr lang="en-US" altLang="zh-CN" sz="2400" dirty="0"/>
          </a:p>
          <a:p>
            <a:pPr lvl="1">
              <a:spcBef>
                <a:spcPts val="300"/>
              </a:spcBef>
            </a:pPr>
            <a:r>
              <a:rPr lang="zh-CN" altLang="en-US" sz="2000" dirty="0"/>
              <a:t>数据通信系统模型、数据通信术语</a:t>
            </a:r>
          </a:p>
          <a:p>
            <a:pPr>
              <a:spcBef>
                <a:spcPts val="300"/>
              </a:spcBef>
            </a:pPr>
            <a:r>
              <a:rPr lang="zh-CN" altLang="en-US" sz="2400" dirty="0"/>
              <a:t>物理介质</a:t>
            </a:r>
            <a:endParaRPr lang="zh-CN" altLang="en-US" sz="1800" dirty="0"/>
          </a:p>
          <a:p>
            <a:pPr>
              <a:spcBef>
                <a:spcPts val="300"/>
              </a:spcBef>
            </a:pPr>
            <a:r>
              <a:rPr lang="zh-CN" altLang="en-US" sz="2400" dirty="0"/>
              <a:t>信道与信道容量</a:t>
            </a:r>
            <a:endParaRPr lang="en-US" altLang="zh-CN" sz="2400" dirty="0"/>
          </a:p>
          <a:p>
            <a:pPr lvl="1">
              <a:spcBef>
                <a:spcPts val="300"/>
              </a:spcBef>
            </a:pPr>
            <a:r>
              <a:rPr lang="zh-CN" altLang="en-US" sz="1800" dirty="0"/>
              <a:t>信道概念</a:t>
            </a:r>
            <a:endParaRPr lang="en-US" altLang="zh-CN" sz="1800" dirty="0"/>
          </a:p>
          <a:p>
            <a:pPr lvl="1">
              <a:spcBef>
                <a:spcPts val="300"/>
              </a:spcBef>
            </a:pPr>
            <a:r>
              <a:rPr lang="zh-CN" altLang="en-US" sz="1800" dirty="0"/>
              <a:t>奈奎斯特公式、香农公式</a:t>
            </a:r>
            <a:endParaRPr lang="en-US" altLang="zh-CN" sz="1800" dirty="0"/>
          </a:p>
          <a:p>
            <a:pPr>
              <a:spcBef>
                <a:spcPts val="300"/>
              </a:spcBef>
            </a:pPr>
            <a:r>
              <a:rPr lang="zh-CN" altLang="en-US" sz="2400" dirty="0"/>
              <a:t>信道复用</a:t>
            </a:r>
            <a:endParaRPr lang="en-US" altLang="zh-CN" sz="2400" dirty="0"/>
          </a:p>
          <a:p>
            <a:pPr lvl="1">
              <a:spcBef>
                <a:spcPts val="300"/>
              </a:spcBef>
            </a:pPr>
            <a:r>
              <a:rPr lang="zh-CN" altLang="en-US" sz="1800" dirty="0"/>
              <a:t>多路复用技术</a:t>
            </a:r>
          </a:p>
          <a:p>
            <a:pPr>
              <a:spcBef>
                <a:spcPts val="300"/>
              </a:spcBef>
            </a:pPr>
            <a:r>
              <a:rPr lang="zh-CN" altLang="en-US" sz="2400" dirty="0"/>
              <a:t>基带传输</a:t>
            </a:r>
          </a:p>
          <a:p>
            <a:pPr>
              <a:spcBef>
                <a:spcPts val="300"/>
              </a:spcBef>
            </a:pPr>
            <a:r>
              <a:rPr lang="zh-CN" altLang="en-US" sz="2400" dirty="0"/>
              <a:t>频带传输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indent="0" defTabSz="914400" rtl="0" latinLnBrk="0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A737D3B1-5CF5-492C-B09B-F1A9FBCD2355}" type="slidenum">
              <a:rPr kumimoji="0" lang="zh-CN" altLang="en-US" b="0" i="0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b="0" i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043921"/>
      </p:ext>
    </p:extLst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课程主要内容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4C208-3FBB-4EE7-B7A1-64B5DD6F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592" y="1124744"/>
            <a:ext cx="9505056" cy="540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r>
              <a:rPr lang="zh-CN" altLang="en-US" sz="2800" dirty="0">
                <a:solidFill>
                  <a:srgbClr val="FF0000"/>
                </a:solidFill>
              </a:rPr>
              <a:t>章 无线网络与移动网络（</a:t>
            </a:r>
            <a:r>
              <a:rPr lang="en-US" altLang="zh-CN" sz="2800" dirty="0">
                <a:solidFill>
                  <a:srgbClr val="FF0000"/>
                </a:solidFill>
              </a:rPr>
              <a:t>~4</a:t>
            </a:r>
            <a:r>
              <a:rPr lang="zh-CN" altLang="en-US" sz="2800" dirty="0">
                <a:solidFill>
                  <a:srgbClr val="FF0000"/>
                </a:solidFill>
              </a:rPr>
              <a:t>学时）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无线网络与移动网络概述</a:t>
            </a:r>
            <a:endParaRPr lang="en-US" altLang="zh-CN" sz="2400" dirty="0"/>
          </a:p>
          <a:p>
            <a:r>
              <a:rPr lang="zh-CN" altLang="en-US" sz="2400" dirty="0"/>
              <a:t>无线链路特性</a:t>
            </a:r>
            <a:endParaRPr lang="en-US" altLang="zh-CN" sz="2400" dirty="0"/>
          </a:p>
          <a:p>
            <a:r>
              <a:rPr lang="zh-CN" altLang="en-US" sz="2400" dirty="0"/>
              <a:t>无线局域网</a:t>
            </a:r>
            <a:r>
              <a:rPr lang="en-US" altLang="zh-CN" sz="2400" dirty="0"/>
              <a:t>WLAN</a:t>
            </a:r>
          </a:p>
          <a:p>
            <a:pPr lvl="1"/>
            <a:r>
              <a:rPr lang="en-US" altLang="zh-CN" sz="2000" dirty="0"/>
              <a:t>IEEE 802.11</a:t>
            </a:r>
            <a:r>
              <a:rPr lang="zh-CN" altLang="en-US" sz="2000" dirty="0"/>
              <a:t> </a:t>
            </a:r>
            <a:r>
              <a:rPr lang="en-US" altLang="zh-CN" sz="2000" dirty="0"/>
              <a:t>(“Wi-Fi”)</a:t>
            </a:r>
          </a:p>
          <a:p>
            <a:r>
              <a:rPr lang="zh-CN" altLang="en-US" sz="2400" dirty="0"/>
              <a:t>无线个域网</a:t>
            </a:r>
            <a:r>
              <a:rPr lang="en-US" altLang="zh-CN" sz="2400" dirty="0"/>
              <a:t>WPAN</a:t>
            </a:r>
          </a:p>
          <a:p>
            <a:r>
              <a:rPr lang="zh-CN" altLang="en-US" sz="2400" dirty="0"/>
              <a:t>蜂窝移动通信网络</a:t>
            </a:r>
            <a:endParaRPr lang="en-US" altLang="zh-CN" sz="2400" dirty="0"/>
          </a:p>
          <a:p>
            <a:r>
              <a:rPr lang="zh-CN" altLang="en-US" sz="2400" dirty="0"/>
              <a:t>移动通信基本原理：编址与路由</a:t>
            </a:r>
            <a:endParaRPr lang="en-US" altLang="zh-CN" sz="2400" dirty="0"/>
          </a:p>
          <a:p>
            <a:r>
              <a:rPr lang="zh-CN" altLang="en-US" sz="2400" dirty="0"/>
              <a:t>移动</a:t>
            </a:r>
            <a:r>
              <a:rPr lang="en-US" altLang="zh-CN" sz="2400" dirty="0"/>
              <a:t>IP</a:t>
            </a:r>
            <a:r>
              <a:rPr lang="zh-CN" altLang="en-US" sz="2400" dirty="0"/>
              <a:t>网络</a:t>
            </a:r>
            <a:endParaRPr lang="en-US" altLang="zh-CN" sz="2400" dirty="0"/>
          </a:p>
          <a:p>
            <a:r>
              <a:rPr lang="zh-CN" altLang="en-US" sz="2400" dirty="0"/>
              <a:t>蜂窝移动通信网络的移动性管理</a:t>
            </a:r>
            <a:endParaRPr lang="en-US" altLang="zh-CN" sz="2400" dirty="0"/>
          </a:p>
          <a:p>
            <a:r>
              <a:rPr lang="zh-CN" altLang="en-US" sz="2400" dirty="0"/>
              <a:t>移动性与高层网络协议</a:t>
            </a:r>
            <a:endParaRPr lang="en-US" altLang="zh-CN" sz="2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indent="0" defTabSz="914400" rtl="0" latinLnBrk="0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A737D3B1-5CF5-492C-B09B-F1A9FBCD2355}" type="slidenum">
              <a:rPr kumimoji="0" lang="zh-CN" altLang="en-US" b="0" i="0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b="0" i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435966"/>
      </p:ext>
    </p:extLst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课程主要内容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4C208-3FBB-4EE7-B7A1-64B5DD6F9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</a:rPr>
              <a:t>8</a:t>
            </a:r>
            <a:r>
              <a:rPr lang="zh-CN" altLang="en-US" sz="2800" dirty="0">
                <a:solidFill>
                  <a:srgbClr val="FF0000"/>
                </a:solidFill>
              </a:rPr>
              <a:t>章 网络新技术简介（</a:t>
            </a:r>
            <a:r>
              <a:rPr lang="en-US" altLang="zh-CN" sz="2800" dirty="0">
                <a:solidFill>
                  <a:srgbClr val="FF0000"/>
                </a:solidFill>
              </a:rPr>
              <a:t>~2</a:t>
            </a:r>
            <a:r>
              <a:rPr lang="zh-CN" altLang="en-US" sz="2800" dirty="0">
                <a:solidFill>
                  <a:srgbClr val="FF0000"/>
                </a:solidFill>
              </a:rPr>
              <a:t>学时）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内容分发网络</a:t>
            </a:r>
            <a:r>
              <a:rPr lang="en-US" altLang="zh-CN" sz="2400" dirty="0"/>
              <a:t>CDN</a:t>
            </a:r>
          </a:p>
          <a:p>
            <a:r>
              <a:rPr lang="zh-CN" altLang="en-US" sz="2400" dirty="0"/>
              <a:t>数据中心网络</a:t>
            </a:r>
            <a:r>
              <a:rPr lang="en-US" altLang="zh-CN" sz="2400" dirty="0"/>
              <a:t>DCN</a:t>
            </a:r>
          </a:p>
          <a:p>
            <a:r>
              <a:rPr lang="zh-CN" altLang="en-US" sz="2400" dirty="0"/>
              <a:t>软件定义网络</a:t>
            </a:r>
            <a:r>
              <a:rPr lang="en-US" altLang="zh-CN" sz="2400" dirty="0"/>
              <a:t>SDN</a:t>
            </a:r>
          </a:p>
          <a:p>
            <a:pPr lvl="1"/>
            <a:r>
              <a:rPr lang="zh-CN" altLang="en-US" sz="2000" dirty="0"/>
              <a:t>重新认识网络层</a:t>
            </a:r>
            <a:endParaRPr lang="en-US" altLang="zh-CN" sz="2000" dirty="0"/>
          </a:p>
          <a:p>
            <a:pPr lvl="1"/>
            <a:r>
              <a:rPr lang="en-US" altLang="zh-CN" sz="2000" dirty="0"/>
              <a:t>SDN</a:t>
            </a:r>
            <a:r>
              <a:rPr lang="zh-CN" altLang="en-US" sz="2000" dirty="0"/>
              <a:t>体系结构</a:t>
            </a:r>
            <a:endParaRPr lang="en-US" altLang="zh-CN" sz="2000" dirty="0"/>
          </a:p>
          <a:p>
            <a:pPr lvl="1"/>
            <a:r>
              <a:rPr lang="en-US" altLang="zh-CN" sz="2000" dirty="0"/>
              <a:t>SDN</a:t>
            </a:r>
            <a:r>
              <a:rPr lang="zh-CN" altLang="en-US" sz="2000" dirty="0"/>
              <a:t>数据平面：通用转发</a:t>
            </a:r>
            <a:endParaRPr lang="en-US" altLang="zh-CN" sz="2000" dirty="0"/>
          </a:p>
          <a:p>
            <a:pPr lvl="1"/>
            <a:r>
              <a:rPr lang="en-US" altLang="zh-CN" sz="2000" dirty="0"/>
              <a:t>SDN</a:t>
            </a:r>
            <a:r>
              <a:rPr lang="zh-CN" altLang="en-US" sz="2000" dirty="0"/>
              <a:t>控制平面</a:t>
            </a:r>
            <a:endParaRPr lang="en-US" altLang="zh-CN" sz="2000" dirty="0"/>
          </a:p>
          <a:p>
            <a:r>
              <a:rPr lang="zh-CN" altLang="en-US" sz="2400" dirty="0"/>
              <a:t>物联网</a:t>
            </a:r>
          </a:p>
          <a:p>
            <a:r>
              <a:rPr lang="zh-CN" altLang="en-US" sz="2400" dirty="0"/>
              <a:t>典型网络研究问题</a:t>
            </a:r>
            <a:endParaRPr lang="en-US" altLang="zh-CN" sz="2400" dirty="0"/>
          </a:p>
          <a:p>
            <a:r>
              <a:rPr lang="en-US" altLang="zh-CN" sz="2400" dirty="0"/>
              <a:t>……</a:t>
            </a:r>
            <a:endParaRPr lang="en-US" altLang="zh-CN" sz="2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indent="0" defTabSz="914400" rtl="0" latinLnBrk="0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A737D3B1-5CF5-492C-B09B-F1A9FBCD2355}" type="slidenum">
              <a:rPr kumimoji="0" lang="zh-CN" altLang="en-US" b="0" i="0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b="0" i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071824"/>
      </p:ext>
    </p:extLst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线上学习资源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indent="0" defTabSz="914400" rtl="0" latinLnBrk="0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A737D3B1-5CF5-492C-B09B-F1A9FBCD2355}" type="slidenum">
              <a:rPr kumimoji="0" lang="zh-CN" altLang="en-US" b="0" i="0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b="0" i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A2569-2D16-47B2-9A6B-F0F88871C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MOOC</a:t>
            </a:r>
            <a:r>
              <a:rPr lang="zh-CN" altLang="en-US" sz="2400" dirty="0"/>
              <a:t>：</a:t>
            </a:r>
            <a:r>
              <a:rPr lang="en-US" altLang="zh-CN" sz="2400" dirty="0">
                <a:hlinkClick r:id="rId3"/>
              </a:rPr>
              <a:t>https://www.icourse163.org/course/HIT-154005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B5085A-D3A5-0594-D170-627C37255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922" y="1808820"/>
            <a:ext cx="927815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22826"/>
      </p:ext>
    </p:extLst>
  </p:cSld>
  <p:clrMapOvr>
    <a:masterClrMapping/>
  </p:clrMapOvr>
  <p:transition spd="slow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课程考核</a:t>
            </a:r>
          </a:p>
        </p:txBody>
      </p:sp>
      <p:graphicFrame>
        <p:nvGraphicFramePr>
          <p:cNvPr id="19" name="内容占位符 18">
            <a:extLst>
              <a:ext uri="{FF2B5EF4-FFF2-40B4-BE49-F238E27FC236}">
                <a16:creationId xmlns:a16="http://schemas.microsoft.com/office/drawing/2014/main" id="{7A5941E4-369C-4923-8FB6-9D306BC66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576505"/>
              </p:ext>
            </p:extLst>
          </p:nvPr>
        </p:nvGraphicFramePr>
        <p:xfrm>
          <a:off x="2886231" y="1120252"/>
          <a:ext cx="8934356" cy="5157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indent="0" defTabSz="914400" rtl="0" latinLnBrk="0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A737D3B1-5CF5-492C-B09B-F1A9FBCD2355}" type="slidenum">
              <a:rPr kumimoji="0" lang="zh-CN" altLang="en-US" b="0" i="0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b="0" i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43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5B1D6BD-BD1E-45A0-A4E3-E2A0DF3C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课程群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B12D4D-8A78-426C-80FB-7499C5DD8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indent="0" defTabSz="914400" rtl="0" latinLnBrk="0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3364AA22-0D68-4FC6-8A7E-5BFB628C2454}" type="slidenum">
              <a:rPr kumimoji="0" lang="zh-CN" altLang="en-US" b="0" i="0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D42F0D-0B8E-237C-36B6-32829617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1124744"/>
            <a:ext cx="4248472" cy="54096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9596F22-2E7A-8F32-3DC8-477FEFC20938}"/>
              </a:ext>
            </a:extLst>
          </p:cNvPr>
          <p:cNvSpPr txBox="1"/>
          <p:nvPr/>
        </p:nvSpPr>
        <p:spPr>
          <a:xfrm>
            <a:off x="7968208" y="4653136"/>
            <a:ext cx="61063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密码：hit1920</a:t>
            </a:r>
          </a:p>
        </p:txBody>
      </p:sp>
    </p:spTree>
    <p:extLst>
      <p:ext uri="{BB962C8B-B14F-4D97-AF65-F5344CB8AC3E}">
        <p14:creationId xmlns:p14="http://schemas.microsoft.com/office/powerpoint/2010/main" val="1087844107"/>
      </p:ext>
    </p:extLst>
  </p:cSld>
  <p:clrMapOvr>
    <a:masterClrMapping/>
  </p:clrMapOvr>
  <p:transition spd="slow" advClick="0" advTm="5000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924944"/>
            <a:ext cx="12192000" cy="1524000"/>
          </a:xfrm>
          <a:gradFill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>
                  <a:alpha val="39999"/>
                </a:schemeClr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</a:gradFill>
        </p:spPr>
        <p:txBody>
          <a:bodyPr/>
          <a:lstStyle/>
          <a:p>
            <a:pPr eaLnBrk="1" hangingPunct="1">
              <a:defRPr/>
            </a:pPr>
            <a:r>
              <a:rPr lang="zh-CN" altLang="en-US" sz="5400">
                <a:latin typeface="华文楷体" charset="0"/>
                <a:ea typeface="华文楷体" charset="0"/>
                <a:cs typeface="华文楷体" charset="0"/>
              </a:rPr>
              <a:t>谢</a:t>
            </a:r>
            <a:r>
              <a:rPr lang="en-US" altLang="zh-CN" sz="5400">
                <a:latin typeface="华文楷体" charset="0"/>
                <a:ea typeface="华文楷体" charset="0"/>
                <a:cs typeface="华文楷体" charset="0"/>
              </a:rPr>
              <a:t>  </a:t>
            </a:r>
            <a:r>
              <a:rPr lang="zh-CN" altLang="en-US" sz="5400">
                <a:latin typeface="华文楷体" charset="0"/>
                <a:ea typeface="华文楷体" charset="0"/>
                <a:cs typeface="华文楷体" charset="0"/>
              </a:rPr>
              <a:t>谢！</a:t>
            </a:r>
            <a:endParaRPr lang="en-US" altLang="zh-CN" sz="5400">
              <a:latin typeface="华文楷体" charset="0"/>
              <a:ea typeface="华文楷体" charset="0"/>
              <a:cs typeface="华文楷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教师基本情况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indent="0" defTabSz="914400" rtl="0" latinLnBrk="0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A737D3B1-5CF5-492C-B09B-F1A9FBCD2355}" type="slidenum">
              <a:rPr kumimoji="0" lang="zh-CN" altLang="en-US" b="0" i="0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995E2E4-7D9C-4BDB-8620-22B7AC26B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756" y="1117872"/>
            <a:ext cx="22621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400" b="0" dirty="0">
                <a:solidFill>
                  <a:prstClr val="black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聂兰顺</a:t>
            </a:r>
            <a:endParaRPr lang="zh-CN" altLang="en-US" sz="4400" b="0" dirty="0">
              <a:solidFill>
                <a:prstClr val="black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4E52263B-2F04-4DDC-A78C-D24DE0421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223" y="2060848"/>
            <a:ext cx="480131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博士生导师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457200" fontAlgn="auto"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国家示范性软件学院副院长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457200" fontAlgn="auto">
              <a:spcBef>
                <a:spcPts val="120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哈尔滨工业大学教学突出贡献奖获奖教师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54D2882D-9F43-42F4-9734-C16C71CDC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627" y="3836626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哈尔滨工业大学计算学部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548F42C-818D-4430-B471-DD4F5D148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469" y="4746262"/>
            <a:ext cx="2611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 dirty="0">
                <a:solidFill>
                  <a:prstClr val="black"/>
                </a:solidFill>
                <a:latin typeface="宋体" panose="02010600030101010101" pitchFamily="2" charset="-122"/>
              </a:rPr>
              <a:t>新技术楼</a:t>
            </a:r>
            <a:r>
              <a:rPr lang="en-US" altLang="zh-CN" sz="2400" b="0" dirty="0">
                <a:solidFill>
                  <a:prstClr val="black"/>
                </a:solidFill>
                <a:latin typeface="宋体" panose="02010600030101010101" pitchFamily="2" charset="-122"/>
              </a:rPr>
              <a:t>505</a:t>
            </a:r>
            <a:r>
              <a:rPr lang="zh-CN" altLang="en-US" sz="2400" b="0" dirty="0">
                <a:solidFill>
                  <a:prstClr val="black"/>
                </a:solidFill>
                <a:latin typeface="宋体" panose="02010600030101010101" pitchFamily="2" charset="-122"/>
              </a:rPr>
              <a:t>室</a:t>
            </a:r>
            <a:r>
              <a:rPr lang="en-US" altLang="zh-CN" sz="2400" b="0" dirty="0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endParaRPr lang="zh-CN" altLang="en-US" sz="2400" b="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CE028A3E-A7A9-4D66-A9E7-BB131B45B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469" y="5621695"/>
            <a:ext cx="4721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13945068547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nls@hit.edu.cn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1EEF8D2E-6855-455D-A86E-9F211A50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89" y="3825512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单        位：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2D2FF215-9DFE-4F01-A2BC-F733456E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89" y="4755787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办公地点：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761E862-EA2E-47F5-9B96-349CAD76F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89" y="5627807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联系方式：</a:t>
            </a:r>
          </a:p>
        </p:txBody>
      </p:sp>
    </p:spTree>
    <p:extLst>
      <p:ext uri="{BB962C8B-B14F-4D97-AF65-F5344CB8AC3E}">
        <p14:creationId xmlns:p14="http://schemas.microsoft.com/office/powerpoint/2010/main" val="908831712"/>
      </p:ext>
    </p:extLst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教材及参考书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B1B0D33-BB4E-4D13-88D8-ED29E21B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James F. Kurose,</a:t>
            </a:r>
            <a:r>
              <a:rPr lang="zh-CN" altLang="en-US" sz="2800" dirty="0"/>
              <a:t> </a:t>
            </a:r>
            <a:r>
              <a:rPr lang="en-US" altLang="zh-CN" sz="2800" dirty="0"/>
              <a:t>Keith W. Ross. </a:t>
            </a:r>
            <a:r>
              <a:rPr lang="zh-CN" altLang="en-US" sz="2800" dirty="0"/>
              <a:t>计算机网络</a:t>
            </a:r>
            <a:r>
              <a:rPr lang="en-US" altLang="zh-CN" sz="2800" dirty="0"/>
              <a:t>-</a:t>
            </a:r>
            <a:r>
              <a:rPr lang="zh-CN" altLang="en-US" sz="2800" dirty="0"/>
              <a:t>自顶向下方法（原书第</a:t>
            </a:r>
            <a:r>
              <a:rPr lang="en-US" altLang="zh-CN" sz="2800" dirty="0"/>
              <a:t>8</a:t>
            </a:r>
            <a:r>
              <a:rPr lang="zh-CN" altLang="en-US" sz="2800" dirty="0"/>
              <a:t>版）</a:t>
            </a:r>
            <a:r>
              <a:rPr lang="en-US" altLang="zh-CN" sz="2800" dirty="0"/>
              <a:t>. </a:t>
            </a:r>
            <a:r>
              <a:rPr lang="zh-CN" altLang="en-US" sz="2800" dirty="0"/>
              <a:t>机械工业出版社</a:t>
            </a:r>
            <a:r>
              <a:rPr lang="en-US" altLang="zh-CN" sz="2800" dirty="0"/>
              <a:t>, 2022</a:t>
            </a:r>
            <a:r>
              <a:rPr lang="zh-CN" altLang="en-US" sz="2800" dirty="0"/>
              <a:t>。</a:t>
            </a:r>
            <a:r>
              <a:rPr lang="en-US" altLang="zh-CN" sz="2800" dirty="0"/>
              <a:t> (</a:t>
            </a:r>
            <a:r>
              <a:rPr lang="zh-CN" altLang="en-US" sz="2800" b="1" dirty="0">
                <a:solidFill>
                  <a:srgbClr val="FF0000"/>
                </a:solidFill>
              </a:rPr>
              <a:t>教材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Andrew S. Tanenbaum</a:t>
            </a:r>
            <a:r>
              <a:rPr lang="zh-CN" altLang="en-US" sz="2800" dirty="0"/>
              <a:t>等著，潘爱民译</a:t>
            </a:r>
            <a:r>
              <a:rPr lang="en-US" altLang="zh-CN" sz="2800" dirty="0"/>
              <a:t>. </a:t>
            </a:r>
            <a:r>
              <a:rPr lang="zh-CN" altLang="en-US" sz="2800" dirty="0"/>
              <a:t>计算机网络（第</a:t>
            </a:r>
            <a:r>
              <a:rPr lang="en-US" altLang="zh-CN" sz="2800" dirty="0"/>
              <a:t>6</a:t>
            </a:r>
            <a:r>
              <a:rPr lang="zh-CN" altLang="en-US" sz="2800" dirty="0"/>
              <a:t>版）</a:t>
            </a:r>
            <a:r>
              <a:rPr lang="en-US" altLang="zh-CN" sz="2800" dirty="0"/>
              <a:t>. </a:t>
            </a:r>
            <a:r>
              <a:rPr lang="zh-CN" altLang="en-US" sz="2800" dirty="0"/>
              <a:t>清华大学出版社，</a:t>
            </a:r>
            <a:r>
              <a:rPr lang="en-US" altLang="zh-CN" sz="2800" dirty="0"/>
              <a:t>2022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谢希仁编著</a:t>
            </a:r>
            <a:r>
              <a:rPr lang="en-US" altLang="zh-CN" sz="2800" dirty="0"/>
              <a:t>. </a:t>
            </a:r>
            <a:r>
              <a:rPr lang="zh-CN" altLang="en-US" sz="2800" dirty="0"/>
              <a:t>计算机网络（第</a:t>
            </a:r>
            <a:r>
              <a:rPr lang="en-US" altLang="zh-CN" sz="2800" dirty="0"/>
              <a:t>8</a:t>
            </a:r>
            <a:r>
              <a:rPr lang="zh-CN" altLang="en-US" sz="2800" dirty="0"/>
              <a:t>版）</a:t>
            </a:r>
            <a:r>
              <a:rPr lang="en-US" altLang="zh-CN" sz="2800" dirty="0"/>
              <a:t>.  </a:t>
            </a:r>
            <a:r>
              <a:rPr lang="zh-CN" altLang="en-US" sz="2800" dirty="0"/>
              <a:t>电子工业出版社，</a:t>
            </a:r>
            <a:r>
              <a:rPr lang="en-US" altLang="zh-CN" sz="2800" dirty="0"/>
              <a:t>2021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William Stallings</a:t>
            </a:r>
            <a:r>
              <a:rPr lang="zh-CN" altLang="en-US" sz="2800" dirty="0"/>
              <a:t>著，王海等译</a:t>
            </a:r>
            <a:r>
              <a:rPr lang="en-US" altLang="zh-CN" sz="2800" dirty="0"/>
              <a:t>. </a:t>
            </a:r>
            <a:r>
              <a:rPr lang="zh-CN" altLang="en-US" sz="2800" dirty="0"/>
              <a:t>数据与计算机通信（第十版）</a:t>
            </a:r>
            <a:r>
              <a:rPr lang="en-US" altLang="zh-CN" sz="2800" dirty="0"/>
              <a:t>. </a:t>
            </a:r>
            <a:r>
              <a:rPr lang="zh-CN" altLang="en-US" sz="2800" dirty="0"/>
              <a:t>电子工业出版社，</a:t>
            </a:r>
            <a:r>
              <a:rPr lang="en-US" altLang="zh-CN" sz="2800" dirty="0"/>
              <a:t>2015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……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indent="0" defTabSz="914400" rtl="0" latinLnBrk="0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A737D3B1-5CF5-492C-B09B-F1A9FBCD2355}" type="slidenum">
              <a:rPr kumimoji="0" lang="zh-CN" altLang="en-US" b="0" i="0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b="0" i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002718"/>
      </p:ext>
    </p:extLst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Top-Down VS  Bottom-Up</a:t>
            </a:r>
            <a:endParaRPr lang="zh-CN" altLang="en-US" dirty="0">
              <a:latin typeface="+mj-lt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indent="0" defTabSz="914400" rtl="0" latinLnBrk="0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A737D3B1-5CF5-492C-B09B-F1A9FBCD2355}" type="slidenum">
              <a:rPr kumimoji="0" lang="zh-CN" altLang="en-US" b="0" i="0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b="0" i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000F51-991A-4EDB-A97A-C88D8662EAC2}"/>
              </a:ext>
            </a:extLst>
          </p:cNvPr>
          <p:cNvGrpSpPr/>
          <p:nvPr/>
        </p:nvGrpSpPr>
        <p:grpSpPr>
          <a:xfrm>
            <a:off x="5303912" y="1772816"/>
            <a:ext cx="4392488" cy="4152511"/>
            <a:chOff x="5663952" y="1868777"/>
            <a:chExt cx="3184969" cy="2736303"/>
          </a:xfrm>
        </p:grpSpPr>
        <p:sp>
          <p:nvSpPr>
            <p:cNvPr id="25" name="AutoShape 4">
              <a:extLst>
                <a:ext uri="{FF2B5EF4-FFF2-40B4-BE49-F238E27FC236}">
                  <a16:creationId xmlns:a16="http://schemas.microsoft.com/office/drawing/2014/main" id="{35C23DE5-E367-4EA1-81C6-51757C301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3952" y="1868777"/>
              <a:ext cx="3184969" cy="558410"/>
            </a:xfrm>
            <a:prstGeom prst="flowChartAlternateProcess">
              <a:avLst/>
            </a:prstGeom>
            <a:solidFill>
              <a:srgbClr val="990000">
                <a:lumMod val="60000"/>
                <a:lumOff val="40000"/>
              </a:srgbClr>
            </a:solidFill>
            <a:ln>
              <a:noFill/>
            </a:ln>
            <a:effectLst>
              <a:prstShdw prst="shdw17" dist="17961" dir="2700000">
                <a:srgbClr val="5C005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 pitchFamily="49" charset="-122"/>
                </a:rPr>
                <a:t>应用层（</a:t>
              </a:r>
              <a:r>
                <a:rPr kumimoji="1" lang="en-US" altLang="zh-TW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 pitchFamily="49" charset="-122"/>
                </a:rPr>
                <a:t>Application</a:t>
              </a:r>
              <a:r>
                <a:rPr kumimoji="1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 pitchFamily="49" charset="-122"/>
                </a:rPr>
                <a:t>）</a:t>
              </a:r>
              <a:endParaRPr kumimoji="1" lang="en-US" altLang="zh-TW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/>
                <a:ea typeface="隶书" pitchFamily="49" charset="-122"/>
              </a:endParaRPr>
            </a:p>
          </p:txBody>
        </p:sp>
        <p:sp>
          <p:nvSpPr>
            <p:cNvPr id="28" name="AutoShape 7">
              <a:extLst>
                <a:ext uri="{FF2B5EF4-FFF2-40B4-BE49-F238E27FC236}">
                  <a16:creationId xmlns:a16="http://schemas.microsoft.com/office/drawing/2014/main" id="{B443B105-17C4-4195-B412-F553D6414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3952" y="2432864"/>
              <a:ext cx="3184969" cy="515754"/>
            </a:xfrm>
            <a:prstGeom prst="flowChartAlternateProcess">
              <a:avLst/>
            </a:prstGeom>
            <a:solidFill>
              <a:srgbClr val="8A0000">
                <a:lumMod val="75000"/>
              </a:srgbClr>
            </a:solidFill>
            <a:ln>
              <a:noFill/>
            </a:ln>
            <a:effectLst>
              <a:prstShdw prst="shdw17" dist="17961" dir="2700000">
                <a:srgbClr val="005C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 pitchFamily="49" charset="-122"/>
                </a:rPr>
                <a:t>传输层（</a:t>
              </a:r>
              <a:r>
                <a:rPr kumimoji="1" lang="en-US" altLang="zh-TW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 pitchFamily="49" charset="-122"/>
                </a:rPr>
                <a:t>Transport</a:t>
              </a:r>
              <a:r>
                <a:rPr kumimoji="1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 pitchFamily="49" charset="-122"/>
                </a:rPr>
                <a:t>）</a:t>
              </a:r>
              <a:endParaRPr kumimoji="1" lang="en-US" altLang="zh-TW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/>
                <a:ea typeface="隶书" pitchFamily="49" charset="-122"/>
              </a:endParaRPr>
            </a:p>
          </p:txBody>
        </p:sp>
        <p:sp>
          <p:nvSpPr>
            <p:cNvPr id="29" name="AutoShape 8">
              <a:extLst>
                <a:ext uri="{FF2B5EF4-FFF2-40B4-BE49-F238E27FC236}">
                  <a16:creationId xmlns:a16="http://schemas.microsoft.com/office/drawing/2014/main" id="{C2A7DB3D-5637-4857-9B62-1F9FA54DF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3952" y="2960251"/>
              <a:ext cx="3184969" cy="543518"/>
            </a:xfrm>
            <a:prstGeom prst="flowChartAlternateProcess">
              <a:avLst/>
            </a:prstGeom>
            <a:solidFill>
              <a:srgbClr val="00B0F0"/>
            </a:solidFill>
            <a:ln>
              <a:noFill/>
            </a:ln>
            <a:effectLst>
              <a:prstShdw prst="shdw17" dist="17961" dir="2700000">
                <a:srgbClr val="7A7A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 pitchFamily="49" charset="-122"/>
                </a:rPr>
                <a:t>网络层（</a:t>
              </a:r>
              <a:r>
                <a:rPr kumimoji="1" lang="en-US" altLang="zh-TW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 pitchFamily="49" charset="-122"/>
                </a:rPr>
                <a:t>Network</a:t>
              </a:r>
              <a:r>
                <a:rPr kumimoji="1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 pitchFamily="49" charset="-122"/>
                </a:rPr>
                <a:t>）</a:t>
              </a:r>
              <a:endParaRPr kumimoji="1" lang="en-US" altLang="zh-TW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/>
                <a:ea typeface="隶书" pitchFamily="49" charset="-122"/>
              </a:endParaRPr>
            </a:p>
          </p:txBody>
        </p:sp>
        <p:sp>
          <p:nvSpPr>
            <p:cNvPr id="30" name="AutoShape 9">
              <a:extLst>
                <a:ext uri="{FF2B5EF4-FFF2-40B4-BE49-F238E27FC236}">
                  <a16:creationId xmlns:a16="http://schemas.microsoft.com/office/drawing/2014/main" id="{6323BCDD-502F-46B7-9FED-A067CF703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3952" y="3534174"/>
              <a:ext cx="3184969" cy="515755"/>
            </a:xfrm>
            <a:prstGeom prst="flowChartAlternateProcess">
              <a:avLst/>
            </a:prstGeom>
            <a:solidFill>
              <a:srgbClr val="AACACA">
                <a:lumMod val="50000"/>
              </a:srgbClr>
            </a:solidFill>
            <a:ln>
              <a:noFill/>
            </a:ln>
            <a:effectLst>
              <a:prstShdw prst="shdw17" dist="17961" dir="2700000">
                <a:srgbClr val="995C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 pitchFamily="49" charset="-122"/>
                </a:rPr>
                <a:t>数据链路层（</a:t>
              </a:r>
              <a:r>
                <a:rPr kumimoji="1" lang="en-US" altLang="zh-TW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 pitchFamily="49" charset="-122"/>
                </a:rPr>
                <a:t>Data link</a:t>
              </a:r>
              <a:r>
                <a:rPr kumimoji="1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 pitchFamily="49" charset="-122"/>
                </a:rPr>
                <a:t>）</a:t>
              </a:r>
              <a:endParaRPr kumimoji="1" lang="en-US" altLang="zh-TW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/>
                <a:ea typeface="隶书" pitchFamily="49" charset="-122"/>
              </a:endParaRPr>
            </a:p>
          </p:txBody>
        </p:sp>
        <p:sp>
          <p:nvSpPr>
            <p:cNvPr id="31" name="AutoShape 10">
              <a:extLst>
                <a:ext uri="{FF2B5EF4-FFF2-40B4-BE49-F238E27FC236}">
                  <a16:creationId xmlns:a16="http://schemas.microsoft.com/office/drawing/2014/main" id="{E044F087-DF49-49E6-83E2-2520B7A58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3952" y="4077072"/>
              <a:ext cx="3184969" cy="528008"/>
            </a:xfrm>
            <a:prstGeom prst="flowChartAlternateProcess">
              <a:avLst/>
            </a:prstGeom>
            <a:solidFill>
              <a:srgbClr val="163794"/>
            </a:solidFill>
            <a:ln>
              <a:noFill/>
            </a:ln>
            <a:effectLst>
              <a:prstShdw prst="shdw17" dist="17961" dir="2700000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800" b="1"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 pitchFamily="49" charset="-122"/>
                </a:rPr>
                <a:t>物理层（</a:t>
              </a:r>
              <a:r>
                <a:rPr kumimoji="1" lang="en-US" altLang="zh-TW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 pitchFamily="49" charset="-122"/>
                </a:rPr>
                <a:t>Physical</a:t>
              </a:r>
              <a:r>
                <a:rPr kumimoji="1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隶书" pitchFamily="49" charset="-122"/>
                </a:rPr>
                <a:t>）</a:t>
              </a:r>
              <a:endParaRPr kumimoji="1" lang="en-US" altLang="zh-TW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/>
                <a:ea typeface="隶书" pitchFamily="49" charset="-122"/>
              </a:endParaRPr>
            </a:p>
          </p:txBody>
        </p:sp>
      </p:grpSp>
      <p:sp>
        <p:nvSpPr>
          <p:cNvPr id="39" name="箭头: 左弧形 38">
            <a:extLst>
              <a:ext uri="{FF2B5EF4-FFF2-40B4-BE49-F238E27FC236}">
                <a16:creationId xmlns:a16="http://schemas.microsoft.com/office/drawing/2014/main" id="{797944AF-12D4-4474-B90E-414CACCB9067}"/>
              </a:ext>
            </a:extLst>
          </p:cNvPr>
          <p:cNvSpPr/>
          <p:nvPr/>
        </p:nvSpPr>
        <p:spPr>
          <a:xfrm>
            <a:off x="3863752" y="1772816"/>
            <a:ext cx="1296144" cy="4248472"/>
          </a:xfrm>
          <a:prstGeom prst="curved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箭头: 右弧形 40">
            <a:extLst>
              <a:ext uri="{FF2B5EF4-FFF2-40B4-BE49-F238E27FC236}">
                <a16:creationId xmlns:a16="http://schemas.microsoft.com/office/drawing/2014/main" id="{7BBFEA8C-A220-4939-BDC6-8A865E1933E7}"/>
              </a:ext>
            </a:extLst>
          </p:cNvPr>
          <p:cNvSpPr/>
          <p:nvPr/>
        </p:nvSpPr>
        <p:spPr>
          <a:xfrm flipV="1">
            <a:off x="9840416" y="1772817"/>
            <a:ext cx="1080120" cy="4175690"/>
          </a:xfrm>
          <a:prstGeom prst="curved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DD03D94-F8D0-4053-B643-8D981E277F11}"/>
              </a:ext>
            </a:extLst>
          </p:cNvPr>
          <p:cNvSpPr txBox="1"/>
          <p:nvPr/>
        </p:nvSpPr>
        <p:spPr>
          <a:xfrm rot="5400000">
            <a:off x="9115836" y="3855966"/>
            <a:ext cx="252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Bottom-Up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A2375F8-D46B-4060-8261-FBA0E6F4AEB0}"/>
              </a:ext>
            </a:extLst>
          </p:cNvPr>
          <p:cNvSpPr/>
          <p:nvPr/>
        </p:nvSpPr>
        <p:spPr>
          <a:xfrm rot="5400000">
            <a:off x="3702255" y="3599052"/>
            <a:ext cx="1914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Top-Down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38185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课程主要内容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4C208-3FBB-4EE7-B7A1-64B5DD6F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592" y="1124744"/>
            <a:ext cx="9577064" cy="540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章 计算机网络概述（</a:t>
            </a:r>
            <a:r>
              <a:rPr lang="en-US" altLang="zh-CN" sz="2800" dirty="0">
                <a:solidFill>
                  <a:srgbClr val="FF0000"/>
                </a:solidFill>
              </a:rPr>
              <a:t>~4</a:t>
            </a:r>
            <a:r>
              <a:rPr lang="zh-CN" altLang="en-US" sz="2800" dirty="0">
                <a:solidFill>
                  <a:srgbClr val="FF0000"/>
                </a:solidFill>
              </a:rPr>
              <a:t>学时）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计算机网络基本概念</a:t>
            </a:r>
            <a:endParaRPr lang="en-US" altLang="zh-CN" sz="2400" dirty="0"/>
          </a:p>
          <a:p>
            <a:pPr lvl="1"/>
            <a:r>
              <a:rPr lang="zh-CN" altLang="en-US" sz="2000" dirty="0"/>
              <a:t>计算机网络？网络协议？网络分类？</a:t>
            </a:r>
            <a:r>
              <a:rPr lang="en-US" altLang="zh-CN" sz="2000" dirty="0"/>
              <a:t>……</a:t>
            </a:r>
          </a:p>
          <a:p>
            <a:r>
              <a:rPr lang="zh-CN" altLang="en-US" sz="2400" dirty="0"/>
              <a:t>计算机网络的结构</a:t>
            </a:r>
            <a:endParaRPr lang="en-US" altLang="zh-CN" sz="2400" dirty="0"/>
          </a:p>
          <a:p>
            <a:pPr lvl="1"/>
            <a:r>
              <a:rPr lang="zh-CN" altLang="en-US" sz="2000" dirty="0"/>
              <a:t>网络边缘、接入网络、网络核心、</a:t>
            </a:r>
            <a:r>
              <a:rPr lang="en-US" altLang="zh-CN" sz="2000" dirty="0"/>
              <a:t>Internet</a:t>
            </a:r>
            <a:r>
              <a:rPr lang="zh-CN" altLang="en-US" sz="2000" dirty="0"/>
              <a:t>结构</a:t>
            </a:r>
            <a:r>
              <a:rPr lang="en-US" altLang="zh-CN" sz="2000" dirty="0"/>
              <a:t>……</a:t>
            </a:r>
          </a:p>
          <a:p>
            <a:r>
              <a:rPr lang="zh-CN" altLang="zh-CN" sz="2400" dirty="0"/>
              <a:t>数据交换</a:t>
            </a:r>
            <a:endParaRPr lang="en-US" altLang="zh-CN" sz="2400" dirty="0"/>
          </a:p>
          <a:p>
            <a:pPr lvl="1"/>
            <a:r>
              <a:rPr lang="zh-CN" altLang="en-US" sz="2000" dirty="0"/>
              <a:t>电路交换、报文交换、分组交换</a:t>
            </a:r>
          </a:p>
          <a:p>
            <a:r>
              <a:rPr lang="zh-CN" altLang="en-US" sz="2400" dirty="0"/>
              <a:t>计算机网络性能</a:t>
            </a:r>
            <a:endParaRPr lang="en-US" altLang="zh-CN" sz="2400" dirty="0"/>
          </a:p>
          <a:p>
            <a:pPr lvl="1"/>
            <a:r>
              <a:rPr lang="zh-CN" altLang="en-US" sz="2000" dirty="0"/>
              <a:t>速率、带宽、时延、时延带宽积、吞吐量</a:t>
            </a:r>
            <a:r>
              <a:rPr lang="en-US" altLang="zh-CN" sz="2000" dirty="0"/>
              <a:t>……</a:t>
            </a:r>
            <a:endParaRPr lang="zh-CN" altLang="en-US" sz="2400" dirty="0"/>
          </a:p>
          <a:p>
            <a:r>
              <a:rPr lang="zh-CN" altLang="en-US" sz="2400" dirty="0"/>
              <a:t>计算机网络体系结构</a:t>
            </a:r>
          </a:p>
          <a:p>
            <a:pPr lvl="1"/>
            <a:r>
              <a:rPr lang="en-US" altLang="zh-CN" sz="2000" dirty="0"/>
              <a:t>OSI</a:t>
            </a:r>
            <a:r>
              <a:rPr lang="zh-CN" altLang="en-US" sz="2000" dirty="0"/>
              <a:t>参考模型、</a:t>
            </a:r>
            <a:r>
              <a:rPr lang="en-US" altLang="zh-CN" sz="2000" dirty="0"/>
              <a:t>TCP/IP</a:t>
            </a:r>
            <a:r>
              <a:rPr lang="zh-CN" altLang="en-US" sz="2000" dirty="0"/>
              <a:t>参考模型、五层参考模型</a:t>
            </a:r>
          </a:p>
          <a:p>
            <a:r>
              <a:rPr lang="zh-CN" altLang="en-US" sz="2400" dirty="0"/>
              <a:t>计算机网络发展历史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indent="0" defTabSz="914400" rtl="0" latinLnBrk="0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A737D3B1-5CF5-492C-B09B-F1A9FBCD2355}" type="slidenum">
              <a:rPr kumimoji="0" lang="zh-CN" altLang="en-US" b="0" i="0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b="0" i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612131"/>
      </p:ext>
    </p:extLst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课程主要内容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4C208-3FBB-4EE7-B7A1-64B5DD6F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592" y="1052736"/>
            <a:ext cx="9403051" cy="56886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章 应用层（</a:t>
            </a:r>
            <a:r>
              <a:rPr lang="en-US" altLang="zh-CN" sz="2800" dirty="0">
                <a:solidFill>
                  <a:srgbClr val="FF0000"/>
                </a:solidFill>
              </a:rPr>
              <a:t>~6</a:t>
            </a:r>
            <a:r>
              <a:rPr lang="zh-CN" altLang="en-US" sz="2800" dirty="0">
                <a:solidFill>
                  <a:srgbClr val="FF0000"/>
                </a:solidFill>
              </a:rPr>
              <a:t>学时）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网络应用通信原理</a:t>
            </a:r>
            <a:endParaRPr lang="en-US" altLang="zh-CN" sz="2400" dirty="0"/>
          </a:p>
          <a:p>
            <a:pPr lvl="1"/>
            <a:r>
              <a:rPr lang="zh-CN" altLang="en-US" sz="2000" dirty="0"/>
              <a:t>网络应用体系结构？网络应用进程通信？网络应用需求与传输层服务</a:t>
            </a:r>
          </a:p>
          <a:p>
            <a:r>
              <a:rPr lang="en-US" altLang="zh-CN" sz="2400" dirty="0"/>
              <a:t>DNS</a:t>
            </a:r>
          </a:p>
          <a:p>
            <a:pPr lvl="1"/>
            <a:r>
              <a:rPr lang="zh-CN" altLang="en-US" sz="2000" dirty="0"/>
              <a:t>域名结构、域名服务器、域名解析过程、资源记录</a:t>
            </a:r>
            <a:r>
              <a:rPr lang="en-US" altLang="zh-CN" sz="2000" dirty="0"/>
              <a:t>RR</a:t>
            </a:r>
          </a:p>
          <a:p>
            <a:r>
              <a:rPr lang="en-US" altLang="zh-CN" sz="2400" dirty="0"/>
              <a:t>FTP</a:t>
            </a:r>
          </a:p>
          <a:p>
            <a:r>
              <a:rPr lang="en-US" altLang="zh-CN" sz="2400" dirty="0"/>
              <a:t>Email</a:t>
            </a:r>
            <a:r>
              <a:rPr lang="zh-CN" altLang="en-US" sz="2400" dirty="0"/>
              <a:t>应用</a:t>
            </a:r>
          </a:p>
          <a:p>
            <a:pPr lvl="1"/>
            <a:r>
              <a:rPr lang="en-US" altLang="zh-CN" sz="2000" dirty="0"/>
              <a:t>SMTP</a:t>
            </a:r>
            <a:r>
              <a:rPr lang="zh-CN" altLang="en-US" sz="2000" dirty="0"/>
              <a:t>协议、</a:t>
            </a:r>
            <a:r>
              <a:rPr lang="en-US" altLang="zh-CN" sz="2000" dirty="0"/>
              <a:t>Email</a:t>
            </a:r>
            <a:r>
              <a:rPr lang="zh-CN" altLang="en-US" sz="2000" dirty="0"/>
              <a:t>消息格式</a:t>
            </a:r>
            <a:r>
              <a:rPr lang="en-US" altLang="zh-CN" sz="2000" dirty="0"/>
              <a:t>/RFC 822</a:t>
            </a:r>
            <a:r>
              <a:rPr lang="zh-CN" altLang="en-US" sz="2000" dirty="0"/>
              <a:t>、邮件接收协议</a:t>
            </a:r>
          </a:p>
          <a:p>
            <a:r>
              <a:rPr lang="en-US" altLang="zh-CN" sz="2400" dirty="0"/>
              <a:t>Web</a:t>
            </a:r>
            <a:r>
              <a:rPr lang="zh-CN" altLang="en-US" sz="2400" dirty="0"/>
              <a:t>应用</a:t>
            </a:r>
          </a:p>
          <a:p>
            <a:pPr lvl="1"/>
            <a:r>
              <a:rPr lang="en-US" altLang="zh-CN" sz="2000" dirty="0"/>
              <a:t>HTTP</a:t>
            </a:r>
            <a:r>
              <a:rPr lang="zh-CN" altLang="en-US" sz="2000" dirty="0"/>
              <a:t>协议、</a:t>
            </a:r>
            <a:r>
              <a:rPr lang="en-US" altLang="zh-CN" sz="2000" dirty="0"/>
              <a:t>HTTP</a:t>
            </a:r>
            <a:r>
              <a:rPr lang="zh-CN" altLang="en-US" sz="2000" dirty="0"/>
              <a:t>报文、</a:t>
            </a:r>
            <a:r>
              <a:rPr lang="en-US" altLang="zh-CN" sz="2000" dirty="0"/>
              <a:t>Cookie</a:t>
            </a:r>
            <a:r>
              <a:rPr lang="zh-CN" altLang="en-US" sz="2000" dirty="0"/>
              <a:t>技术、</a:t>
            </a:r>
            <a:r>
              <a:rPr lang="en-US" altLang="zh-CN" sz="2000" dirty="0"/>
              <a:t>Web</a:t>
            </a:r>
            <a:r>
              <a:rPr lang="zh-CN" altLang="en-US" sz="2000" dirty="0"/>
              <a:t>缓存</a:t>
            </a:r>
            <a:r>
              <a:rPr lang="en-US" altLang="zh-CN" sz="2000" dirty="0"/>
              <a:t>/</a:t>
            </a:r>
            <a:r>
              <a:rPr lang="zh-CN" altLang="en-US" sz="2000" dirty="0"/>
              <a:t>代理</a:t>
            </a:r>
          </a:p>
          <a:p>
            <a:r>
              <a:rPr lang="en-US" altLang="zh-CN" sz="2400" dirty="0"/>
              <a:t>P2P</a:t>
            </a:r>
            <a:r>
              <a:rPr lang="zh-CN" altLang="en-US" sz="2400" dirty="0"/>
              <a:t>应用</a:t>
            </a:r>
          </a:p>
          <a:p>
            <a:pPr lvl="1"/>
            <a:r>
              <a:rPr lang="en-US" altLang="zh-CN" sz="2000" dirty="0"/>
              <a:t>P2P</a:t>
            </a:r>
            <a:r>
              <a:rPr lang="zh-CN" altLang="en-US" sz="2000" dirty="0"/>
              <a:t>文件分发、</a:t>
            </a:r>
            <a:r>
              <a:rPr lang="en-US" altLang="zh-CN" sz="2000" dirty="0"/>
              <a:t>P2P</a:t>
            </a:r>
            <a:r>
              <a:rPr lang="zh-CN" altLang="en-US" sz="2000" dirty="0"/>
              <a:t>索引技术</a:t>
            </a:r>
          </a:p>
          <a:p>
            <a:r>
              <a:rPr lang="zh-CN" altLang="en-US" sz="2400" dirty="0"/>
              <a:t>网络应用开发</a:t>
            </a:r>
          </a:p>
          <a:p>
            <a:pPr lvl="1"/>
            <a:r>
              <a:rPr lang="en-US" altLang="zh-CN" sz="2000" dirty="0"/>
              <a:t>Socket API</a:t>
            </a:r>
            <a:r>
              <a:rPr lang="zh-CN" altLang="en-US" sz="2000" dirty="0"/>
              <a:t>、</a:t>
            </a:r>
            <a:r>
              <a:rPr lang="en-US" altLang="zh-CN" sz="2000" dirty="0"/>
              <a:t>Socket</a:t>
            </a:r>
            <a:r>
              <a:rPr lang="zh-CN" altLang="en-US" sz="2000" dirty="0"/>
              <a:t>编程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indent="0" defTabSz="914400" rtl="0" latinLnBrk="0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A737D3B1-5CF5-492C-B09B-F1A9FBCD2355}" type="slidenum">
              <a:rPr kumimoji="0" lang="zh-CN" altLang="en-US" b="0" i="0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b="0" i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488259"/>
      </p:ext>
    </p:extLst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课程主要内容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4C208-3FBB-4EE7-B7A1-64B5DD6F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592" y="1124744"/>
            <a:ext cx="9577064" cy="540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>
                <a:solidFill>
                  <a:srgbClr val="FF0000"/>
                </a:solidFill>
              </a:rPr>
              <a:t>章 传输层（</a:t>
            </a:r>
            <a:r>
              <a:rPr lang="en-US" altLang="zh-CN" sz="2800" dirty="0">
                <a:solidFill>
                  <a:srgbClr val="FF0000"/>
                </a:solidFill>
              </a:rPr>
              <a:t>~6</a:t>
            </a:r>
            <a:r>
              <a:rPr lang="zh-CN" altLang="en-US" sz="2800" dirty="0">
                <a:solidFill>
                  <a:srgbClr val="FF0000"/>
                </a:solidFill>
              </a:rPr>
              <a:t>学时）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sz="2400" dirty="0"/>
              <a:t>传输层服务？</a:t>
            </a:r>
          </a:p>
          <a:p>
            <a:pPr>
              <a:spcBef>
                <a:spcPts val="300"/>
              </a:spcBef>
            </a:pPr>
            <a:r>
              <a:rPr lang="zh-CN" altLang="en-US" sz="2400" dirty="0"/>
              <a:t>多路复用和多路分用？</a:t>
            </a:r>
          </a:p>
          <a:p>
            <a:pPr>
              <a:spcBef>
                <a:spcPts val="300"/>
              </a:spcBef>
            </a:pPr>
            <a:r>
              <a:rPr lang="en-US" altLang="zh-CN" sz="2400" dirty="0"/>
              <a:t>UDP</a:t>
            </a:r>
            <a:r>
              <a:rPr lang="zh-CN" altLang="en-US" sz="2400" dirty="0"/>
              <a:t>协议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/>
              <a:t>UDP</a:t>
            </a:r>
            <a:r>
              <a:rPr lang="zh-CN" altLang="en-US" sz="2000" dirty="0"/>
              <a:t>段结构、</a:t>
            </a:r>
            <a:r>
              <a:rPr lang="en-US" altLang="zh-CN" sz="2000" dirty="0"/>
              <a:t>UDP</a:t>
            </a:r>
            <a:r>
              <a:rPr lang="zh-CN" altLang="en-US" sz="2000" dirty="0"/>
              <a:t>校验和</a:t>
            </a:r>
          </a:p>
          <a:p>
            <a:pPr>
              <a:spcBef>
                <a:spcPts val="300"/>
              </a:spcBef>
            </a:pPr>
            <a:r>
              <a:rPr lang="zh-CN" altLang="en-US" sz="2400" dirty="0"/>
              <a:t>可靠数据传输</a:t>
            </a:r>
            <a:endParaRPr lang="en-US" altLang="zh-CN" sz="2400" dirty="0"/>
          </a:p>
          <a:p>
            <a:pPr lvl="1">
              <a:spcBef>
                <a:spcPts val="300"/>
              </a:spcBef>
            </a:pPr>
            <a:r>
              <a:rPr lang="zh-CN" altLang="en-US" sz="2000" dirty="0"/>
              <a:t>停等协议、滑动窗口协议</a:t>
            </a:r>
          </a:p>
          <a:p>
            <a:pPr>
              <a:spcBef>
                <a:spcPts val="300"/>
              </a:spcBef>
            </a:pPr>
            <a:r>
              <a:rPr lang="en-US" altLang="zh-CN" sz="2400" dirty="0"/>
              <a:t>TCP</a:t>
            </a:r>
            <a:r>
              <a:rPr lang="zh-CN" altLang="en-US" sz="2400" dirty="0"/>
              <a:t>协议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/>
              <a:t>TCP</a:t>
            </a:r>
            <a:r>
              <a:rPr lang="zh-CN" altLang="en-US" sz="2000" dirty="0"/>
              <a:t>段结构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/>
              <a:t>TCP</a:t>
            </a:r>
            <a:r>
              <a:rPr lang="zh-CN" altLang="en-US" sz="2000" dirty="0"/>
              <a:t>可靠数据传输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/>
              <a:t>TCP</a:t>
            </a:r>
            <a:r>
              <a:rPr lang="zh-CN" altLang="en-US" sz="2000" dirty="0"/>
              <a:t>流量控制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/>
              <a:t>TCP</a:t>
            </a:r>
            <a:r>
              <a:rPr lang="zh-CN" altLang="en-US" sz="2000" dirty="0"/>
              <a:t>连接控制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/>
              <a:t>TCP</a:t>
            </a:r>
            <a:r>
              <a:rPr lang="zh-CN" altLang="en-US" sz="2000" dirty="0"/>
              <a:t>拥塞控制方法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/>
              <a:t>TCP</a:t>
            </a:r>
            <a:r>
              <a:rPr lang="zh-CN" altLang="en-US" sz="2000" dirty="0"/>
              <a:t>性能分析</a:t>
            </a:r>
          </a:p>
          <a:p>
            <a:endParaRPr lang="en-US" altLang="zh-CN" sz="28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indent="0" defTabSz="914400" rtl="0" latinLnBrk="0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A737D3B1-5CF5-492C-B09B-F1A9FBCD2355}" type="slidenum">
              <a:rPr kumimoji="0" lang="zh-CN" altLang="en-US" b="0" i="0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b="0" i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002388"/>
      </p:ext>
    </p:extLst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课程主要内容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4C208-3FBB-4EE7-B7A1-64B5DD6F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600" y="1196752"/>
            <a:ext cx="9331042" cy="51573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zh-CN" altLang="en-US" sz="2800" dirty="0">
                <a:solidFill>
                  <a:srgbClr val="FF0000"/>
                </a:solidFill>
              </a:rPr>
              <a:t>章 网络层（</a:t>
            </a:r>
            <a:r>
              <a:rPr lang="en-US" altLang="zh-CN" sz="2800" dirty="0">
                <a:solidFill>
                  <a:srgbClr val="FF0000"/>
                </a:solidFill>
              </a:rPr>
              <a:t>~10</a:t>
            </a:r>
            <a:r>
              <a:rPr lang="zh-CN" altLang="en-US" sz="2800" dirty="0">
                <a:solidFill>
                  <a:srgbClr val="FF0000"/>
                </a:solidFill>
              </a:rPr>
              <a:t>学时）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网络层服务</a:t>
            </a:r>
          </a:p>
          <a:p>
            <a:r>
              <a:rPr lang="zh-CN" altLang="en-US" sz="2400" dirty="0"/>
              <a:t>虚电路网络与数据报网络</a:t>
            </a:r>
          </a:p>
          <a:p>
            <a:r>
              <a:rPr lang="zh-CN" altLang="en-US" sz="2400" dirty="0"/>
              <a:t>路由器体系结构</a:t>
            </a:r>
          </a:p>
          <a:p>
            <a:r>
              <a:rPr lang="en-US" altLang="zh-CN" sz="2400" dirty="0"/>
              <a:t>IP</a:t>
            </a:r>
            <a:r>
              <a:rPr lang="zh-CN" altLang="en-US" sz="2400" dirty="0"/>
              <a:t>协议</a:t>
            </a:r>
          </a:p>
          <a:p>
            <a:pPr lvl="1"/>
            <a:r>
              <a:rPr lang="en-US" altLang="zh-CN" sz="2000" dirty="0"/>
              <a:t>IP</a:t>
            </a:r>
            <a:r>
              <a:rPr lang="zh-CN" altLang="en-US" sz="2000" dirty="0"/>
              <a:t>数据报、</a:t>
            </a:r>
            <a:r>
              <a:rPr lang="en-US" altLang="zh-CN" sz="2000" dirty="0"/>
              <a:t>IP</a:t>
            </a:r>
            <a:r>
              <a:rPr lang="zh-CN" altLang="en-US" sz="2000" dirty="0"/>
              <a:t>地址与子网划分、</a:t>
            </a:r>
            <a:r>
              <a:rPr lang="en-US" altLang="zh-CN" sz="2000" dirty="0"/>
              <a:t>CIDR</a:t>
            </a:r>
            <a:r>
              <a:rPr lang="zh-CN" altLang="en-US" sz="2000" dirty="0"/>
              <a:t>与路由聚合</a:t>
            </a:r>
          </a:p>
          <a:p>
            <a:r>
              <a:rPr lang="en-US" altLang="zh-CN" sz="2400" dirty="0"/>
              <a:t>DHCP</a:t>
            </a:r>
            <a:r>
              <a:rPr lang="zh-CN" altLang="en-US" sz="2400" dirty="0"/>
              <a:t>、</a:t>
            </a:r>
            <a:r>
              <a:rPr lang="en-US" altLang="zh-CN" sz="2400" dirty="0"/>
              <a:t>NAT</a:t>
            </a:r>
            <a:r>
              <a:rPr lang="zh-CN" altLang="en-US" sz="2400" dirty="0"/>
              <a:t>、</a:t>
            </a:r>
            <a:r>
              <a:rPr lang="en-US" altLang="zh-CN" sz="2400" dirty="0"/>
              <a:t>ICMP</a:t>
            </a:r>
            <a:endParaRPr lang="zh-CN" altLang="en-US" sz="2400" dirty="0"/>
          </a:p>
          <a:p>
            <a:r>
              <a:rPr lang="zh-CN" altLang="en-US" sz="2400" dirty="0"/>
              <a:t>路由算法</a:t>
            </a:r>
          </a:p>
          <a:p>
            <a:pPr lvl="1"/>
            <a:r>
              <a:rPr lang="zh-CN" altLang="en-US" sz="2000" dirty="0"/>
              <a:t>链路状态路由算法、距离向量路由算法、层次路由</a:t>
            </a:r>
          </a:p>
          <a:p>
            <a:r>
              <a:rPr lang="zh-CN" altLang="en-US" sz="2400" dirty="0"/>
              <a:t>路由协议</a:t>
            </a:r>
          </a:p>
          <a:p>
            <a:pPr lvl="1"/>
            <a:r>
              <a:rPr lang="en-US" altLang="zh-CN" sz="2000" dirty="0"/>
              <a:t>RIP</a:t>
            </a:r>
            <a:r>
              <a:rPr lang="zh-CN" altLang="en-US" sz="2000" dirty="0"/>
              <a:t>协议、</a:t>
            </a:r>
            <a:r>
              <a:rPr lang="en-US" altLang="zh-CN" sz="2000" dirty="0"/>
              <a:t>OSPF</a:t>
            </a:r>
            <a:r>
              <a:rPr lang="zh-CN" altLang="en-US" sz="2000" dirty="0"/>
              <a:t>协议、</a:t>
            </a:r>
            <a:r>
              <a:rPr lang="en-US" altLang="zh-CN" sz="2000" dirty="0"/>
              <a:t>BGP</a:t>
            </a:r>
            <a:r>
              <a:rPr lang="zh-CN" altLang="en-US" sz="2000" dirty="0"/>
              <a:t>协议</a:t>
            </a:r>
            <a:endParaRPr lang="en-US" altLang="zh-CN" sz="2000" dirty="0"/>
          </a:p>
          <a:p>
            <a:r>
              <a:rPr lang="en-US" altLang="zh-CN" sz="2400" dirty="0"/>
              <a:t>IP</a:t>
            </a:r>
            <a:r>
              <a:rPr lang="zh-CN" altLang="en-US" sz="2400" dirty="0"/>
              <a:t>多播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indent="0" defTabSz="914400" rtl="0" latinLnBrk="0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A737D3B1-5CF5-492C-B09B-F1A9FBCD2355}" type="slidenum">
              <a:rPr kumimoji="0" lang="zh-CN" altLang="en-US" b="0" i="0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b="0" i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091648"/>
      </p:ext>
    </p:extLst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课程主要内容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4C208-3FBB-4EE7-B7A1-64B5DD6F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600" y="1196752"/>
            <a:ext cx="9331042" cy="51573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</a:rPr>
              <a:t>5</a:t>
            </a:r>
            <a:r>
              <a:rPr lang="zh-CN" altLang="en-US" sz="2800" dirty="0">
                <a:solidFill>
                  <a:srgbClr val="FF0000"/>
                </a:solidFill>
              </a:rPr>
              <a:t>章 数据链路层与局域网（</a:t>
            </a:r>
            <a:r>
              <a:rPr lang="en-US" altLang="zh-CN" sz="2800" dirty="0">
                <a:solidFill>
                  <a:srgbClr val="FF0000"/>
                </a:solidFill>
              </a:rPr>
              <a:t>~6</a:t>
            </a:r>
            <a:r>
              <a:rPr lang="zh-CN" altLang="en-US" sz="2800" dirty="0">
                <a:solidFill>
                  <a:srgbClr val="FF0000"/>
                </a:solidFill>
              </a:rPr>
              <a:t>学时）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数据链路层服务</a:t>
            </a:r>
            <a:endParaRPr lang="en-US" altLang="zh-CN" sz="2400" dirty="0"/>
          </a:p>
          <a:p>
            <a:r>
              <a:rPr lang="zh-CN" altLang="en-US" sz="2400" dirty="0"/>
              <a:t>差错编码与差错控制</a:t>
            </a:r>
            <a:endParaRPr lang="en-US" altLang="zh-CN" sz="2400" dirty="0"/>
          </a:p>
          <a:p>
            <a:r>
              <a:rPr lang="zh-CN" altLang="en-US" sz="2400" dirty="0"/>
              <a:t>多路访问控制</a:t>
            </a:r>
            <a:r>
              <a:rPr lang="en-US" altLang="zh-CN" sz="2400" dirty="0"/>
              <a:t>(MAC)</a:t>
            </a:r>
            <a:r>
              <a:rPr lang="zh-CN" altLang="en-US" sz="2400" dirty="0"/>
              <a:t>协议</a:t>
            </a:r>
          </a:p>
          <a:p>
            <a:pPr lvl="1"/>
            <a:r>
              <a:rPr lang="zh-CN" altLang="en-US" sz="2000" dirty="0"/>
              <a:t>信道划分</a:t>
            </a:r>
            <a:r>
              <a:rPr lang="en-US" altLang="zh-CN" sz="2000" dirty="0"/>
              <a:t>MAC</a:t>
            </a:r>
            <a:r>
              <a:rPr lang="zh-CN" altLang="en-US" sz="2000" dirty="0"/>
              <a:t>协议、随机访问</a:t>
            </a:r>
            <a:r>
              <a:rPr lang="en-US" altLang="zh-CN" sz="2000" dirty="0"/>
              <a:t>MAC</a:t>
            </a:r>
            <a:r>
              <a:rPr lang="zh-CN" altLang="en-US" sz="2000" dirty="0"/>
              <a:t>协议、轮转访问</a:t>
            </a:r>
            <a:r>
              <a:rPr lang="en-US" altLang="zh-CN" sz="2000" dirty="0"/>
              <a:t>MAC</a:t>
            </a:r>
            <a:r>
              <a:rPr lang="zh-CN" altLang="en-US" sz="2000" dirty="0"/>
              <a:t>协议</a:t>
            </a:r>
          </a:p>
          <a:p>
            <a:r>
              <a:rPr lang="zh-CN" altLang="en-US" sz="2400" dirty="0"/>
              <a:t>链路层寻址</a:t>
            </a:r>
          </a:p>
          <a:p>
            <a:r>
              <a:rPr lang="en-US" altLang="zh-CN" sz="2400" dirty="0"/>
              <a:t>ARP</a:t>
            </a:r>
          </a:p>
          <a:p>
            <a:r>
              <a:rPr lang="zh-CN" altLang="en-US" sz="2400" dirty="0"/>
              <a:t>局域网技术</a:t>
            </a:r>
            <a:endParaRPr lang="en-US" altLang="zh-CN" sz="2400" dirty="0"/>
          </a:p>
          <a:p>
            <a:pPr lvl="1"/>
            <a:r>
              <a:rPr lang="zh-CN" altLang="en-US" sz="2000" dirty="0"/>
              <a:t>以太网、交换机、虚拟局域网（</a:t>
            </a:r>
            <a:r>
              <a:rPr lang="en-US" altLang="zh-CN" sz="2000" dirty="0"/>
              <a:t>VLAN</a:t>
            </a:r>
            <a:r>
              <a:rPr lang="zh-CN" altLang="en-US" sz="2000" dirty="0"/>
              <a:t>）</a:t>
            </a:r>
          </a:p>
          <a:p>
            <a:r>
              <a:rPr lang="en-US" altLang="zh-CN" sz="2400" dirty="0"/>
              <a:t>PPP</a:t>
            </a:r>
            <a:r>
              <a:rPr lang="zh-CN" altLang="en-US" sz="2400" dirty="0"/>
              <a:t>协议</a:t>
            </a:r>
            <a:endParaRPr lang="en-US" altLang="zh-CN" sz="2400" dirty="0"/>
          </a:p>
          <a:p>
            <a:r>
              <a:rPr lang="zh-CN" altLang="en-US" sz="2400" dirty="0"/>
              <a:t>链路虚拟化</a:t>
            </a:r>
          </a:p>
          <a:p>
            <a:endParaRPr lang="en-US" altLang="zh-CN" sz="24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indent="0" defTabSz="914400" rtl="0" latinLnBrk="0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A737D3B1-5CF5-492C-B09B-F1A9FBCD2355}" type="slidenum">
              <a:rPr kumimoji="0" lang="zh-CN" altLang="en-US" b="0" i="0" kern="1200" cap="none" spc="0" normalizeH="0" baseline="0" noProof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b="0" i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758251"/>
      </p:ext>
    </p:extLst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18130</TotalTime>
  <Words>1326</Words>
  <Application>Microsoft Office PowerPoint</Application>
  <PresentationFormat>宽屏</PresentationFormat>
  <Paragraphs>172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方正兰亭细黑_GBK</vt:lpstr>
      <vt:lpstr>华文楷体</vt:lpstr>
      <vt:lpstr>华文宋体</vt:lpstr>
      <vt:lpstr>华文行楷</vt:lpstr>
      <vt:lpstr>隶书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国外精美的的PPT模板及图标之二</vt:lpstr>
      <vt:lpstr>Office 主题​​</vt:lpstr>
      <vt:lpstr>计算机网络</vt:lpstr>
      <vt:lpstr>教师基本情况</vt:lpstr>
      <vt:lpstr>教材及参考书</vt:lpstr>
      <vt:lpstr>Top-Down VS  Bottom-Up</vt:lpstr>
      <vt:lpstr>课程主要内容</vt:lpstr>
      <vt:lpstr>课程主要内容</vt:lpstr>
      <vt:lpstr>课程主要内容</vt:lpstr>
      <vt:lpstr>课程主要内容</vt:lpstr>
      <vt:lpstr>课程主要内容</vt:lpstr>
      <vt:lpstr>课程主要内容</vt:lpstr>
      <vt:lpstr>课程主要内容</vt:lpstr>
      <vt:lpstr>课程主要内容</vt:lpstr>
      <vt:lpstr>线上学习资源</vt:lpstr>
      <vt:lpstr>课程考核</vt:lpstr>
      <vt:lpstr>课程群</vt:lpstr>
      <vt:lpstr>谢  谢！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slj</dc:creator>
  <cp:lastModifiedBy>Lanshun Nie</cp:lastModifiedBy>
  <cp:revision>669</cp:revision>
  <dcterms:created xsi:type="dcterms:W3CDTF">2007-08-15T23:17:20Z</dcterms:created>
  <dcterms:modified xsi:type="dcterms:W3CDTF">2025-08-31T00:49:37Z</dcterms:modified>
</cp:coreProperties>
</file>