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0C7"/>
    <a:srgbClr val="339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86340"/>
  </p:normalViewPr>
  <p:slideViewPr>
    <p:cSldViewPr snapToGrid="0" snapToObjects="1">
      <p:cViewPr>
        <p:scale>
          <a:sx n="83" d="100"/>
          <a:sy n="83" d="100"/>
        </p:scale>
        <p:origin x="912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8B03-E393-6148-89E3-33AAB0CA318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6B70-6506-D446-9CC1-97734BB4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6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8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4694-1F51-D04C-B92E-ED12FF5ACD2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AC22-9228-0B4D-AB33-287AE61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Dak</a:t>
            </a:r>
            <a:r>
              <a:rPr lang="en-US" sz="5400" b="1" dirty="0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 FAB Contest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204441 Concurrent </a:t>
            </a:r>
            <a:r>
              <a:rPr lang="en-US" b="1" dirty="0" smtClean="0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Programming Chiang </a:t>
            </a:r>
            <a:r>
              <a:rPr lang="en-US" b="1" dirty="0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Mai University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97065" y="1120155"/>
            <a:ext cx="4597870" cy="2845766"/>
            <a:chOff x="3527340" y="2190750"/>
            <a:chExt cx="4597870" cy="2845766"/>
          </a:xfrm>
        </p:grpSpPr>
        <p:grpSp>
          <p:nvGrpSpPr>
            <p:cNvPr id="10" name="Group 9"/>
            <p:cNvGrpSpPr/>
            <p:nvPr/>
          </p:nvGrpSpPr>
          <p:grpSpPr>
            <a:xfrm>
              <a:off x="3527340" y="2190750"/>
              <a:ext cx="4597870" cy="2845766"/>
              <a:chOff x="2752089" y="1825625"/>
              <a:chExt cx="6470232" cy="400463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616" y="1825625"/>
                <a:ext cx="3998705" cy="399870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2089" y="1831550"/>
                <a:ext cx="3998705" cy="3998705"/>
              </a:xfrm>
              <a:prstGeom prst="rect">
                <a:avLst/>
              </a:prstGeom>
            </p:spPr>
          </p:pic>
        </p:grpSp>
        <p:sp>
          <p:nvSpPr>
            <p:cNvPr id="12" name="Oval 11"/>
            <p:cNvSpPr/>
            <p:nvPr/>
          </p:nvSpPr>
          <p:spPr>
            <a:xfrm>
              <a:off x="4744085" y="3258207"/>
              <a:ext cx="147145" cy="1471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76072" y="3258206"/>
              <a:ext cx="147145" cy="1471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221751" y="3258206"/>
              <a:ext cx="147145" cy="1471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53738" y="3237802"/>
              <a:ext cx="147145" cy="1471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432758" y="4443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158" y="0"/>
            <a:ext cx="11079126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About Game</a:t>
            </a:r>
            <a:endParaRPr lang="en-US" sz="6600" b="1" dirty="0">
              <a:solidFill>
                <a:schemeClr val="bg1"/>
              </a:solidFill>
              <a:latin typeface="Nithan" charset="0"/>
              <a:ea typeface="Nithan" charset="0"/>
              <a:cs typeface="Nith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ผู้เล่น </a:t>
            </a:r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2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 คน</a:t>
            </a:r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อยู่ในรูปแบบ</a:t>
            </a:r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 Windows Form Application</a:t>
            </a:r>
            <a:endParaRPr lang="en-US" sz="4000" dirty="0" smtClean="0">
              <a:latin typeface="Nithan" charset="0"/>
              <a:ea typeface="Nithan" charset="0"/>
              <a:cs typeface="Nithan" charset="0"/>
            </a:endParaRPr>
          </a:p>
          <a:p>
            <a:r>
              <a:rPr lang="en-US" sz="4000" dirty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การแพ้ชนะวัดจากแถบคะแนน</a:t>
            </a:r>
          </a:p>
          <a:p>
            <a:pPr lvl="1">
              <a:buFont typeface="Courier New" charset="0"/>
              <a:buChar char="o"/>
            </a:pPr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แถบคะแนนจะเพิ่มขึ้น</a:t>
            </a:r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err="1" smtClean="0">
                <a:latin typeface="Nithan" charset="0"/>
                <a:ea typeface="Nithan" charset="0"/>
                <a:cs typeface="Nithan" charset="0"/>
              </a:rPr>
              <a:t>เรื่อยๆ</a:t>
            </a:r>
            <a:endParaRPr lang="th-TH" sz="4000" dirty="0" smtClean="0">
              <a:latin typeface="Nithan" charset="0"/>
              <a:ea typeface="Nithan" charset="0"/>
              <a:cs typeface="Nithan" charset="0"/>
            </a:endParaRPr>
          </a:p>
          <a:p>
            <a:pPr lvl="1">
              <a:buFont typeface="Courier New" charset="0"/>
              <a:buChar char="o"/>
            </a:pPr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แถบคะแนนต้องไม่เกิน และไม่น้อยกว่าแถบ</a:t>
            </a:r>
          </a:p>
          <a:p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กินแฟ้บ เพื่อ เพิ่มแถบคะแนน</a:t>
            </a:r>
          </a:p>
          <a:p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กินเป็ดโปร เพื่อ แถบคะแนน</a:t>
            </a:r>
            <a:endParaRPr lang="en-US" sz="4000" dirty="0" smtClean="0">
              <a:latin typeface="Nithan" charset="0"/>
              <a:ea typeface="Nithan" charset="0"/>
              <a:cs typeface="Nithan" charset="0"/>
            </a:endParaRPr>
          </a:p>
          <a:p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 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เวลาในการเล่น </a:t>
            </a:r>
            <a:r>
              <a:rPr lang="en-US" sz="4000" dirty="0" smtClean="0">
                <a:latin typeface="Nithan" charset="0"/>
                <a:ea typeface="Nithan" charset="0"/>
                <a:cs typeface="Nithan" charset="0"/>
              </a:rPr>
              <a:t>60</a:t>
            </a:r>
            <a:r>
              <a:rPr lang="th-TH" sz="4000" dirty="0" smtClean="0">
                <a:latin typeface="Nithan" charset="0"/>
                <a:ea typeface="Nithan" charset="0"/>
                <a:cs typeface="Nithan" charset="0"/>
              </a:rPr>
              <a:t> วินาที </a:t>
            </a:r>
            <a:endParaRPr lang="en-US" sz="4000" dirty="0" smtClean="0">
              <a:latin typeface="Nithan" charset="0"/>
              <a:ea typeface="Nithan" charset="0"/>
              <a:cs typeface="Nithan" charset="0"/>
            </a:endParaRPr>
          </a:p>
          <a:p>
            <a:endParaRPr lang="en-US" sz="4000" dirty="0">
              <a:latin typeface="Nithan" charset="0"/>
              <a:ea typeface="Nithan" charset="0"/>
              <a:cs typeface="Nith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0" y="0"/>
            <a:ext cx="379228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12772" y="0"/>
            <a:ext cx="379228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656656" y="2749368"/>
            <a:ext cx="2804845" cy="534256"/>
            <a:chOff x="3986373" y="3444011"/>
            <a:chExt cx="2804845" cy="534256"/>
          </a:xfrm>
        </p:grpSpPr>
        <p:sp>
          <p:nvSpPr>
            <p:cNvPr id="13" name="Rectangle 12"/>
            <p:cNvSpPr/>
            <p:nvPr/>
          </p:nvSpPr>
          <p:spPr>
            <a:xfrm>
              <a:off x="3986373" y="3444011"/>
              <a:ext cx="2804845" cy="534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86373" y="3444011"/>
              <a:ext cx="1777429" cy="53425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13460"/>
            <a:ext cx="1926158" cy="16936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09" y="4713460"/>
            <a:ext cx="1950278" cy="17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158" y="0"/>
            <a:ext cx="11079126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Concurrent Concept</a:t>
            </a:r>
            <a:endParaRPr lang="en-US" sz="6600" b="1" dirty="0">
              <a:solidFill>
                <a:schemeClr val="bg1"/>
              </a:solidFill>
              <a:latin typeface="Nithan" charset="0"/>
              <a:ea typeface="Nithan" charset="0"/>
              <a:cs typeface="Nith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sz="4400" dirty="0" smtClean="0">
              <a:latin typeface="Nithan" charset="0"/>
              <a:ea typeface="Nithan" charset="0"/>
              <a:cs typeface="Nithan" charset="0"/>
            </a:endParaRPr>
          </a:p>
          <a:p>
            <a:endParaRPr lang="en-US" sz="4400" dirty="0">
              <a:latin typeface="Nithan" charset="0"/>
              <a:ea typeface="Nithan" charset="0"/>
              <a:cs typeface="Nithan" charset="0"/>
            </a:endParaRPr>
          </a:p>
          <a:p>
            <a:endParaRPr lang="en-US" sz="4400" dirty="0" smtClean="0">
              <a:latin typeface="Nithan" charset="0"/>
              <a:ea typeface="Nithan" charset="0"/>
              <a:cs typeface="Nithan" charset="0"/>
            </a:endParaRPr>
          </a:p>
          <a:p>
            <a:endParaRPr lang="en-US" sz="4400" dirty="0" smtClean="0">
              <a:latin typeface="Nithan" charset="0"/>
              <a:ea typeface="Nithan" charset="0"/>
              <a:cs typeface="Nithan" charset="0"/>
            </a:endParaRPr>
          </a:p>
          <a:p>
            <a:endParaRPr lang="en-US" sz="4400" dirty="0" smtClean="0">
              <a:latin typeface="Nithan" charset="0"/>
              <a:ea typeface="Nithan" charset="0"/>
              <a:cs typeface="Nithan" charset="0"/>
            </a:endParaRPr>
          </a:p>
          <a:p>
            <a:pPr marL="0" indent="0" algn="ctr">
              <a:buNone/>
            </a:pPr>
            <a:r>
              <a:rPr lang="th-TH" sz="4400" b="1" dirty="0" smtClean="0">
                <a:latin typeface="Nithan" charset="0"/>
                <a:ea typeface="Nithan" charset="0"/>
                <a:cs typeface="Nithan" charset="0"/>
              </a:rPr>
              <a:t>เป็ดโปร เป็น </a:t>
            </a:r>
            <a:r>
              <a:rPr lang="en-US" sz="4400" b="1" dirty="0">
                <a:latin typeface="Nithan" charset="0"/>
                <a:ea typeface="Nithan" charset="0"/>
                <a:cs typeface="Nithan" charset="0"/>
              </a:rPr>
              <a:t>Share </a:t>
            </a:r>
            <a:r>
              <a:rPr lang="en-US" sz="4400" b="1" dirty="0" smtClean="0">
                <a:latin typeface="Nithan" charset="0"/>
                <a:ea typeface="Nithan" charset="0"/>
                <a:cs typeface="Nithan" charset="0"/>
              </a:rPr>
              <a:t>Resource</a:t>
            </a:r>
            <a:endParaRPr lang="en-US" sz="4400" b="1" dirty="0">
              <a:latin typeface="Nithan" charset="0"/>
              <a:ea typeface="Nithan" charset="0"/>
              <a:cs typeface="Nith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0" y="0"/>
            <a:ext cx="379228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12772" y="0"/>
            <a:ext cx="379228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27340" y="2190750"/>
            <a:ext cx="4597870" cy="2845766"/>
            <a:chOff x="3527340" y="2190750"/>
            <a:chExt cx="4597870" cy="2845766"/>
          </a:xfrm>
        </p:grpSpPr>
        <p:grpSp>
          <p:nvGrpSpPr>
            <p:cNvPr id="5" name="Group 4"/>
            <p:cNvGrpSpPr/>
            <p:nvPr/>
          </p:nvGrpSpPr>
          <p:grpSpPr>
            <a:xfrm>
              <a:off x="3527340" y="2190750"/>
              <a:ext cx="4597870" cy="2845766"/>
              <a:chOff x="2752089" y="1825625"/>
              <a:chExt cx="6470232" cy="400463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616" y="1825625"/>
                <a:ext cx="3998705" cy="399870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2089" y="1831550"/>
                <a:ext cx="3998705" cy="3998705"/>
              </a:xfrm>
              <a:prstGeom prst="rect">
                <a:avLst/>
              </a:prstGeom>
            </p:spPr>
          </p:pic>
        </p:grpSp>
        <p:sp>
          <p:nvSpPr>
            <p:cNvPr id="8" name="Oval 7"/>
            <p:cNvSpPr/>
            <p:nvPr/>
          </p:nvSpPr>
          <p:spPr>
            <a:xfrm>
              <a:off x="4744085" y="3258207"/>
              <a:ext cx="147145" cy="1471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76072" y="3258206"/>
              <a:ext cx="147145" cy="1471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751" y="3258206"/>
              <a:ext cx="147145" cy="1471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753738" y="3237802"/>
              <a:ext cx="147145" cy="1471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1026" y="238298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Nithan" charset="0"/>
                <a:ea typeface="Nithan" charset="0"/>
                <a:cs typeface="Nithan" charset="0"/>
              </a:rPr>
              <a:t>ผู้เล่น เป็น</a:t>
            </a:r>
            <a:r>
              <a:rPr lang="en-US" sz="2800" b="1" dirty="0" smtClean="0">
                <a:latin typeface="Nithan" charset="0"/>
                <a:ea typeface="Nithan" charset="0"/>
                <a:cs typeface="Nithan" charset="0"/>
              </a:rPr>
              <a:t> Process</a:t>
            </a:r>
            <a:endParaRPr lang="en-US" sz="2800" b="1" dirty="0">
              <a:latin typeface="Nithan" charset="0"/>
              <a:ea typeface="Nithan" charset="0"/>
              <a:cs typeface="Nith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7381" y="238298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Nithan" charset="0"/>
                <a:ea typeface="Nithan" charset="0"/>
                <a:cs typeface="Nithan" charset="0"/>
              </a:rPr>
              <a:t>ผู้เล่น เป็น</a:t>
            </a:r>
            <a:r>
              <a:rPr lang="en-US" sz="2800" b="1" dirty="0" smtClean="0">
                <a:latin typeface="Nithan" charset="0"/>
                <a:ea typeface="Nithan" charset="0"/>
                <a:cs typeface="Nithan" charset="0"/>
              </a:rPr>
              <a:t> Process</a:t>
            </a:r>
            <a:endParaRPr lang="en-US" sz="2800" b="1" dirty="0">
              <a:latin typeface="Nithan" charset="0"/>
              <a:ea typeface="Nithan" charset="0"/>
              <a:cs typeface="Nith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158" y="0"/>
            <a:ext cx="11079126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 Technique</a:t>
            </a:r>
            <a:endParaRPr lang="en-US" sz="6600" b="1" dirty="0">
              <a:solidFill>
                <a:schemeClr val="bg1"/>
              </a:solidFill>
              <a:latin typeface="Nithan" charset="0"/>
              <a:ea typeface="Nithan" charset="0"/>
              <a:cs typeface="Nith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670451"/>
          </a:xfrm>
        </p:spPr>
        <p:txBody>
          <a:bodyPr>
            <a:normAutofit fontScale="92500" lnSpcReduction="10000"/>
          </a:bodyPr>
          <a:lstStyle/>
          <a:p>
            <a:endParaRPr lang="en-US" sz="4400" dirty="0" smtClean="0">
              <a:latin typeface="Nithan" charset="0"/>
              <a:ea typeface="Nithan" charset="0"/>
              <a:cs typeface="Nithan" charset="0"/>
            </a:endParaRPr>
          </a:p>
          <a:p>
            <a:endParaRPr lang="en-US" sz="4400" dirty="0">
              <a:latin typeface="Nithan" charset="0"/>
              <a:ea typeface="Nithan" charset="0"/>
              <a:cs typeface="Nithan" charset="0"/>
            </a:endParaRPr>
          </a:p>
          <a:p>
            <a:endParaRPr lang="en-US" sz="4400" dirty="0" smtClean="0">
              <a:latin typeface="Nithan" charset="0"/>
              <a:ea typeface="Nithan" charset="0"/>
              <a:cs typeface="Nithan" charset="0"/>
            </a:endParaRPr>
          </a:p>
          <a:p>
            <a:endParaRPr lang="en-US" sz="4400" dirty="0" smtClean="0">
              <a:latin typeface="Nithan" charset="0"/>
              <a:ea typeface="Nithan" charset="0"/>
              <a:cs typeface="Nithan" charset="0"/>
            </a:endParaRPr>
          </a:p>
          <a:p>
            <a:endParaRPr lang="en-US" sz="4400" dirty="0" smtClean="0">
              <a:latin typeface="Nithan" charset="0"/>
              <a:ea typeface="Nithan" charset="0"/>
              <a:cs typeface="Nithan" charset="0"/>
            </a:endParaRPr>
          </a:p>
          <a:p>
            <a:pPr marL="0" indent="0" algn="ctr">
              <a:buNone/>
            </a:pPr>
            <a:endParaRPr lang="en-US" sz="4400" b="1" dirty="0" smtClean="0">
              <a:latin typeface="Nithan" charset="0"/>
              <a:ea typeface="Nithan" charset="0"/>
              <a:cs typeface="Nithan" charset="0"/>
            </a:endParaRPr>
          </a:p>
          <a:p>
            <a:pPr marL="0" indent="0" algn="ctr">
              <a:buNone/>
            </a:pPr>
            <a:r>
              <a:rPr lang="en-US" sz="4400" b="1" dirty="0" err="1" smtClean="0">
                <a:latin typeface="Nithan" charset="0"/>
                <a:ea typeface="Nithan" charset="0"/>
                <a:cs typeface="Nithan" charset="0"/>
              </a:rPr>
              <a:t>Mutex</a:t>
            </a:r>
            <a:endParaRPr lang="en-US" sz="4400" b="1" dirty="0">
              <a:latin typeface="Nithan" charset="0"/>
              <a:ea typeface="Nithan" charset="0"/>
              <a:cs typeface="Nith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0" y="0"/>
            <a:ext cx="379228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12772" y="0"/>
            <a:ext cx="379228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68" y="2382981"/>
            <a:ext cx="3209063" cy="3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158" y="0"/>
            <a:ext cx="11079126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Nithan" charset="0"/>
                <a:ea typeface="Nithan" charset="0"/>
                <a:cs typeface="Nithan" charset="0"/>
              </a:rPr>
              <a:t>Technology</a:t>
            </a:r>
            <a:endParaRPr lang="en-US" sz="6600" b="1" dirty="0">
              <a:solidFill>
                <a:schemeClr val="bg1"/>
              </a:solidFill>
              <a:latin typeface="Nithan" charset="0"/>
              <a:ea typeface="Nithan" charset="0"/>
              <a:cs typeface="Nith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0" y="0"/>
            <a:ext cx="379228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12772" y="0"/>
            <a:ext cx="379228" cy="1825625"/>
          </a:xfrm>
          <a:prstGeom prst="rect">
            <a:avLst/>
          </a:prstGeom>
          <a:solidFill>
            <a:srgbClr val="309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17" y="3963564"/>
            <a:ext cx="6725053" cy="198966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14935">
            <a:off x="8550124" y="4079488"/>
            <a:ext cx="440030" cy="155843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71" y="2055813"/>
            <a:ext cx="76327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87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Courier New</vt:lpstr>
      <vt:lpstr>Nithan</vt:lpstr>
      <vt:lpstr>Arial</vt:lpstr>
      <vt:lpstr>Office Theme</vt:lpstr>
      <vt:lpstr>Dak FAB Contest</vt:lpstr>
      <vt:lpstr>About Game</vt:lpstr>
      <vt:lpstr>Concurrent Concept</vt:lpstr>
      <vt:lpstr> Technique</vt:lpstr>
      <vt:lpstr>Technology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THEERAPHAT JANTAKAT</dc:creator>
  <cp:lastModifiedBy>THEERAPHAT JANTAKAT</cp:lastModifiedBy>
  <cp:revision>11</cp:revision>
  <dcterms:created xsi:type="dcterms:W3CDTF">2017-04-25T02:23:19Z</dcterms:created>
  <dcterms:modified xsi:type="dcterms:W3CDTF">2017-04-25T04:02:52Z</dcterms:modified>
</cp:coreProperties>
</file>