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939465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869C7B30-F4E9-4DC2-974C-E756FD0099B9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939465" y="884203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CAFFF5DC-DD3E-4204-96BA-705EE81DF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BC19-AC09-4EC5-9B72-2FC9BDDC2B2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7E91-AB49-49B2-802D-207908951A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br>
              <a:rPr lang="en-US" dirty="0" smtClean="0"/>
            </a:b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computers </a:t>
            </a:r>
          </a:p>
          <a:p>
            <a:pPr>
              <a:buNone/>
            </a:pPr>
            <a:r>
              <a:rPr lang="en-US" dirty="0"/>
              <a:t>and programming</a:t>
            </a:r>
          </a:p>
          <a:p>
            <a:r>
              <a:rPr lang="en-US" dirty="0"/>
              <a:t>to compile and run your first Java program</a:t>
            </a:r>
          </a:p>
          <a:p>
            <a:r>
              <a:rPr lang="en-US" dirty="0"/>
              <a:t>to recognize compile-time and run-time errors</a:t>
            </a:r>
          </a:p>
          <a:p>
            <a:r>
              <a:rPr lang="en-US" dirty="0"/>
              <a:t>to describe an algorithm with </a:t>
            </a:r>
            <a:r>
              <a:rPr lang="en-US" dirty="0" err="1"/>
              <a:t>pseudocode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Computer programs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execute very basic instructions in rapid succession.</a:t>
            </a:r>
          </a:p>
          <a:p>
            <a:r>
              <a:rPr lang="en-US" dirty="0" smtClean="0"/>
              <a:t>A </a:t>
            </a:r>
            <a:r>
              <a:rPr lang="en-US" dirty="0"/>
              <a:t>computer program is a sequence of instructions and decisions.</a:t>
            </a:r>
          </a:p>
          <a:p>
            <a:r>
              <a:rPr lang="en-US" dirty="0" smtClean="0"/>
              <a:t>Programming </a:t>
            </a:r>
            <a:r>
              <a:rPr lang="en-US" dirty="0"/>
              <a:t>is the act of designing and implementing computer programs.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the anatomy of a Computer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central processing unit (CPU) performs program control processing.</a:t>
            </a:r>
          </a:p>
          <a:p>
            <a:r>
              <a:rPr lang="en-US" dirty="0"/>
              <a:t>Storage devices include memory and secondary storage.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the Java programming language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was originally designed for programming consumer devices, but it was </a:t>
            </a:r>
            <a:r>
              <a:rPr lang="en-US" dirty="0" smtClean="0"/>
              <a:t>first successfully </a:t>
            </a:r>
            <a:r>
              <a:rPr lang="en-US" dirty="0"/>
              <a:t>used to write Internet applets.</a:t>
            </a:r>
          </a:p>
          <a:p>
            <a:r>
              <a:rPr lang="en-US" dirty="0" smtClean="0"/>
              <a:t>Java was </a:t>
            </a:r>
            <a:r>
              <a:rPr lang="en-US" dirty="0"/>
              <a:t>designed to be safe and portable, benefiting both Internet users </a:t>
            </a:r>
            <a:r>
              <a:rPr lang="en-US" dirty="0" smtClean="0"/>
              <a:t>and students</a:t>
            </a:r>
            <a:r>
              <a:rPr lang="en-US" dirty="0"/>
              <a:t>.</a:t>
            </a:r>
          </a:p>
          <a:p>
            <a:r>
              <a:rPr lang="en-US" dirty="0"/>
              <a:t>Java programs are distributed as instructions for a virtual machine, making </a:t>
            </a:r>
            <a:r>
              <a:rPr lang="en-US" dirty="0" smtClean="0"/>
              <a:t>them platform-independent</a:t>
            </a:r>
            <a:r>
              <a:rPr lang="en-US" dirty="0"/>
              <a:t>.</a:t>
            </a:r>
          </a:p>
          <a:p>
            <a:r>
              <a:rPr lang="en-US" dirty="0"/>
              <a:t>Java has a very large library. Focus on learning those parts of the library that </a:t>
            </a:r>
            <a:r>
              <a:rPr lang="en-US" dirty="0" smtClean="0"/>
              <a:t>you need </a:t>
            </a:r>
            <a:r>
              <a:rPr lang="en-US" dirty="0"/>
              <a:t>for your programming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1.4 Becoming Familiar with Your</a:t>
            </a:r>
            <a:br>
              <a:rPr lang="en-US" dirty="0"/>
            </a:br>
            <a:r>
              <a:rPr lang="en-US" dirty="0"/>
              <a:t>programming environment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</a:t>
            </a:r>
            <a:r>
              <a:rPr lang="en-US" dirty="0" smtClean="0"/>
              <a:t> aside </a:t>
            </a:r>
            <a:r>
              <a:rPr lang="en-US" dirty="0"/>
              <a:t>some time to become familiar with the programming environment that</a:t>
            </a:r>
          </a:p>
          <a:p>
            <a:pPr>
              <a:buNone/>
            </a:pPr>
            <a:r>
              <a:rPr lang="en-US" dirty="0" smtClean="0"/>
              <a:t>	you </a:t>
            </a:r>
            <a:r>
              <a:rPr lang="en-US" dirty="0"/>
              <a:t>will use for your class 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 editor </a:t>
            </a:r>
            <a:r>
              <a:rPr lang="en-US" dirty="0"/>
              <a:t>is a program for entering and modifying text, such as a Java program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Java is </a:t>
            </a:r>
            <a:r>
              <a:rPr lang="en-US" dirty="0"/>
              <a:t>case sensitive. You must be careful about distinguishing between upper- </a:t>
            </a:r>
            <a:r>
              <a:rPr lang="en-US" dirty="0" smtClean="0"/>
              <a:t>and </a:t>
            </a:r>
            <a:r>
              <a:rPr lang="en-US" dirty="0"/>
              <a:t>lowercase letters.</a:t>
            </a:r>
          </a:p>
          <a:p>
            <a:r>
              <a:rPr lang="en-US" dirty="0" smtClean="0"/>
              <a:t>The </a:t>
            </a:r>
            <a:r>
              <a:rPr lang="en-US" dirty="0"/>
              <a:t>Java compiler translates source code into class files that contain instructions </a:t>
            </a:r>
            <a:r>
              <a:rPr lang="en-US" dirty="0" smtClean="0"/>
              <a:t>for </a:t>
            </a:r>
            <a:r>
              <a:rPr lang="en-US" dirty="0"/>
              <a:t>the Java virtual machine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Develop  a </a:t>
            </a:r>
            <a:r>
              <a:rPr lang="en-US" dirty="0"/>
              <a:t>strategy for keeping backup copies of your </a:t>
            </a:r>
          </a:p>
          <a:p>
            <a:r>
              <a:rPr lang="en-US" dirty="0"/>
              <a:t>work before disaster strikes.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Describe  the  building  blocks of a simple program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Classes are the fundamental building blocks of Java programs.</a:t>
            </a:r>
          </a:p>
          <a:p>
            <a:r>
              <a:rPr lang="en-US" dirty="0"/>
              <a:t>Every Java application contains a class with </a:t>
            </a:r>
            <a:r>
              <a:rPr lang="en-US" dirty="0" smtClean="0"/>
              <a:t>a main </a:t>
            </a:r>
            <a:r>
              <a:rPr lang="en-US" dirty="0"/>
              <a:t>method. When the application </a:t>
            </a:r>
            <a:r>
              <a:rPr lang="en-US" dirty="0" smtClean="0"/>
              <a:t>starts</a:t>
            </a:r>
            <a:r>
              <a:rPr lang="en-US" dirty="0"/>
              <a:t>, the instructions in </a:t>
            </a:r>
            <a:r>
              <a:rPr lang="en-US" dirty="0" smtClean="0"/>
              <a:t>the main </a:t>
            </a:r>
            <a:r>
              <a:rPr lang="en-US" dirty="0"/>
              <a:t>method are executed.</a:t>
            </a:r>
          </a:p>
          <a:p>
            <a:r>
              <a:rPr lang="en-US" dirty="0"/>
              <a:t>Each class contains declarations of methods. Each method contains a sequence </a:t>
            </a:r>
            <a:r>
              <a:rPr lang="en-US" dirty="0" smtClean="0"/>
              <a:t>instructions</a:t>
            </a:r>
            <a:r>
              <a:rPr lang="en-US" dirty="0"/>
              <a:t>.</a:t>
            </a:r>
          </a:p>
          <a:p>
            <a:r>
              <a:rPr lang="en-US" dirty="0"/>
              <a:t>A method is called by specifying the method and its arguments.</a:t>
            </a:r>
          </a:p>
          <a:p>
            <a:r>
              <a:rPr lang="en-US" dirty="0" smtClean="0"/>
              <a:t>A string </a:t>
            </a:r>
            <a:r>
              <a:rPr lang="en-US" dirty="0"/>
              <a:t>is a sequence of characters enclosed in quotation marks.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Classify program errors as compile-time and run-time errors.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compile time error is a violation of the programming language rules that is detected by the compiler.</a:t>
            </a:r>
            <a:endParaRPr lang="en-US" dirty="0"/>
          </a:p>
          <a:p>
            <a:r>
              <a:rPr lang="en-US" dirty="0" smtClean="0"/>
              <a:t>A run time error causes a program to take an action that the programmer did Not intend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Write </a:t>
            </a:r>
            <a:r>
              <a:rPr lang="en-US" dirty="0" smtClean="0"/>
              <a:t>pseudo code </a:t>
            </a:r>
            <a:r>
              <a:rPr lang="en-US" dirty="0"/>
              <a:t>for simple algorithms.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for solving a problem is a sequence of steps that is unambiguous, executable, and terminating.</a:t>
            </a:r>
          </a:p>
          <a:p>
            <a:r>
              <a:rPr lang="en-US" dirty="0" smtClean="0"/>
              <a:t>Pseudo code is an informal description of a sequence of steps for solving a problem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355</Words>
  <Application>Microsoft Office PowerPoint</Application>
  <PresentationFormat>นำเสนอทางหน้าจอ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0" baseType="lpstr">
      <vt:lpstr>ชุดรูปแบบของ Office</vt:lpstr>
      <vt:lpstr>Chapter 1  Introduction</vt:lpstr>
      <vt:lpstr>Goal</vt:lpstr>
      <vt:lpstr>1.1 Computer programs</vt:lpstr>
      <vt:lpstr>1.2 the anatomy of a Computer</vt:lpstr>
      <vt:lpstr>1.3 the Java programming language</vt:lpstr>
      <vt:lpstr>1.4 Becoming Familiar with Your programming environment</vt:lpstr>
      <vt:lpstr>Describe  the  building  blocks of a simple program</vt:lpstr>
      <vt:lpstr>Classify program errors as compile-time and run-time errors.</vt:lpstr>
      <vt:lpstr>Write pseudo code for simple algorithms.</vt:lpstr>
    </vt:vector>
  </TitlesOfParts>
  <Company>Kasetsart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Office Of Computer Services</dc:creator>
  <cp:lastModifiedBy>Office Of Computer Services </cp:lastModifiedBy>
  <cp:revision>8</cp:revision>
  <dcterms:created xsi:type="dcterms:W3CDTF">2013-11-14T01:55:01Z</dcterms:created>
  <dcterms:modified xsi:type="dcterms:W3CDTF">2013-11-14T02:22:47Z</dcterms:modified>
</cp:coreProperties>
</file>