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DF25B4-09A8-41F2-A7BA-26A5C0DA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D0517B-8B03-4624-B738-934E50148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341D2C-14E7-403B-A234-0B234B67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5ECB9C-9A7D-413F-ABA0-4FADAF16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E6B477C-27E5-4C60-BCE0-F0DC4BBF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86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B39BCB-F71C-4E66-8141-5A66B07C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CFFF627-F35D-4C84-BEDE-C4285B2C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B631719-635F-4EF1-BDF7-514B2FA4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5521B5-DAB6-42A0-A04E-974069C1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0B4D8F-FADE-4D9D-A7F5-447F4966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79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CC19134-27EF-4CAA-ADF7-3014E2D7C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16D000D-B64E-4648-BAEB-8A708688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54FF7A-C441-4104-9A9D-DC971A73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8E02F60-B5D8-4DAB-B580-0ACD2506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F78BDA-0373-48BB-84AA-40893A5B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19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328B05-9825-4A7D-B795-7E319ED2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0918E8-CCFD-4B4C-A6A4-1D5714524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55BCC09-E3C0-4830-AC75-32AD3935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A651B7-E32C-4C0C-9970-01BD055E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E3408F-6E40-482D-A396-4A5500E6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71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4BE861-6346-40BF-844C-D8672D6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B411FE7-AA56-48C0-8900-CC050AA4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3655FED-3F81-492B-95ED-D8730FC0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4979D9-BC42-4706-97EC-987C7C6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E6AE78-C4D3-4C07-95CE-DE1862FA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D91027-635A-4FD1-9636-04E56226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F8A4131-602D-4BAB-B3C2-44B2B8D3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784B2-4ADC-4AB4-98F0-2426628D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E0DCB7-3467-4164-8E1A-92DC55C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56BD155-320C-4FD8-BC64-745E110C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212BEFB-508D-4359-8480-AD06C172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473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F99811-072A-4716-9EB1-0A7A6CA8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BCA93E6-6B66-41CB-B302-959C49F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C509659-2611-40B3-8DB4-3E0FC9431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84D1999-B72E-477A-9D15-B11442C1B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93EC67C-9831-4923-9946-9ED8AB824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9125304-E813-49C3-B837-F4BCBC89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35A840E-24ED-4972-813E-792BB64F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50C4222-BDF0-40C5-AD36-4F794449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720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27CA32-2449-4EBC-A60E-8D8F1E61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552A25A-4F59-4BCC-8B50-35DB612D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AACB10-03B2-4E6B-98BA-E1C4803B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72AD867-6CC2-4F55-9169-79F8676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81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E5EE152-D216-4BD3-828E-1A124204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BD9DCAD-18FF-4668-A9B6-5DB0A12C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B815DF0-B1ED-4AF4-9EE7-8FBE6408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182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EAA8F2-F80A-449C-A110-33CC26D6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1D39D7-48F0-491F-B711-5CFD07B5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7E37056-4E45-4635-A5DA-225CC2D8C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017894D-6BB8-4665-85A7-18B04DBC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4169823-4FE0-427E-AECA-7A34200E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A80D26-79CB-4C0A-A350-FC7C94B5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9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D404A8-A661-48AC-A0D7-D4391B05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D8F6D1F-8A9D-4551-8F96-F90DE7C84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3EEB293-F705-4C5C-953E-80C0A29E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1EA5680-4FF7-478D-92B2-CABB7998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C3541D3-60C3-4215-8BF2-74214849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DF9F85-91E4-47DA-A6D0-FD00869D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61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06DC49A-99F8-4999-83FB-2E420C56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D23AF9-716A-4FAA-8374-A18C23023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27C8545-5070-49EF-A3FE-F82D9C1A5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409D-7241-4970-A99B-7C6BB0D73955}" type="datetimeFigureOut">
              <a:rPr lang="sv-SE" smtClean="0"/>
              <a:t>2021-05-02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A97626-0355-420D-967A-0CB275E97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1DE3E60-FBC2-4697-840A-B9CB6A2C5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16E2-A948-4704-A7D4-A6D2509F19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96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2CC668E1-677A-4992-A5F0-FA68CC44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8401050" cy="844550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Österskär Bryggeri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0C482E4-F8BB-4127-95FA-630F41899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4" y="2698750"/>
            <a:ext cx="8601075" cy="1460500"/>
          </a:xfrm>
        </p:spPr>
        <p:txBody>
          <a:bodyPr>
            <a:normAutofit fontScale="92500" lnSpcReduction="20000"/>
          </a:bodyPr>
          <a:lstStyle/>
          <a:p>
            <a:r>
              <a:rPr lang="sv-SE" dirty="0">
                <a:latin typeface="Blackadder ITC" panose="04020505051007020D02" pitchFamily="82" charset="0"/>
              </a:rPr>
              <a:t>Brygg ditt eget öl med hjälp av våra standardrecept eller  konstruera dina egna efter dina önskemål. Designa sedan din etikett för att fästas på flaskan före leverans.</a:t>
            </a:r>
          </a:p>
          <a:p>
            <a:r>
              <a:rPr lang="sv-SE" dirty="0">
                <a:latin typeface="Blackadder ITC" panose="04020505051007020D02" pitchFamily="82" charset="0"/>
              </a:rPr>
              <a:t>Vi processar småskaligt med </a:t>
            </a:r>
            <a:r>
              <a:rPr lang="sv-SE" dirty="0" err="1">
                <a:latin typeface="Blackadder ITC" panose="04020505051007020D02" pitchFamily="82" charset="0"/>
              </a:rPr>
              <a:t>batchstorlekar</a:t>
            </a:r>
            <a:r>
              <a:rPr lang="sv-SE" dirty="0">
                <a:latin typeface="Blackadder ITC" panose="04020505051007020D02" pitchFamily="82" charset="0"/>
              </a:rPr>
              <a:t> om ca 15 liter.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90DBCF07-7F61-4E16-972E-AA133B32C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0299" y="365125"/>
            <a:ext cx="1914525" cy="5969000"/>
          </a:xfrm>
        </p:spPr>
        <p:txBody>
          <a:bodyPr>
            <a:normAutofit fontScale="92500" lnSpcReduction="20000"/>
          </a:bodyPr>
          <a:lstStyle/>
          <a:p>
            <a:r>
              <a:rPr lang="sv-SE" sz="1600" dirty="0"/>
              <a:t>Recept</a:t>
            </a:r>
          </a:p>
          <a:p>
            <a:pPr lvl="1"/>
            <a:r>
              <a:rPr lang="sv-SE" sz="1200" dirty="0"/>
              <a:t>Lager</a:t>
            </a:r>
          </a:p>
          <a:p>
            <a:pPr lvl="1"/>
            <a:r>
              <a:rPr lang="sv-SE" sz="1200" dirty="0"/>
              <a:t>IPA</a:t>
            </a:r>
          </a:p>
          <a:p>
            <a:r>
              <a:rPr lang="sv-SE" sz="1600" dirty="0"/>
              <a:t>Etikett</a:t>
            </a:r>
          </a:p>
          <a:p>
            <a:pPr lvl="1"/>
            <a:r>
              <a:rPr lang="sv-SE" sz="1200" dirty="0"/>
              <a:t>Färdiga exempel</a:t>
            </a:r>
          </a:p>
          <a:p>
            <a:pPr lvl="1"/>
            <a:r>
              <a:rPr lang="sv-SE" sz="1200" dirty="0"/>
              <a:t>Uppladdning egen</a:t>
            </a:r>
          </a:p>
          <a:p>
            <a:pPr lvl="1"/>
            <a:r>
              <a:rPr lang="sv-SE" sz="1200" dirty="0"/>
              <a:t>Text</a:t>
            </a:r>
          </a:p>
          <a:p>
            <a:pPr lvl="1"/>
            <a:r>
              <a:rPr lang="sv-SE" sz="1200" dirty="0"/>
              <a:t>Spara</a:t>
            </a:r>
          </a:p>
          <a:p>
            <a:r>
              <a:rPr lang="sv-SE" sz="1600" dirty="0"/>
              <a:t>Boka tid</a:t>
            </a:r>
          </a:p>
          <a:p>
            <a:pPr lvl="1"/>
            <a:r>
              <a:rPr lang="sv-SE" sz="1200" dirty="0"/>
              <a:t>Lediga tider</a:t>
            </a:r>
          </a:p>
          <a:p>
            <a:r>
              <a:rPr lang="sv-SE" sz="1600" dirty="0"/>
              <a:t>Mitt konto</a:t>
            </a:r>
          </a:p>
          <a:p>
            <a:pPr lvl="1"/>
            <a:r>
              <a:rPr lang="sv-SE" sz="1200" dirty="0"/>
              <a:t>Mina sparade recept</a:t>
            </a:r>
          </a:p>
          <a:p>
            <a:pPr lvl="1"/>
            <a:r>
              <a:rPr lang="sv-SE" sz="1200" dirty="0"/>
              <a:t>Mina etiketter</a:t>
            </a:r>
          </a:p>
          <a:p>
            <a:pPr lvl="1"/>
            <a:r>
              <a:rPr lang="sv-SE" sz="1200" dirty="0"/>
              <a:t>Mina gjorda beställningar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5D4B951E-946C-4332-8E9E-A719820DECB6}"/>
              </a:ext>
            </a:extLst>
          </p:cNvPr>
          <p:cNvSpPr txBox="1">
            <a:spLocks/>
          </p:cNvSpPr>
          <p:nvPr/>
        </p:nvSpPr>
        <p:spPr>
          <a:xfrm>
            <a:off x="809625" y="1012825"/>
            <a:ext cx="840105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/>
              <a:t>Brygg ditt eget öl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440B9C5E-0E07-462B-947F-92A045BA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90" y="4086224"/>
            <a:ext cx="201941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3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F0E049-4765-415B-B286-A2820396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Recept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4AC666-5610-4862-8E1C-66E1A50C1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Malt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475311-3FE3-43ED-9E88-AA58C8BBA8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Humle</a:t>
            </a:r>
          </a:p>
        </p:txBody>
      </p:sp>
    </p:spTree>
    <p:extLst>
      <p:ext uri="{BB962C8B-B14F-4D97-AF65-F5344CB8AC3E}">
        <p14:creationId xmlns:p14="http://schemas.microsoft.com/office/powerpoint/2010/main" val="153254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72</Words>
  <Application>Microsoft Office PowerPoint</Application>
  <PresentationFormat>Bredbild</PresentationFormat>
  <Paragraphs>21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Blackadder ITC</vt:lpstr>
      <vt:lpstr>Calibri</vt:lpstr>
      <vt:lpstr>Calibri Light</vt:lpstr>
      <vt:lpstr>Office-tema</vt:lpstr>
      <vt:lpstr>Österskär Bryggeri</vt:lpstr>
      <vt:lpstr>Recept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Österskär Bryggeri Brygg ditt eget öl</dc:title>
  <dc:creator>ulf erlesand</dc:creator>
  <cp:lastModifiedBy>ulf erlesand</cp:lastModifiedBy>
  <cp:revision>6</cp:revision>
  <dcterms:created xsi:type="dcterms:W3CDTF">2021-05-02T05:51:15Z</dcterms:created>
  <dcterms:modified xsi:type="dcterms:W3CDTF">2021-05-02T10:08:34Z</dcterms:modified>
</cp:coreProperties>
</file>