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0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8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BD05-4A13-4093-A272-102075EEE3B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0CA2-C369-4322-9269-8D1C305F6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PONG-NAYN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ong-</a:t>
            </a:r>
            <a:r>
              <a:rPr lang="en-US" altLang="ko-KR" dirty="0" err="1" smtClean="0"/>
              <a:t>nayn.site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15121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18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Issue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00416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41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project is about creating a </a:t>
            </a:r>
            <a:r>
              <a:rPr lang="en-US" altLang="ko-KR" b="1" dirty="0" smtClean="0"/>
              <a:t>website</a:t>
            </a:r>
            <a:r>
              <a:rPr lang="en-US" altLang="ko-KR" dirty="0" smtClean="0"/>
              <a:t> for the mighty Pong contest!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TypeScript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NestJS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NextJS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PostgreSQL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7360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42165"/>
            <a:ext cx="3471004" cy="173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Next.js의 특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7" descr="Next.js의 특징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08" y="3009916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11" y="4857766"/>
            <a:ext cx="2534433" cy="141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93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 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Two-factor authentication</a:t>
            </a:r>
          </a:p>
          <a:p>
            <a:r>
              <a:rPr lang="en-US" altLang="ko-KR" dirty="0" smtClean="0"/>
              <a:t>Web Socket</a:t>
            </a:r>
          </a:p>
          <a:p>
            <a:r>
              <a:rPr lang="en-US" altLang="ko-KR" dirty="0" smtClean="0"/>
              <a:t>Single Page Application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atter.js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Two-factor authentication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WHY</a:t>
            </a:r>
          </a:p>
          <a:p>
            <a:endParaRPr lang="en-US" altLang="ko-KR" dirty="0"/>
          </a:p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8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Socket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</a:p>
          <a:p>
            <a:endParaRPr lang="en-US" altLang="ko-KR" dirty="0"/>
          </a:p>
          <a:p>
            <a:r>
              <a:rPr lang="en-US" altLang="ko-KR" dirty="0" smtClean="0"/>
              <a:t>WHY (why not REST API)</a:t>
            </a:r>
          </a:p>
          <a:p>
            <a:endParaRPr lang="en-US" altLang="ko-KR" dirty="0"/>
          </a:p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8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Page 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</a:p>
          <a:p>
            <a:endParaRPr lang="en-US" altLang="ko-KR" dirty="0"/>
          </a:p>
          <a:p>
            <a:r>
              <a:rPr lang="en-US" altLang="ko-KR" dirty="0" smtClean="0"/>
              <a:t>WHY</a:t>
            </a:r>
          </a:p>
          <a:p>
            <a:endParaRPr lang="en-US" altLang="ko-KR" dirty="0"/>
          </a:p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0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atter.js (</a:t>
            </a:r>
            <a:r>
              <a:rPr lang="ko-KR" altLang="en-US" dirty="0" smtClean="0"/>
              <a:t>물리엔진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</a:p>
          <a:p>
            <a:endParaRPr lang="en-US" altLang="ko-KR" dirty="0"/>
          </a:p>
          <a:p>
            <a:r>
              <a:rPr lang="en-US" altLang="ko-KR" dirty="0" smtClean="0"/>
              <a:t>WHY</a:t>
            </a:r>
          </a:p>
          <a:p>
            <a:endParaRPr lang="en-US" altLang="ko-KR" dirty="0"/>
          </a:p>
          <a:p>
            <a:r>
              <a:rPr lang="en-US" altLang="ko-KR" dirty="0" smtClean="0"/>
              <a:t>HOW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808"/>
            <a:ext cx="2081808" cy="166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pong-</a:t>
            </a:r>
            <a:r>
              <a:rPr lang="en-US" altLang="ko-KR" dirty="0" err="1" smtClean="0"/>
              <a:t>nayn.site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`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compose up –build`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4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Office PowerPoint</Application>
  <PresentationFormat>화면 슬라이드 쇼(4:3)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PONG-NAYN</vt:lpstr>
      <vt:lpstr>PURPOSE</vt:lpstr>
      <vt:lpstr>Tech Stack</vt:lpstr>
      <vt:lpstr>Tech Issue</vt:lpstr>
      <vt:lpstr>Two-factor authentication </vt:lpstr>
      <vt:lpstr>Web Socket</vt:lpstr>
      <vt:lpstr>Single Page Application</vt:lpstr>
      <vt:lpstr>matter.js (물리엔진)</vt:lpstr>
      <vt:lpstr>Eval Demo</vt:lpstr>
      <vt:lpstr>Project Issue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PONG-NAYN</dc:title>
  <dc:creator>user</dc:creator>
  <cp:lastModifiedBy>user</cp:lastModifiedBy>
  <cp:revision>2</cp:revision>
  <dcterms:created xsi:type="dcterms:W3CDTF">2023-09-04T05:15:25Z</dcterms:created>
  <dcterms:modified xsi:type="dcterms:W3CDTF">2023-09-04T05:28:49Z</dcterms:modified>
</cp:coreProperties>
</file>