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5" r:id="rId3"/>
    <p:sldId id="263" r:id="rId4"/>
    <p:sldId id="266" r:id="rId5"/>
    <p:sldId id="256" r:id="rId6"/>
    <p:sldId id="257" r:id="rId7"/>
    <p:sldId id="258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EE9"/>
    <a:srgbClr val="1B7BE9"/>
    <a:srgbClr val="5EB3E8"/>
    <a:srgbClr val="1B6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442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53A0-8389-4C5E-9EAC-3BF91BE8F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B1C4D-AA7D-4C9F-868A-4BDD738EE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C999D-7554-47FA-8B32-DE614491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2833-0A0A-4E90-AC6F-BB9F3479F15B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3488-C292-49C0-94C5-DA145345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7C60A-6200-4790-9FE4-4F1215BF9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7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B6B0-673E-4DF3-852C-1C4286B4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55C6C-C179-4CA6-B46B-29F508BBF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5A443-76A2-433D-B71F-4EBDCC47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2833-0A0A-4E90-AC6F-BB9F3479F15B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E1CAD-A7BA-4FC6-91AB-62148F22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CC482-A060-42F5-9DC0-514AFAD8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0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07ADE-29D5-4C02-B1D9-DC9E01BB4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3E167-FCD4-44EC-9039-B2BDD6797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D92D-071A-4636-8F61-7B23523A1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2833-0A0A-4E90-AC6F-BB9F3479F15B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89FF7-C4AF-46F0-9C0B-78C7FB31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DB4B7-81F6-47D3-A977-F415695C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0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F538A-95EC-40DE-95A6-709FA06A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7915-E535-48B2-A315-CD0DA2E9E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ABB5C-AF47-4460-A74A-5A6A9CC5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2833-0A0A-4E90-AC6F-BB9F3479F15B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DDA7E-BDE1-40D6-B6EE-B1E98632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08388-D0AB-4616-81D4-392F1215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9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09E43-D9E0-4F3F-ACF2-FB8873FB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4854A-3A02-477C-9457-E10F174F6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5DCB-AAAD-4E59-A1CE-10366997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2833-0A0A-4E90-AC6F-BB9F3479F15B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F77C1-936A-4C61-9A27-48623960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1180B-B66D-40C5-9B02-C83AC425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8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2E52-54E7-4601-B199-DF0B6372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31200-0761-4F1F-B349-EB7E60653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C61F7-74C3-4BB5-8BEE-1092BA57E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BB3E7-4207-4B8D-9BA3-9F70500A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2833-0A0A-4E90-AC6F-BB9F3479F15B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69A04-876F-43A9-A951-EDD67734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0A284-C03A-4C49-81F8-1EA5B293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78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389D-2092-4689-A00D-BCD38A08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DA4BB-D18C-437B-8208-D7A8F636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92751-020E-4C87-BF2F-E9DEFD5B1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4D2A5F-8BF3-4FF0-813A-55C8D13D7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A5F0D-86CE-4854-910B-2BEA77505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220A06-21B3-48B6-B4A7-BFBD146E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2833-0A0A-4E90-AC6F-BB9F3479F15B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3AD80B-3E88-43FC-A14B-F04FEB60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4F29E1-374A-474D-8405-86A4BCB2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9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F975-8E6E-4901-AE62-38301845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49A17-11CF-46DF-BA45-03F754D1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2833-0A0A-4E90-AC6F-BB9F3479F15B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7C94D-F08D-4322-A09D-24B9CA1F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0C7A9-E7B6-490B-B458-089386FC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7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0E8F6A-C24B-4937-A5F2-787800F0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2833-0A0A-4E90-AC6F-BB9F3479F15B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AABDA-5013-468E-85D5-A715B2D8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E0D90-E3E9-4F70-BEFD-CB6CBFF6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5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A8D7-F5F4-4013-AE5F-571A4218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A125-46C9-4757-9CAD-161951212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6BCE0-A851-4040-BAAD-8F21EC624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342C0-EDDF-4F2E-81DA-870C6EC3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2833-0A0A-4E90-AC6F-BB9F3479F15B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0B81A-E5A7-4BFB-A64D-940E877B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57436-39D6-437B-BDED-22DA8093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1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E77D-8B99-4158-AA53-145B6CA0A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E2E169-28DC-4F48-B0E4-FEE6000B4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E9F48-1C25-4957-8BC4-6F88080A3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E2132-C731-4524-9820-17819764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2833-0A0A-4E90-AC6F-BB9F3479F15B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9CDD6-65B2-420A-B695-37980DD8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3926E-9123-4663-82EA-6CC1E4F2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90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70ED9-A64D-481C-B07C-6015E12B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29B43-1F04-4BAE-B548-5BEF9AFA7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A3696-D5AB-404C-B7B8-3B37A03FD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B2833-0A0A-4E90-AC6F-BB9F3479F15B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B6483-AF06-445F-85E7-619E814CE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BB119-CFAC-4327-A71C-D27D30B36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20E33-1491-48E2-BCD8-70978242DD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3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	Bin	User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21930B-4A3B-4DE8-9CA5-7DB27666AC56}"/>
              </a:ext>
            </a:extLst>
          </p:cNvPr>
          <p:cNvSpPr txBox="1"/>
          <p:nvPr/>
        </p:nvSpPr>
        <p:spPr>
          <a:xfrm>
            <a:off x="449802" y="1788020"/>
            <a:ext cx="11292396" cy="129266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+mj-lt"/>
              </a:rPr>
              <a:t>BrechtYearBook38</a:t>
            </a:r>
            <a:r>
              <a:rPr lang="en-US" sz="2400" dirty="0">
                <a:latin typeface="+mj-lt"/>
              </a:rPr>
              <a:t>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2/12/2019 </a:t>
            </a:r>
          </a:p>
          <a:p>
            <a:pPr lvl="0"/>
            <a:r>
              <a:rPr lang="en-US" dirty="0">
                <a:latin typeface="+mj-lt"/>
              </a:rPr>
              <a:t>Collection &gt; Sub collection						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  <a:p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32D4F-E5A2-4371-8011-0E8B6265D16F}"/>
              </a:ext>
            </a:extLst>
          </p:cNvPr>
          <p:cNvSpPr txBox="1"/>
          <p:nvPr/>
        </p:nvSpPr>
        <p:spPr>
          <a:xfrm>
            <a:off x="692457" y="2516028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6AB5C3-6615-4996-BF07-FBF4E1444CBB}"/>
              </a:ext>
            </a:extLst>
          </p:cNvPr>
          <p:cNvSpPr txBox="1"/>
          <p:nvPr/>
        </p:nvSpPr>
        <p:spPr>
          <a:xfrm>
            <a:off x="1679358" y="2520866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37A9DF-5B2E-4F76-A81D-9FE46AC136AF}"/>
              </a:ext>
            </a:extLst>
          </p:cNvPr>
          <p:cNvSpPr txBox="1"/>
          <p:nvPr/>
        </p:nvSpPr>
        <p:spPr>
          <a:xfrm>
            <a:off x="2666259" y="2516028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909FD2-FFCA-4CC1-81F3-9F66D52B5283}"/>
              </a:ext>
            </a:extLst>
          </p:cNvPr>
          <p:cNvSpPr/>
          <p:nvPr/>
        </p:nvSpPr>
        <p:spPr>
          <a:xfrm>
            <a:off x="3532111" y="243435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9C06C2-A67C-44D6-991A-A3BB4157E6C1}"/>
              </a:ext>
            </a:extLst>
          </p:cNvPr>
          <p:cNvSpPr txBox="1"/>
          <p:nvPr/>
        </p:nvSpPr>
        <p:spPr>
          <a:xfrm>
            <a:off x="449802" y="3162359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1B6EE9"/>
                </a:solidFill>
                <a:latin typeface="+mj-lt"/>
              </a:rPr>
              <a:t>AnotherBatch</a:t>
            </a:r>
            <a:r>
              <a:rPr lang="en-US" sz="2400" dirty="0">
                <a:latin typeface="+mj-lt"/>
              </a:rPr>
              <a:t>	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2/8/2019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Collection1 &gt; </a:t>
            </a:r>
            <a:r>
              <a:rPr lang="en-US" dirty="0" err="1">
                <a:latin typeface="+mj-lt"/>
              </a:rPr>
              <a:t>Subcollection</a:t>
            </a:r>
            <a:r>
              <a:rPr lang="en-US" dirty="0">
                <a:latin typeface="+mj-lt"/>
              </a:rPr>
              <a:t>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EBD842-4C7A-4298-A802-BAE2B7AC9F36}"/>
              </a:ext>
            </a:extLst>
          </p:cNvPr>
          <p:cNvSpPr txBox="1"/>
          <p:nvPr/>
        </p:nvSpPr>
        <p:spPr>
          <a:xfrm>
            <a:off x="692456" y="3879980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F37CE-8383-4E86-9206-445014F50EF9}"/>
              </a:ext>
            </a:extLst>
          </p:cNvPr>
          <p:cNvSpPr txBox="1"/>
          <p:nvPr/>
        </p:nvSpPr>
        <p:spPr>
          <a:xfrm>
            <a:off x="1679357" y="3875142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178FD4-1DA8-4173-8BD4-5C268B7D418A}"/>
              </a:ext>
            </a:extLst>
          </p:cNvPr>
          <p:cNvSpPr/>
          <p:nvPr/>
        </p:nvSpPr>
        <p:spPr>
          <a:xfrm>
            <a:off x="2545209" y="379346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8CA29D-3E3F-405B-B121-1A3B1F40D63B}"/>
              </a:ext>
            </a:extLst>
          </p:cNvPr>
          <p:cNvSpPr txBox="1"/>
          <p:nvPr/>
        </p:nvSpPr>
        <p:spPr>
          <a:xfrm>
            <a:off x="449802" y="688908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+mj-lt"/>
              </a:rPr>
              <a:t>BatchName01</a:t>
            </a:r>
            <a:r>
              <a:rPr lang="en-US" sz="2400" dirty="0">
                <a:latin typeface="+mj-lt"/>
              </a:rPr>
              <a:t>	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2/18/2019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 &gt; Series20						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FE13A1-600C-49A0-8ABE-9C6D2C346144}"/>
              </a:ext>
            </a:extLst>
          </p:cNvPr>
          <p:cNvSpPr txBox="1"/>
          <p:nvPr/>
        </p:nvSpPr>
        <p:spPr>
          <a:xfrm>
            <a:off x="1679358" y="1421754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ECB980-D238-46D8-B581-780A01FA05FE}"/>
              </a:ext>
            </a:extLst>
          </p:cNvPr>
          <p:cNvSpPr txBox="1"/>
          <p:nvPr/>
        </p:nvSpPr>
        <p:spPr>
          <a:xfrm>
            <a:off x="692456" y="1424457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978308-02BE-4C5E-ADB4-89D818DA460F}"/>
              </a:ext>
            </a:extLst>
          </p:cNvPr>
          <p:cNvSpPr/>
          <p:nvPr/>
        </p:nvSpPr>
        <p:spPr>
          <a:xfrm>
            <a:off x="2545210" y="133064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EC2185-8141-41E5-9125-8E879DB22AED}"/>
              </a:ext>
            </a:extLst>
          </p:cNvPr>
          <p:cNvSpPr txBox="1"/>
          <p:nvPr/>
        </p:nvSpPr>
        <p:spPr>
          <a:xfrm>
            <a:off x="449802" y="4259699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Calibri Light" panose="020F0302020204030204"/>
              </a:rPr>
              <a:t>BatchName025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 </a:t>
            </a:r>
            <a:r>
              <a:rPr lang="en-US" sz="2400" dirty="0">
                <a:latin typeface="+mj-lt"/>
              </a:rPr>
              <a:t>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2/7/2019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 &gt; Series &gt; Issue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70B31F-5EF3-425B-BA66-EE3B35E46528}"/>
              </a:ext>
            </a:extLst>
          </p:cNvPr>
          <p:cNvSpPr txBox="1"/>
          <p:nvPr/>
        </p:nvSpPr>
        <p:spPr>
          <a:xfrm>
            <a:off x="692457" y="4987707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Flatbed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2C0460-6134-43F8-8D34-E90BB7B6478B}"/>
              </a:ext>
            </a:extLst>
          </p:cNvPr>
          <p:cNvSpPr txBox="1"/>
          <p:nvPr/>
        </p:nvSpPr>
        <p:spPr>
          <a:xfrm>
            <a:off x="1679358" y="4992545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B5A3D8-9999-46CB-A083-221D652DA46D}"/>
              </a:ext>
            </a:extLst>
          </p:cNvPr>
          <p:cNvSpPr txBox="1"/>
          <p:nvPr/>
        </p:nvSpPr>
        <p:spPr>
          <a:xfrm>
            <a:off x="2666259" y="4987707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2182A3-72A4-4838-AB82-06A1D91EA911}"/>
              </a:ext>
            </a:extLst>
          </p:cNvPr>
          <p:cNvSpPr/>
          <p:nvPr/>
        </p:nvSpPr>
        <p:spPr>
          <a:xfrm>
            <a:off x="4525532" y="490188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F21AE2-E295-4E0F-A34F-2D32559455BB}"/>
              </a:ext>
            </a:extLst>
          </p:cNvPr>
          <p:cNvSpPr txBox="1"/>
          <p:nvPr/>
        </p:nvSpPr>
        <p:spPr>
          <a:xfrm>
            <a:off x="449802" y="5357039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+mj-lt"/>
              </a:rPr>
              <a:t>BrechtYearBook38</a:t>
            </a:r>
            <a:r>
              <a:rPr lang="en-US" sz="2400" dirty="0">
                <a:latin typeface="+mj-lt"/>
              </a:rPr>
              <a:t>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2/7/2019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German &gt; BrechtYearBook38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2/18/2019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D898D7-33B7-42DE-BBE0-87CE0D4B5227}"/>
              </a:ext>
            </a:extLst>
          </p:cNvPr>
          <p:cNvSpPr txBox="1"/>
          <p:nvPr/>
        </p:nvSpPr>
        <p:spPr>
          <a:xfrm>
            <a:off x="1679357" y="6080314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1C53C2-0C9A-43C5-A0B1-3EE2884C88AF}"/>
              </a:ext>
            </a:extLst>
          </p:cNvPr>
          <p:cNvSpPr txBox="1"/>
          <p:nvPr/>
        </p:nvSpPr>
        <p:spPr>
          <a:xfrm>
            <a:off x="692457" y="6087099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AEAF88-5D99-4B4D-9918-9BACBE90F3C2}"/>
              </a:ext>
            </a:extLst>
          </p:cNvPr>
          <p:cNvSpPr txBox="1"/>
          <p:nvPr/>
        </p:nvSpPr>
        <p:spPr>
          <a:xfrm>
            <a:off x="2666259" y="6085047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A3ECAC-0FDE-439A-B74E-8F38C36F177E}"/>
              </a:ext>
            </a:extLst>
          </p:cNvPr>
          <p:cNvSpPr/>
          <p:nvPr/>
        </p:nvSpPr>
        <p:spPr>
          <a:xfrm>
            <a:off x="3532111" y="600337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4FE77F-AA7E-4E04-A962-B1C4A26F6EE8}"/>
              </a:ext>
            </a:extLst>
          </p:cNvPr>
          <p:cNvSpPr txBox="1"/>
          <p:nvPr/>
        </p:nvSpPr>
        <p:spPr>
          <a:xfrm>
            <a:off x="449802" y="6454379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1B6EE9"/>
                </a:solidFill>
                <a:latin typeface="Calibri Light" panose="020F0302020204030204"/>
              </a:rPr>
              <a:t>BatchName03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	 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created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2/3/2019</a:t>
            </a: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Collection &gt; Series &gt; Issue </a:t>
            </a:r>
            <a:r>
              <a:rPr lang="en-US" dirty="0">
                <a:latin typeface="+mj-lt"/>
              </a:rPr>
              <a:t>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AA398-C726-4FC0-8A95-D15E69131197}"/>
              </a:ext>
            </a:extLst>
          </p:cNvPr>
          <p:cNvSpPr txBox="1"/>
          <p:nvPr/>
        </p:nvSpPr>
        <p:spPr>
          <a:xfrm>
            <a:off x="692457" y="7182387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EFCB7F-DAE9-455D-B6E9-59F46B53F5BC}"/>
              </a:ext>
            </a:extLst>
          </p:cNvPr>
          <p:cNvSpPr txBox="1"/>
          <p:nvPr/>
        </p:nvSpPr>
        <p:spPr>
          <a:xfrm>
            <a:off x="1679358" y="7187225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6C6BD7-2F52-4445-B22D-C0EA941EC588}"/>
              </a:ext>
            </a:extLst>
          </p:cNvPr>
          <p:cNvSpPr txBox="1"/>
          <p:nvPr/>
        </p:nvSpPr>
        <p:spPr>
          <a:xfrm>
            <a:off x="2666259" y="7182387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840818-894C-418A-8229-D8B30718A6E1}"/>
              </a:ext>
            </a:extLst>
          </p:cNvPr>
          <p:cNvSpPr/>
          <p:nvPr/>
        </p:nvSpPr>
        <p:spPr>
          <a:xfrm>
            <a:off x="3532111" y="710071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4EE13E-7C03-4049-82D8-0EC855CE7500}"/>
              </a:ext>
            </a:extLst>
          </p:cNvPr>
          <p:cNvSpPr txBox="1"/>
          <p:nvPr/>
        </p:nvSpPr>
        <p:spPr>
          <a:xfrm>
            <a:off x="3653160" y="4987707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F030A9-0C24-4F58-882B-AD50FBCAF056}"/>
              </a:ext>
            </a:extLst>
          </p:cNvPr>
          <p:cNvSpPr txBox="1"/>
          <p:nvPr/>
        </p:nvSpPr>
        <p:spPr>
          <a:xfrm>
            <a:off x="11109694" y="86342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10B2B6-D1DE-4FA1-917F-D0A6A56C7A8A}"/>
              </a:ext>
            </a:extLst>
          </p:cNvPr>
          <p:cNvSpPr txBox="1"/>
          <p:nvPr/>
        </p:nvSpPr>
        <p:spPr>
          <a:xfrm>
            <a:off x="11085912" y="200346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569ADE-6394-473E-A086-4B29B4BB5A7A}"/>
              </a:ext>
            </a:extLst>
          </p:cNvPr>
          <p:cNvSpPr txBox="1"/>
          <p:nvPr/>
        </p:nvSpPr>
        <p:spPr>
          <a:xfrm>
            <a:off x="11109694" y="337780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FF44AA-FCF3-4B21-8613-6435E8D89B52}"/>
              </a:ext>
            </a:extLst>
          </p:cNvPr>
          <p:cNvSpPr txBox="1"/>
          <p:nvPr/>
        </p:nvSpPr>
        <p:spPr>
          <a:xfrm>
            <a:off x="11109694" y="443903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65C4B3-D462-41D9-9FDD-877B2CB2C6B4}"/>
              </a:ext>
            </a:extLst>
          </p:cNvPr>
          <p:cNvSpPr txBox="1"/>
          <p:nvPr/>
        </p:nvSpPr>
        <p:spPr>
          <a:xfrm>
            <a:off x="11109694" y="557587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38C5B9-BA19-4EA5-8769-55572E78DB2E}"/>
              </a:ext>
            </a:extLst>
          </p:cNvPr>
          <p:cNvSpPr txBox="1"/>
          <p:nvPr/>
        </p:nvSpPr>
        <p:spPr>
          <a:xfrm>
            <a:off x="11109694" y="663711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98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	Bin	User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21930B-4A3B-4DE8-9CA5-7DB27666AC56}"/>
              </a:ext>
            </a:extLst>
          </p:cNvPr>
          <p:cNvSpPr txBox="1"/>
          <p:nvPr/>
        </p:nvSpPr>
        <p:spPr>
          <a:xfrm>
            <a:off x="449802" y="1788019"/>
            <a:ext cx="11292396" cy="2103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+mj-lt"/>
              </a:rPr>
              <a:t>BrechtYearBook38</a:t>
            </a:r>
            <a:r>
              <a:rPr lang="en-US" sz="2400" dirty="0">
                <a:latin typeface="+mj-lt"/>
              </a:rPr>
              <a:t>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2/12/2019 </a:t>
            </a:r>
          </a:p>
          <a:p>
            <a:pPr lvl="0"/>
            <a:r>
              <a:rPr lang="en-US" dirty="0">
                <a:latin typeface="+mj-lt"/>
              </a:rPr>
              <a:t>Collection &gt; Sub collection						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  <a:p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32D4F-E5A2-4371-8011-0E8B6265D16F}"/>
              </a:ext>
            </a:extLst>
          </p:cNvPr>
          <p:cNvSpPr txBox="1"/>
          <p:nvPr/>
        </p:nvSpPr>
        <p:spPr>
          <a:xfrm>
            <a:off x="692457" y="2516028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6AB5C3-6615-4996-BF07-FBF4E1444CBB}"/>
              </a:ext>
            </a:extLst>
          </p:cNvPr>
          <p:cNvSpPr txBox="1"/>
          <p:nvPr/>
        </p:nvSpPr>
        <p:spPr>
          <a:xfrm>
            <a:off x="1679358" y="2520866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37A9DF-5B2E-4F76-A81D-9FE46AC136AF}"/>
              </a:ext>
            </a:extLst>
          </p:cNvPr>
          <p:cNvSpPr txBox="1"/>
          <p:nvPr/>
        </p:nvSpPr>
        <p:spPr>
          <a:xfrm>
            <a:off x="2666259" y="2516028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909FD2-FFCA-4CC1-81F3-9F66D52B5283}"/>
              </a:ext>
            </a:extLst>
          </p:cNvPr>
          <p:cNvSpPr/>
          <p:nvPr/>
        </p:nvSpPr>
        <p:spPr>
          <a:xfrm>
            <a:off x="3532111" y="243435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9C06C2-A67C-44D6-991A-A3BB4157E6C1}"/>
              </a:ext>
            </a:extLst>
          </p:cNvPr>
          <p:cNvSpPr txBox="1"/>
          <p:nvPr/>
        </p:nvSpPr>
        <p:spPr>
          <a:xfrm>
            <a:off x="449802" y="3978787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1B6EE9"/>
                </a:solidFill>
                <a:latin typeface="+mj-lt"/>
              </a:rPr>
              <a:t>AnotherBatch</a:t>
            </a:r>
            <a:r>
              <a:rPr lang="en-US" sz="2400" dirty="0">
                <a:latin typeface="+mj-lt"/>
              </a:rPr>
              <a:t>	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2/8/2019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Collection1 &gt; </a:t>
            </a:r>
            <a:r>
              <a:rPr lang="en-US" dirty="0" err="1">
                <a:latin typeface="+mj-lt"/>
              </a:rPr>
              <a:t>Subcollection</a:t>
            </a:r>
            <a:r>
              <a:rPr lang="en-US" dirty="0">
                <a:latin typeface="+mj-lt"/>
              </a:rPr>
              <a:t>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EBD842-4C7A-4298-A802-BAE2B7AC9F36}"/>
              </a:ext>
            </a:extLst>
          </p:cNvPr>
          <p:cNvSpPr txBox="1"/>
          <p:nvPr/>
        </p:nvSpPr>
        <p:spPr>
          <a:xfrm>
            <a:off x="692456" y="4696408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F37CE-8383-4E86-9206-445014F50EF9}"/>
              </a:ext>
            </a:extLst>
          </p:cNvPr>
          <p:cNvSpPr txBox="1"/>
          <p:nvPr/>
        </p:nvSpPr>
        <p:spPr>
          <a:xfrm>
            <a:off x="1679357" y="4691570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178FD4-1DA8-4173-8BD4-5C268B7D418A}"/>
              </a:ext>
            </a:extLst>
          </p:cNvPr>
          <p:cNvSpPr/>
          <p:nvPr/>
        </p:nvSpPr>
        <p:spPr>
          <a:xfrm>
            <a:off x="2545209" y="460989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8CA29D-3E3F-405B-B121-1A3B1F40D63B}"/>
              </a:ext>
            </a:extLst>
          </p:cNvPr>
          <p:cNvSpPr txBox="1"/>
          <p:nvPr/>
        </p:nvSpPr>
        <p:spPr>
          <a:xfrm>
            <a:off x="449802" y="688908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+mj-lt"/>
              </a:rPr>
              <a:t>BatchName01</a:t>
            </a:r>
            <a:r>
              <a:rPr lang="en-US" sz="2400" dirty="0">
                <a:latin typeface="+mj-lt"/>
              </a:rPr>
              <a:t>	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2/18/2019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 &gt; Series20						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FE13A1-600C-49A0-8ABE-9C6D2C346144}"/>
              </a:ext>
            </a:extLst>
          </p:cNvPr>
          <p:cNvSpPr txBox="1"/>
          <p:nvPr/>
        </p:nvSpPr>
        <p:spPr>
          <a:xfrm>
            <a:off x="1679358" y="1421754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ECB980-D238-46D8-B581-780A01FA05FE}"/>
              </a:ext>
            </a:extLst>
          </p:cNvPr>
          <p:cNvSpPr txBox="1"/>
          <p:nvPr/>
        </p:nvSpPr>
        <p:spPr>
          <a:xfrm>
            <a:off x="692456" y="1424457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978308-02BE-4C5E-ADB4-89D818DA460F}"/>
              </a:ext>
            </a:extLst>
          </p:cNvPr>
          <p:cNvSpPr/>
          <p:nvPr/>
        </p:nvSpPr>
        <p:spPr>
          <a:xfrm>
            <a:off x="2545210" y="133064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EC2185-8141-41E5-9125-8E879DB22AED}"/>
              </a:ext>
            </a:extLst>
          </p:cNvPr>
          <p:cNvSpPr txBox="1"/>
          <p:nvPr/>
        </p:nvSpPr>
        <p:spPr>
          <a:xfrm>
            <a:off x="449802" y="5076127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Calibri Light" panose="020F0302020204030204"/>
              </a:rPr>
              <a:t>BatchName025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 </a:t>
            </a:r>
            <a:r>
              <a:rPr lang="en-US" sz="2400" dirty="0">
                <a:latin typeface="+mj-lt"/>
              </a:rPr>
              <a:t>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2/7/2019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Collection &gt; Series &gt; Issue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70B31F-5EF3-425B-BA66-EE3B35E46528}"/>
              </a:ext>
            </a:extLst>
          </p:cNvPr>
          <p:cNvSpPr txBox="1"/>
          <p:nvPr/>
        </p:nvSpPr>
        <p:spPr>
          <a:xfrm>
            <a:off x="692457" y="5804135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Flatbed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2C0460-6134-43F8-8D34-E90BB7B6478B}"/>
              </a:ext>
            </a:extLst>
          </p:cNvPr>
          <p:cNvSpPr txBox="1"/>
          <p:nvPr/>
        </p:nvSpPr>
        <p:spPr>
          <a:xfrm>
            <a:off x="1679358" y="5808973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B5A3D8-9999-46CB-A083-221D652DA46D}"/>
              </a:ext>
            </a:extLst>
          </p:cNvPr>
          <p:cNvSpPr txBox="1"/>
          <p:nvPr/>
        </p:nvSpPr>
        <p:spPr>
          <a:xfrm>
            <a:off x="2666259" y="5804135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2182A3-72A4-4838-AB82-06A1D91EA911}"/>
              </a:ext>
            </a:extLst>
          </p:cNvPr>
          <p:cNvSpPr/>
          <p:nvPr/>
        </p:nvSpPr>
        <p:spPr>
          <a:xfrm>
            <a:off x="4525532" y="571831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F21AE2-E295-4E0F-A34F-2D32559455BB}"/>
              </a:ext>
            </a:extLst>
          </p:cNvPr>
          <p:cNvSpPr txBox="1"/>
          <p:nvPr/>
        </p:nvSpPr>
        <p:spPr>
          <a:xfrm>
            <a:off x="449802" y="6173467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B6EE9"/>
                </a:solidFill>
                <a:latin typeface="+mj-lt"/>
              </a:rPr>
              <a:t>BrechtYearBook38</a:t>
            </a:r>
            <a:r>
              <a:rPr lang="en-US" sz="2400" dirty="0">
                <a:latin typeface="+mj-lt"/>
              </a:rPr>
              <a:t>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      created: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2/7/2019</a:t>
            </a:r>
            <a:endParaRPr lang="en-US" sz="2400" dirty="0">
              <a:latin typeface="+mj-lt"/>
            </a:endParaRPr>
          </a:p>
          <a:p>
            <a:r>
              <a:rPr lang="en-US" dirty="0">
                <a:latin typeface="+mj-lt"/>
              </a:rPr>
              <a:t>German &gt; BrechtYearBook38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2/18/2019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D898D7-33B7-42DE-BBE0-87CE0D4B5227}"/>
              </a:ext>
            </a:extLst>
          </p:cNvPr>
          <p:cNvSpPr txBox="1"/>
          <p:nvPr/>
        </p:nvSpPr>
        <p:spPr>
          <a:xfrm>
            <a:off x="1679357" y="6896742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1C53C2-0C9A-43C5-A0B1-3EE2884C88AF}"/>
              </a:ext>
            </a:extLst>
          </p:cNvPr>
          <p:cNvSpPr txBox="1"/>
          <p:nvPr/>
        </p:nvSpPr>
        <p:spPr>
          <a:xfrm>
            <a:off x="692457" y="6903527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AEAF88-5D99-4B4D-9918-9BACBE90F3C2}"/>
              </a:ext>
            </a:extLst>
          </p:cNvPr>
          <p:cNvSpPr txBox="1"/>
          <p:nvPr/>
        </p:nvSpPr>
        <p:spPr>
          <a:xfrm>
            <a:off x="2666259" y="6901475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A3ECAC-0FDE-439A-B74E-8F38C36F177E}"/>
              </a:ext>
            </a:extLst>
          </p:cNvPr>
          <p:cNvSpPr/>
          <p:nvPr/>
        </p:nvSpPr>
        <p:spPr>
          <a:xfrm>
            <a:off x="3532111" y="681979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4FE77F-AA7E-4E04-A962-B1C4A26F6EE8}"/>
              </a:ext>
            </a:extLst>
          </p:cNvPr>
          <p:cNvSpPr txBox="1"/>
          <p:nvPr/>
        </p:nvSpPr>
        <p:spPr>
          <a:xfrm>
            <a:off x="449802" y="7270807"/>
            <a:ext cx="11292396" cy="101566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1B6EE9"/>
                </a:solidFill>
                <a:latin typeface="Calibri Light" panose="020F0302020204030204"/>
              </a:rPr>
              <a:t>BatchName03</a:t>
            </a: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	 						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	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created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 Light" panose="020F0302020204030204"/>
              </a:rPr>
              <a:t>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2/3/2019</a:t>
            </a: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Collection &gt; Series &gt; Issue </a:t>
            </a:r>
            <a:r>
              <a:rPr lang="en-US" dirty="0">
                <a:latin typeface="+mj-lt"/>
              </a:rPr>
              <a:t>							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/>
              </a:rPr>
              <a:t>last Edited: </a:t>
            </a:r>
            <a:r>
              <a:rPr lang="en-US" sz="1600" dirty="0">
                <a:solidFill>
                  <a:prstClr val="black"/>
                </a:solidFill>
                <a:latin typeface="Calibri Light" panose="020F0302020204030204"/>
              </a:rPr>
              <a:t>2/19/2019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	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AA398-C726-4FC0-8A95-D15E69131197}"/>
              </a:ext>
            </a:extLst>
          </p:cNvPr>
          <p:cNvSpPr txBox="1"/>
          <p:nvPr/>
        </p:nvSpPr>
        <p:spPr>
          <a:xfrm>
            <a:off x="692457" y="7998815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The Beast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EFCB7F-DAE9-455D-B6E9-59F46B53F5BC}"/>
              </a:ext>
            </a:extLst>
          </p:cNvPr>
          <p:cNvSpPr txBox="1"/>
          <p:nvPr/>
        </p:nvSpPr>
        <p:spPr>
          <a:xfrm>
            <a:off x="1679358" y="8003653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6C6BD7-2F52-4445-B22D-C0EA941EC588}"/>
              </a:ext>
            </a:extLst>
          </p:cNvPr>
          <p:cNvSpPr txBox="1"/>
          <p:nvPr/>
        </p:nvSpPr>
        <p:spPr>
          <a:xfrm>
            <a:off x="2666259" y="7998815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840818-894C-418A-8229-D8B30718A6E1}"/>
              </a:ext>
            </a:extLst>
          </p:cNvPr>
          <p:cNvSpPr/>
          <p:nvPr/>
        </p:nvSpPr>
        <p:spPr>
          <a:xfrm>
            <a:off x="3532111" y="791713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EB3E8"/>
                </a:solidFill>
              </a:rPr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4EE13E-7C03-4049-82D8-0EC855CE7500}"/>
              </a:ext>
            </a:extLst>
          </p:cNvPr>
          <p:cNvSpPr txBox="1"/>
          <p:nvPr/>
        </p:nvSpPr>
        <p:spPr>
          <a:xfrm>
            <a:off x="3653160" y="5804135"/>
            <a:ext cx="923279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Tag2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F030A9-0C24-4F58-882B-AD50FBCAF056}"/>
              </a:ext>
            </a:extLst>
          </p:cNvPr>
          <p:cNvSpPr txBox="1"/>
          <p:nvPr/>
        </p:nvSpPr>
        <p:spPr>
          <a:xfrm>
            <a:off x="11109694" y="86342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10B2B6-D1DE-4FA1-917F-D0A6A56C7A8A}"/>
              </a:ext>
            </a:extLst>
          </p:cNvPr>
          <p:cNvSpPr txBox="1"/>
          <p:nvPr/>
        </p:nvSpPr>
        <p:spPr>
          <a:xfrm>
            <a:off x="11085912" y="200346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569ADE-6394-473E-A086-4B29B4BB5A7A}"/>
              </a:ext>
            </a:extLst>
          </p:cNvPr>
          <p:cNvSpPr txBox="1"/>
          <p:nvPr/>
        </p:nvSpPr>
        <p:spPr>
          <a:xfrm>
            <a:off x="11109694" y="419423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FF44AA-FCF3-4B21-8613-6435E8D89B52}"/>
              </a:ext>
            </a:extLst>
          </p:cNvPr>
          <p:cNvSpPr txBox="1"/>
          <p:nvPr/>
        </p:nvSpPr>
        <p:spPr>
          <a:xfrm>
            <a:off x="11109694" y="525546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65C4B3-D462-41D9-9FDD-877B2CB2C6B4}"/>
              </a:ext>
            </a:extLst>
          </p:cNvPr>
          <p:cNvSpPr txBox="1"/>
          <p:nvPr/>
        </p:nvSpPr>
        <p:spPr>
          <a:xfrm>
            <a:off x="11109694" y="639230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38C5B9-BA19-4EA5-8769-55572E78DB2E}"/>
              </a:ext>
            </a:extLst>
          </p:cNvPr>
          <p:cNvSpPr txBox="1"/>
          <p:nvPr/>
        </p:nvSpPr>
        <p:spPr>
          <a:xfrm>
            <a:off x="11109694" y="745353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270EA9-3F9A-4455-8107-ECDA3F91A77E}"/>
              </a:ext>
            </a:extLst>
          </p:cNvPr>
          <p:cNvSpPr txBox="1"/>
          <p:nvPr/>
        </p:nvSpPr>
        <p:spPr>
          <a:xfrm>
            <a:off x="692455" y="2847327"/>
            <a:ext cx="3139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User:	</a:t>
            </a:r>
            <a:r>
              <a:rPr lang="en-US" sz="1600" dirty="0">
                <a:latin typeface="+mj-lt"/>
              </a:rPr>
              <a:t>Name1	LastName1</a:t>
            </a:r>
          </a:p>
          <a:p>
            <a:r>
              <a:rPr lang="en-US" sz="1600" dirty="0">
                <a:latin typeface="+mj-lt"/>
              </a:rPr>
              <a:t>	Name2	LastName2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C0BDEB-0F16-4062-9C3D-67CAF141816E}"/>
              </a:ext>
            </a:extLst>
          </p:cNvPr>
          <p:cNvSpPr/>
          <p:nvPr/>
        </p:nvSpPr>
        <p:spPr>
          <a:xfrm>
            <a:off x="3547709" y="3370547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5EB3E8"/>
                </a:solidFill>
              </a:rPr>
              <a:t>+</a:t>
            </a:r>
            <a:endParaRPr lang="en-US" b="1" dirty="0">
              <a:solidFill>
                <a:srgbClr val="5EB3E8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1A70274-2929-44BC-AABA-C1D3E8459DA1}"/>
              </a:ext>
            </a:extLst>
          </p:cNvPr>
          <p:cNvSpPr/>
          <p:nvPr/>
        </p:nvSpPr>
        <p:spPr>
          <a:xfrm>
            <a:off x="1679356" y="3492474"/>
            <a:ext cx="1852753" cy="2300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512B75-E610-4356-A1AD-81857C06D32A}"/>
              </a:ext>
            </a:extLst>
          </p:cNvPr>
          <p:cNvSpPr/>
          <p:nvPr/>
        </p:nvSpPr>
        <p:spPr>
          <a:xfrm>
            <a:off x="3296896" y="3487635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792391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	Bin	User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13803F-E410-44BC-9FF7-8DA5553DC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809724"/>
              </p:ext>
            </p:extLst>
          </p:nvPr>
        </p:nvGraphicFramePr>
        <p:xfrm>
          <a:off x="165521" y="1047566"/>
          <a:ext cx="11669288" cy="3992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63938">
                  <a:extLst>
                    <a:ext uri="{9D8B030D-6E8A-4147-A177-3AD203B41FA5}">
                      <a16:colId xmlns:a16="http://schemas.microsoft.com/office/drawing/2014/main" val="277039185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338295074"/>
                    </a:ext>
                  </a:extLst>
                </a:gridCol>
                <a:gridCol w="1135653">
                  <a:extLst>
                    <a:ext uri="{9D8B030D-6E8A-4147-A177-3AD203B41FA5}">
                      <a16:colId xmlns:a16="http://schemas.microsoft.com/office/drawing/2014/main" val="1615498272"/>
                    </a:ext>
                  </a:extLst>
                </a:gridCol>
                <a:gridCol w="1074147">
                  <a:extLst>
                    <a:ext uri="{9D8B030D-6E8A-4147-A177-3AD203B41FA5}">
                      <a16:colId xmlns:a16="http://schemas.microsoft.com/office/drawing/2014/main" val="461541431"/>
                    </a:ext>
                  </a:extLst>
                </a:gridCol>
                <a:gridCol w="896167">
                  <a:extLst>
                    <a:ext uri="{9D8B030D-6E8A-4147-A177-3AD203B41FA5}">
                      <a16:colId xmlns:a16="http://schemas.microsoft.com/office/drawing/2014/main" val="3862228962"/>
                    </a:ext>
                  </a:extLst>
                </a:gridCol>
                <a:gridCol w="1132115">
                  <a:extLst>
                    <a:ext uri="{9D8B030D-6E8A-4147-A177-3AD203B41FA5}">
                      <a16:colId xmlns:a16="http://schemas.microsoft.com/office/drawing/2014/main" val="2930177092"/>
                    </a:ext>
                  </a:extLst>
                </a:gridCol>
                <a:gridCol w="1100468">
                  <a:extLst>
                    <a:ext uri="{9D8B030D-6E8A-4147-A177-3AD203B41FA5}">
                      <a16:colId xmlns:a16="http://schemas.microsoft.com/office/drawing/2014/main" val="1299125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</a:rPr>
                        <a:t>Issue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Visually Cohesive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Total Image Number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Number Sequence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Image Size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Photoshop</a:t>
                      </a:r>
                    </a:p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Check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Thumbnail Check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668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Issue1      </a:t>
                      </a:r>
                      <a:r>
                        <a:rPr lang="en-US" sz="1800" dirty="0">
                          <a:solidFill>
                            <a:srgbClr val="1B6EE9"/>
                          </a:solidFill>
                          <a:latin typeface="+mj-lt"/>
                        </a:rPr>
                        <a:t>                                            </a:t>
                      </a:r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last edited: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2/19/2019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67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Issue2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452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Issue3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38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Issue4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90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Issue5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03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Issue6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082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Issue7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990437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88A81560-564E-4A0E-8EEA-C3592212EDEF}"/>
              </a:ext>
            </a:extLst>
          </p:cNvPr>
          <p:cNvSpPr txBox="1"/>
          <p:nvPr/>
        </p:nvSpPr>
        <p:spPr>
          <a:xfrm>
            <a:off x="11802150" y="1812557"/>
            <a:ext cx="389850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878A9580-E6AC-40D7-B0B2-9B2E10B3D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3783"/>
            <a:ext cx="12192000" cy="523783"/>
          </a:xfrm>
          <a:solidFill>
            <a:srgbClr val="5EB3E8"/>
          </a:solidFill>
        </p:spPr>
        <p:txBody>
          <a:bodyPr>
            <a:normAutofit lnSpcReduction="10000"/>
          </a:bodyPr>
          <a:lstStyle/>
          <a:p>
            <a:pPr algn="l"/>
            <a:endParaRPr lang="en-US" sz="3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Collection &gt; Sub-collection &gt; </a:t>
            </a:r>
            <a:r>
              <a:rPr lang="en-US" sz="2000" dirty="0" err="1">
                <a:solidFill>
                  <a:schemeClr val="bg1"/>
                </a:solidFill>
              </a:rPr>
              <a:t>BatchName</a:t>
            </a: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/>
              <a:t>			    			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created: </a:t>
            </a:r>
            <a:r>
              <a:rPr lang="en-US" sz="1800" dirty="0">
                <a:solidFill>
                  <a:schemeClr val="bg1"/>
                </a:solidFill>
              </a:rPr>
              <a:t>2/12/2019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79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	Bin	User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13803F-E410-44BC-9FF7-8DA5553DC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954095"/>
              </p:ext>
            </p:extLst>
          </p:nvPr>
        </p:nvGraphicFramePr>
        <p:xfrm>
          <a:off x="165521" y="1047566"/>
          <a:ext cx="11669288" cy="527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63938">
                  <a:extLst>
                    <a:ext uri="{9D8B030D-6E8A-4147-A177-3AD203B41FA5}">
                      <a16:colId xmlns:a16="http://schemas.microsoft.com/office/drawing/2014/main" val="277039185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338295074"/>
                    </a:ext>
                  </a:extLst>
                </a:gridCol>
                <a:gridCol w="1135653">
                  <a:extLst>
                    <a:ext uri="{9D8B030D-6E8A-4147-A177-3AD203B41FA5}">
                      <a16:colId xmlns:a16="http://schemas.microsoft.com/office/drawing/2014/main" val="1615498272"/>
                    </a:ext>
                  </a:extLst>
                </a:gridCol>
                <a:gridCol w="1074147">
                  <a:extLst>
                    <a:ext uri="{9D8B030D-6E8A-4147-A177-3AD203B41FA5}">
                      <a16:colId xmlns:a16="http://schemas.microsoft.com/office/drawing/2014/main" val="461541431"/>
                    </a:ext>
                  </a:extLst>
                </a:gridCol>
                <a:gridCol w="896167">
                  <a:extLst>
                    <a:ext uri="{9D8B030D-6E8A-4147-A177-3AD203B41FA5}">
                      <a16:colId xmlns:a16="http://schemas.microsoft.com/office/drawing/2014/main" val="3862228962"/>
                    </a:ext>
                  </a:extLst>
                </a:gridCol>
                <a:gridCol w="1132115">
                  <a:extLst>
                    <a:ext uri="{9D8B030D-6E8A-4147-A177-3AD203B41FA5}">
                      <a16:colId xmlns:a16="http://schemas.microsoft.com/office/drawing/2014/main" val="2930177092"/>
                    </a:ext>
                  </a:extLst>
                </a:gridCol>
                <a:gridCol w="1100468">
                  <a:extLst>
                    <a:ext uri="{9D8B030D-6E8A-4147-A177-3AD203B41FA5}">
                      <a16:colId xmlns:a16="http://schemas.microsoft.com/office/drawing/2014/main" val="1299125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</a:rPr>
                        <a:t>Issue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Visually Cohesive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Total Image Number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Number Sequence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Image Size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Photoshop</a:t>
                      </a:r>
                    </a:p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Check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Thumbnail Check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668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Issue1      </a:t>
                      </a:r>
                      <a:r>
                        <a:rPr lang="en-US" sz="1800" dirty="0">
                          <a:solidFill>
                            <a:srgbClr val="1B6EE9"/>
                          </a:solidFill>
                          <a:latin typeface="+mj-lt"/>
                        </a:rPr>
                        <a:t>                                            </a:t>
                      </a:r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last edited: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2/19/2019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67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Issue2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452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Issue3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38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Issue4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90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Issue5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03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  <a:p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  <a:p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  <a:p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85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Issue6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082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1B6EE9"/>
                          </a:solidFill>
                          <a:latin typeface="+mj-lt"/>
                        </a:rPr>
                        <a:t>Issue7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6EE9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                                                 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last edited: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2/19/2019</a:t>
                      </a:r>
                      <a:endParaRPr lang="en-US" sz="1800" dirty="0">
                        <a:solidFill>
                          <a:srgbClr val="1B6EE9"/>
                        </a:solidFill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 marT="18288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990437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88A81560-564E-4A0E-8EEA-C3592212EDEF}"/>
              </a:ext>
            </a:extLst>
          </p:cNvPr>
          <p:cNvSpPr txBox="1"/>
          <p:nvPr/>
        </p:nvSpPr>
        <p:spPr>
          <a:xfrm>
            <a:off x="11802150" y="1812557"/>
            <a:ext cx="389850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pPr algn="ctr"/>
            <a:r>
              <a:rPr lang="en-US" sz="3200" b="1" dirty="0">
                <a:solidFill>
                  <a:srgbClr val="1B6EE9"/>
                </a:solidFill>
              </a:rPr>
              <a:t>-</a:t>
            </a:r>
          </a:p>
          <a:p>
            <a:endParaRPr lang="en-US" sz="3200" b="1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3200" b="1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878A9580-E6AC-40D7-B0B2-9B2E10B3D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3783"/>
            <a:ext cx="12192000" cy="523783"/>
          </a:xfrm>
          <a:solidFill>
            <a:srgbClr val="5EB3E8"/>
          </a:solidFill>
        </p:spPr>
        <p:txBody>
          <a:bodyPr>
            <a:normAutofit lnSpcReduction="10000"/>
          </a:bodyPr>
          <a:lstStyle/>
          <a:p>
            <a:pPr algn="l"/>
            <a:endParaRPr lang="en-US" sz="3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Collection &gt; Sub-collection &gt; </a:t>
            </a:r>
            <a:r>
              <a:rPr lang="en-US" sz="2000" dirty="0" err="1">
                <a:solidFill>
                  <a:schemeClr val="bg1"/>
                </a:solidFill>
              </a:rPr>
              <a:t>BatchName</a:t>
            </a: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/>
              <a:t>			    			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created: </a:t>
            </a:r>
            <a:r>
              <a:rPr lang="en-US" sz="1800" dirty="0">
                <a:solidFill>
                  <a:schemeClr val="bg1"/>
                </a:solidFill>
              </a:rPr>
              <a:t>2/12/2019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77E43-E849-4411-A8CE-2B0E6504D2A8}"/>
              </a:ext>
            </a:extLst>
          </p:cNvPr>
          <p:cNvSpPr/>
          <p:nvPr/>
        </p:nvSpPr>
        <p:spPr>
          <a:xfrm>
            <a:off x="11834809" y="553220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70496-BF3D-4E1F-97E2-4EE09C1A1F83}"/>
              </a:ext>
            </a:extLst>
          </p:cNvPr>
          <p:cNvSpPr txBox="1"/>
          <p:nvPr/>
        </p:nvSpPr>
        <p:spPr>
          <a:xfrm>
            <a:off x="600075" y="4189480"/>
            <a:ext cx="10991850" cy="10574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amet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consectetur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adipiscing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elit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sed do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eiusmod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tempor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incididunt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labore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et dolore magna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aliqua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Ut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enim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ad minim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veniam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quis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nostrud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exercitation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ullamco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laboris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nisi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aliquip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sed do eiusmod tempor incididunt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743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996ED9-6000-4291-9CFC-F1CF2D3D1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710571"/>
              </p:ext>
            </p:extLst>
          </p:nvPr>
        </p:nvGraphicFramePr>
        <p:xfrm>
          <a:off x="104775" y="700404"/>
          <a:ext cx="11658835" cy="923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26033904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381317440"/>
                    </a:ext>
                  </a:extLst>
                </a:gridCol>
                <a:gridCol w="7705725">
                  <a:extLst>
                    <a:ext uri="{9D8B030D-6E8A-4147-A177-3AD203B41FA5}">
                      <a16:colId xmlns:a16="http://schemas.microsoft.com/office/drawing/2014/main" val="3425964174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1055588083"/>
                    </a:ext>
                  </a:extLst>
                </a:gridCol>
                <a:gridCol w="819384">
                  <a:extLst>
                    <a:ext uri="{9D8B030D-6E8A-4147-A177-3AD203B41FA5}">
                      <a16:colId xmlns:a16="http://schemas.microsoft.com/office/drawing/2014/main" val="993639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0001                         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/>
                        <a:t>Page Notes</a:t>
                      </a:r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55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608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0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352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[iii]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1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[iv]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04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0007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[v]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Officers of the International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71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[vi]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The international Brecht Society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8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vii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856519"/>
                  </a:ext>
                </a:extLst>
              </a:tr>
              <a:tr h="32448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viii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0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Ix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51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3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[1]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4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17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94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815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0017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49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41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[7]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31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10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468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1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78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66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171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&gt; BrechtYearBook38 &gt; BrechtYearBook038					Bin	User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7B3A6-5453-4565-958F-0D776F7EA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3784"/>
            <a:ext cx="12192000" cy="876392"/>
          </a:xfrm>
          <a:solidFill>
            <a:srgbClr val="5EB3E8"/>
          </a:solidFill>
        </p:spPr>
        <p:txBody>
          <a:bodyPr>
            <a:normAutofit fontScale="92500" lnSpcReduction="10000"/>
          </a:bodyPr>
          <a:lstStyle/>
          <a:p>
            <a:pPr algn="l"/>
            <a:endParaRPr lang="en-US" sz="3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German &gt; BrechtYearbook &gt; BrechtYearBook38 &gt; BrechtYearBook038	</a:t>
            </a:r>
            <a:r>
              <a:rPr lang="en-US" sz="2000" dirty="0"/>
              <a:t>			   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created: </a:t>
            </a:r>
            <a:r>
              <a:rPr lang="en-US" sz="1800" dirty="0">
                <a:solidFill>
                  <a:schemeClr val="bg1"/>
                </a:solidFill>
              </a:rPr>
              <a:t>2/12/2019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Page Location: </a:t>
            </a:r>
            <a:r>
              <a:rPr lang="en-US" sz="2000" dirty="0">
                <a:solidFill>
                  <a:schemeClr val="bg1"/>
                </a:solidFill>
              </a:rPr>
              <a:t>EFacs/BrechtYearbook/BrechtYearbook038</a:t>
            </a:r>
            <a:r>
              <a:rPr lang="en-US" sz="2000" dirty="0"/>
              <a:t>						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last edited: </a:t>
            </a:r>
            <a:r>
              <a:rPr lang="en-US" sz="1800" dirty="0">
                <a:solidFill>
                  <a:schemeClr val="bg1"/>
                </a:solidFill>
              </a:rPr>
              <a:t>2/19/2019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6D78F-F71D-46D3-A9BA-85574384C32A}"/>
              </a:ext>
            </a:extLst>
          </p:cNvPr>
          <p:cNvSpPr txBox="1"/>
          <p:nvPr/>
        </p:nvSpPr>
        <p:spPr>
          <a:xfrm>
            <a:off x="104775" y="1400176"/>
            <a:ext cx="1165883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File Name	     Page No.	Page Notes							Scan	Crop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93110-4EB9-426C-8EBA-F62DBEB5472A}"/>
              </a:ext>
            </a:extLst>
          </p:cNvPr>
          <p:cNvSpPr txBox="1"/>
          <p:nvPr/>
        </p:nvSpPr>
        <p:spPr>
          <a:xfrm>
            <a:off x="11792498" y="1569453"/>
            <a:ext cx="407484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 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33138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996ED9-6000-4291-9CFC-F1CF2D3D1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815283"/>
              </p:ext>
            </p:extLst>
          </p:nvPr>
        </p:nvGraphicFramePr>
        <p:xfrm>
          <a:off x="104775" y="642443"/>
          <a:ext cx="11658835" cy="927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26033904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381317440"/>
                    </a:ext>
                  </a:extLst>
                </a:gridCol>
                <a:gridCol w="7705725">
                  <a:extLst>
                    <a:ext uri="{9D8B030D-6E8A-4147-A177-3AD203B41FA5}">
                      <a16:colId xmlns:a16="http://schemas.microsoft.com/office/drawing/2014/main" val="3425964174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1055588083"/>
                    </a:ext>
                  </a:extLst>
                </a:gridCol>
                <a:gridCol w="819384">
                  <a:extLst>
                    <a:ext uri="{9D8B030D-6E8A-4147-A177-3AD203B41FA5}">
                      <a16:colId xmlns:a16="http://schemas.microsoft.com/office/drawing/2014/main" val="993639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Page Notes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55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608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0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352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[iii]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1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[iv]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04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0007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[v]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Officers of the International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71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[vi]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The international Brecht Society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8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vii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85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viii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0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Ix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51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3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[1]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4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17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94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815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0017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49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41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[7]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31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10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468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1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78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66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171428"/>
                  </a:ext>
                </a:extLst>
              </a:tr>
            </a:tbl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C157B3A6-5453-4565-958F-0D776F7EA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397"/>
            <a:ext cx="12192000" cy="482283"/>
          </a:xfrm>
          <a:solidFill>
            <a:srgbClr val="5EB3E8"/>
          </a:solidFill>
        </p:spPr>
        <p:txBody>
          <a:bodyPr anchor="b">
            <a:normAutofit fontScale="92500"/>
          </a:bodyPr>
          <a:lstStyle/>
          <a:p>
            <a:pPr algn="l"/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Page Location: </a:t>
            </a:r>
            <a:r>
              <a:rPr lang="en-US" dirty="0">
                <a:solidFill>
                  <a:schemeClr val="bg1"/>
                </a:solidFill>
              </a:rPr>
              <a:t>EFacs/BrechtYearbook/BrechtYearbook038					</a:t>
            </a:r>
            <a:r>
              <a:rPr lang="en-US" dirty="0"/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created: </a:t>
            </a:r>
            <a:r>
              <a:rPr lang="en-US" sz="2000" dirty="0">
                <a:solidFill>
                  <a:schemeClr val="bg1"/>
                </a:solidFill>
              </a:rPr>
              <a:t>2/12/2019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6D78F-F71D-46D3-A9BA-85574384C32A}"/>
              </a:ext>
            </a:extLst>
          </p:cNvPr>
          <p:cNvSpPr txBox="1"/>
          <p:nvPr/>
        </p:nvSpPr>
        <p:spPr>
          <a:xfrm>
            <a:off x="104775" y="478786"/>
            <a:ext cx="11669287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File Name	     Page No.	Page Notes							Scan	Crop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75C904-8AA5-42D5-B446-D80B6B21E4D3}"/>
              </a:ext>
            </a:extLst>
          </p:cNvPr>
          <p:cNvSpPr txBox="1"/>
          <p:nvPr/>
        </p:nvSpPr>
        <p:spPr>
          <a:xfrm>
            <a:off x="11774062" y="798290"/>
            <a:ext cx="407484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 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92770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996ED9-6000-4291-9CFC-F1CF2D3D1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029530"/>
              </p:ext>
            </p:extLst>
          </p:nvPr>
        </p:nvGraphicFramePr>
        <p:xfrm>
          <a:off x="104775" y="642443"/>
          <a:ext cx="11658835" cy="10093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26033904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381317440"/>
                    </a:ext>
                  </a:extLst>
                </a:gridCol>
                <a:gridCol w="7705725">
                  <a:extLst>
                    <a:ext uri="{9D8B030D-6E8A-4147-A177-3AD203B41FA5}">
                      <a16:colId xmlns:a16="http://schemas.microsoft.com/office/drawing/2014/main" val="3425964174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1055588083"/>
                    </a:ext>
                  </a:extLst>
                </a:gridCol>
                <a:gridCol w="819384">
                  <a:extLst>
                    <a:ext uri="{9D8B030D-6E8A-4147-A177-3AD203B41FA5}">
                      <a16:colId xmlns:a16="http://schemas.microsoft.com/office/drawing/2014/main" val="993639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Page Notes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55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608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0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352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[iii]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1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[iv]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04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0007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[v]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Officers of the International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71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[vi]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+mj-lt"/>
                        </a:rPr>
                        <a:t>The international Brecht Society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8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0009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vii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85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viii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60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75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Ix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51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X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3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[1]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4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17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94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815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0017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49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6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41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0019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[7]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31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10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468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91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78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66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0025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13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171428"/>
                  </a:ext>
                </a:extLst>
              </a:tr>
            </a:tbl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C157B3A6-5453-4565-958F-0D776F7EA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397"/>
            <a:ext cx="12192000" cy="482283"/>
          </a:xfrm>
          <a:solidFill>
            <a:srgbClr val="5EB3E8"/>
          </a:solidFill>
        </p:spPr>
        <p:txBody>
          <a:bodyPr anchor="b">
            <a:normAutofit fontScale="92500"/>
          </a:bodyPr>
          <a:lstStyle/>
          <a:p>
            <a:pPr algn="l"/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Page Location: </a:t>
            </a:r>
            <a:r>
              <a:rPr lang="en-US" dirty="0">
                <a:solidFill>
                  <a:schemeClr val="bg1"/>
                </a:solidFill>
              </a:rPr>
              <a:t>EFacs/BrechtYearbook/BrechtYearbook038					</a:t>
            </a:r>
            <a:r>
              <a:rPr lang="en-US" dirty="0"/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created: </a:t>
            </a:r>
            <a:r>
              <a:rPr lang="en-US" sz="2000" dirty="0">
                <a:solidFill>
                  <a:schemeClr val="bg1"/>
                </a:solidFill>
              </a:rPr>
              <a:t>2/12/2019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6D78F-F71D-46D3-A9BA-85574384C32A}"/>
              </a:ext>
            </a:extLst>
          </p:cNvPr>
          <p:cNvSpPr txBox="1"/>
          <p:nvPr/>
        </p:nvSpPr>
        <p:spPr>
          <a:xfrm>
            <a:off x="104775" y="478786"/>
            <a:ext cx="1165883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File Name	     Page No.	Page Notes							Scan	Crop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75C904-8AA5-42D5-B446-D80B6B21E4D3}"/>
              </a:ext>
            </a:extLst>
          </p:cNvPr>
          <p:cNvSpPr txBox="1"/>
          <p:nvPr/>
        </p:nvSpPr>
        <p:spPr>
          <a:xfrm>
            <a:off x="11774062" y="779240"/>
            <a:ext cx="33855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pPr algn="ctr"/>
            <a:r>
              <a:rPr lang="en-US" sz="2400" b="1" dirty="0">
                <a:solidFill>
                  <a:srgbClr val="1B7BE9"/>
                </a:solidFill>
              </a:rPr>
              <a:t>-</a:t>
            </a:r>
          </a:p>
          <a:p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1B09BF-4B34-4B14-AA97-42381F1F23E5}"/>
              </a:ext>
            </a:extLst>
          </p:cNvPr>
          <p:cNvSpPr/>
          <p:nvPr/>
        </p:nvSpPr>
        <p:spPr>
          <a:xfrm>
            <a:off x="11763608" y="4914829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 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EAFA83-28D6-4B02-9F7C-77C89D65B9A5}"/>
              </a:ext>
            </a:extLst>
          </p:cNvPr>
          <p:cNvSpPr txBox="1"/>
          <p:nvPr/>
        </p:nvSpPr>
        <p:spPr>
          <a:xfrm>
            <a:off x="600075" y="4428964"/>
            <a:ext cx="10991850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amet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consectetur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adipiscing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elit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sed do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eiusmod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tempor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incididunt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labore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et dolore magna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aliqua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Ut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enim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ad minim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veniam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quis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nostrud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exercitation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ullamco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laboris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nisi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aliquip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119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	Bin	User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30A8A3-CADF-41E4-8426-EF4BF74352BA}"/>
              </a:ext>
            </a:extLst>
          </p:cNvPr>
          <p:cNvSpPr txBox="1"/>
          <p:nvPr/>
        </p:nvSpPr>
        <p:spPr>
          <a:xfrm>
            <a:off x="449802" y="688908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Name1 	LastName1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Student Photographer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1E8630-1669-40D1-B21D-C474CBDE72E1}"/>
              </a:ext>
            </a:extLst>
          </p:cNvPr>
          <p:cNvSpPr txBox="1"/>
          <p:nvPr/>
        </p:nvSpPr>
        <p:spPr>
          <a:xfrm>
            <a:off x="11352348" y="82835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0B6685-96C2-48B0-B46A-726F3706E892}"/>
              </a:ext>
            </a:extLst>
          </p:cNvPr>
          <p:cNvSpPr txBox="1"/>
          <p:nvPr/>
        </p:nvSpPr>
        <p:spPr>
          <a:xfrm>
            <a:off x="449802" y="1717700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Name2 	LastName2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Photographer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1D2DC3A-45C5-4DB5-8FAB-332CC130BDBA}"/>
              </a:ext>
            </a:extLst>
          </p:cNvPr>
          <p:cNvSpPr txBox="1"/>
          <p:nvPr/>
        </p:nvSpPr>
        <p:spPr>
          <a:xfrm>
            <a:off x="11352348" y="185714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280C21-0291-44E8-A254-84645E136BF5}"/>
              </a:ext>
            </a:extLst>
          </p:cNvPr>
          <p:cNvSpPr txBox="1"/>
          <p:nvPr/>
        </p:nvSpPr>
        <p:spPr>
          <a:xfrm>
            <a:off x="449802" y="2746492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Name3 	LastName3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Student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A09F6F-E3CB-4336-8A1A-2F559959EB1A}"/>
              </a:ext>
            </a:extLst>
          </p:cNvPr>
          <p:cNvSpPr txBox="1"/>
          <p:nvPr/>
        </p:nvSpPr>
        <p:spPr>
          <a:xfrm>
            <a:off x="11352348" y="288593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B2A04A-6C81-409B-8BB3-383D4156C342}"/>
              </a:ext>
            </a:extLst>
          </p:cNvPr>
          <p:cNvSpPr txBox="1"/>
          <p:nvPr/>
        </p:nvSpPr>
        <p:spPr>
          <a:xfrm>
            <a:off x="449802" y="3775284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Name4 	LastName4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Student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67CAFC-9069-4C56-B79A-1BEE058FF999}"/>
              </a:ext>
            </a:extLst>
          </p:cNvPr>
          <p:cNvSpPr txBox="1"/>
          <p:nvPr/>
        </p:nvSpPr>
        <p:spPr>
          <a:xfrm>
            <a:off x="11352348" y="391472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20E661-F9B8-4D33-91DD-01ABF4DCFA34}"/>
              </a:ext>
            </a:extLst>
          </p:cNvPr>
          <p:cNvSpPr txBox="1"/>
          <p:nvPr/>
        </p:nvSpPr>
        <p:spPr>
          <a:xfrm>
            <a:off x="449802" y="4773915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Name5	LastName5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Photographer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6F92B7D-E7D5-4394-B62D-BFA77EF9D8C7}"/>
              </a:ext>
            </a:extLst>
          </p:cNvPr>
          <p:cNvSpPr txBox="1"/>
          <p:nvPr/>
        </p:nvSpPr>
        <p:spPr>
          <a:xfrm>
            <a:off x="11352348" y="49133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921D34-A925-41B3-9774-C2CA1BFDE99C}"/>
              </a:ext>
            </a:extLst>
          </p:cNvPr>
          <p:cNvSpPr txBox="1"/>
          <p:nvPr/>
        </p:nvSpPr>
        <p:spPr>
          <a:xfrm>
            <a:off x="449802" y="5772224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Name6	LastName6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Administrator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81D32B5-14C5-4D7D-A0C2-49985491144B}"/>
              </a:ext>
            </a:extLst>
          </p:cNvPr>
          <p:cNvSpPr txBox="1"/>
          <p:nvPr/>
        </p:nvSpPr>
        <p:spPr>
          <a:xfrm>
            <a:off x="11352348" y="591166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A4A54B-19D6-42EE-A364-4E3EC232530E}"/>
              </a:ext>
            </a:extLst>
          </p:cNvPr>
          <p:cNvSpPr txBox="1"/>
          <p:nvPr/>
        </p:nvSpPr>
        <p:spPr>
          <a:xfrm>
            <a:off x="449802" y="6765867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Name7	LastName7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Student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72FC75-04F9-4344-B256-E62354D89EF0}"/>
              </a:ext>
            </a:extLst>
          </p:cNvPr>
          <p:cNvSpPr txBox="1"/>
          <p:nvPr/>
        </p:nvSpPr>
        <p:spPr>
          <a:xfrm>
            <a:off x="11352348" y="690531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51311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6621-DB20-4A35-A086-A979BE89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3783"/>
          </a:xfrm>
          <a:solidFill>
            <a:srgbClr val="1B7BE9"/>
          </a:solidFill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Home           										Bin	User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30A8A3-CADF-41E4-8426-EF4BF74352BA}"/>
              </a:ext>
            </a:extLst>
          </p:cNvPr>
          <p:cNvSpPr txBox="1"/>
          <p:nvPr/>
        </p:nvSpPr>
        <p:spPr>
          <a:xfrm>
            <a:off x="449802" y="688908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Name1 	LastName1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Student Photographer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1E8630-1669-40D1-B21D-C474CBDE72E1}"/>
              </a:ext>
            </a:extLst>
          </p:cNvPr>
          <p:cNvSpPr txBox="1"/>
          <p:nvPr/>
        </p:nvSpPr>
        <p:spPr>
          <a:xfrm>
            <a:off x="11352348" y="82835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0B6685-96C2-48B0-B46A-726F3706E892}"/>
              </a:ext>
            </a:extLst>
          </p:cNvPr>
          <p:cNvSpPr txBox="1"/>
          <p:nvPr/>
        </p:nvSpPr>
        <p:spPr>
          <a:xfrm>
            <a:off x="449802" y="1717700"/>
            <a:ext cx="11292396" cy="288870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Name2 	LastName2</a:t>
            </a:r>
          </a:p>
          <a:p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1D2DC3A-45C5-4DB5-8FAB-332CC130BDBA}"/>
              </a:ext>
            </a:extLst>
          </p:cNvPr>
          <p:cNvSpPr txBox="1"/>
          <p:nvPr/>
        </p:nvSpPr>
        <p:spPr>
          <a:xfrm rot="5400000">
            <a:off x="11352348" y="185714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280C21-0291-44E8-A254-84645E136BF5}"/>
              </a:ext>
            </a:extLst>
          </p:cNvPr>
          <p:cNvSpPr txBox="1"/>
          <p:nvPr/>
        </p:nvSpPr>
        <p:spPr>
          <a:xfrm>
            <a:off x="449802" y="4771525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Name3 	LastName3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Student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A09F6F-E3CB-4336-8A1A-2F559959EB1A}"/>
              </a:ext>
            </a:extLst>
          </p:cNvPr>
          <p:cNvSpPr txBox="1"/>
          <p:nvPr/>
        </p:nvSpPr>
        <p:spPr>
          <a:xfrm>
            <a:off x="11352348" y="491097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B2A04A-6C81-409B-8BB3-383D4156C342}"/>
              </a:ext>
            </a:extLst>
          </p:cNvPr>
          <p:cNvSpPr txBox="1"/>
          <p:nvPr/>
        </p:nvSpPr>
        <p:spPr>
          <a:xfrm>
            <a:off x="449802" y="5800317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Name4 	LastName4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Student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67CAFC-9069-4C56-B79A-1BEE058FF999}"/>
              </a:ext>
            </a:extLst>
          </p:cNvPr>
          <p:cNvSpPr txBox="1"/>
          <p:nvPr/>
        </p:nvSpPr>
        <p:spPr>
          <a:xfrm>
            <a:off x="11352348" y="593976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20E661-F9B8-4D33-91DD-01ABF4DCFA34}"/>
              </a:ext>
            </a:extLst>
          </p:cNvPr>
          <p:cNvSpPr txBox="1"/>
          <p:nvPr/>
        </p:nvSpPr>
        <p:spPr>
          <a:xfrm>
            <a:off x="449802" y="6798948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Name5	LastName5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Photographer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6F92B7D-E7D5-4394-B62D-BFA77EF9D8C7}"/>
              </a:ext>
            </a:extLst>
          </p:cNvPr>
          <p:cNvSpPr txBox="1"/>
          <p:nvPr/>
        </p:nvSpPr>
        <p:spPr>
          <a:xfrm>
            <a:off x="11352348" y="693839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921D34-A925-41B3-9774-C2CA1BFDE99C}"/>
              </a:ext>
            </a:extLst>
          </p:cNvPr>
          <p:cNvSpPr txBox="1"/>
          <p:nvPr/>
        </p:nvSpPr>
        <p:spPr>
          <a:xfrm>
            <a:off x="449802" y="7797257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Name6	LastName6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Administrator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81D32B5-14C5-4D7D-A0C2-49985491144B}"/>
              </a:ext>
            </a:extLst>
          </p:cNvPr>
          <p:cNvSpPr txBox="1"/>
          <p:nvPr/>
        </p:nvSpPr>
        <p:spPr>
          <a:xfrm>
            <a:off x="11352348" y="793670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A4A54B-19D6-42EE-A364-4E3EC232530E}"/>
              </a:ext>
            </a:extLst>
          </p:cNvPr>
          <p:cNvSpPr txBox="1"/>
          <p:nvPr/>
        </p:nvSpPr>
        <p:spPr>
          <a:xfrm>
            <a:off x="449802" y="8518467"/>
            <a:ext cx="11292396" cy="86366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latin typeface="+mj-lt"/>
              </a:rPr>
              <a:t>Name7	LastName7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Student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	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72FC75-04F9-4344-B256-E62354D89EF0}"/>
              </a:ext>
            </a:extLst>
          </p:cNvPr>
          <p:cNvSpPr txBox="1"/>
          <p:nvPr/>
        </p:nvSpPr>
        <p:spPr>
          <a:xfrm>
            <a:off x="11352348" y="865791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5EB3E8"/>
                </a:solidFill>
              </a:rPr>
              <a:t>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37CB29-BC71-4942-9C91-EB7095FD763F}"/>
              </a:ext>
            </a:extLst>
          </p:cNvPr>
          <p:cNvSpPr/>
          <p:nvPr/>
        </p:nvSpPr>
        <p:spPr>
          <a:xfrm>
            <a:off x="8466666" y="4238444"/>
            <a:ext cx="2051806" cy="234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Student Photographer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5C730E-587D-4A6D-B6C4-46EB928A8A8C}"/>
              </a:ext>
            </a:extLst>
          </p:cNvPr>
          <p:cNvSpPr/>
          <p:nvPr/>
        </p:nvSpPr>
        <p:spPr>
          <a:xfrm>
            <a:off x="10283258" y="4238443"/>
            <a:ext cx="234935" cy="2349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2C4BC-6258-4B37-9A23-BDC7358A20AB}"/>
              </a:ext>
            </a:extLst>
          </p:cNvPr>
          <p:cNvSpPr/>
          <p:nvPr/>
        </p:nvSpPr>
        <p:spPr>
          <a:xfrm>
            <a:off x="10600266" y="4238445"/>
            <a:ext cx="660400" cy="2349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save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4D7E87-1490-4DD6-BFFB-3B6C7CD4DE72}"/>
              </a:ext>
            </a:extLst>
          </p:cNvPr>
          <p:cNvSpPr txBox="1"/>
          <p:nvPr/>
        </p:nvSpPr>
        <p:spPr>
          <a:xfrm>
            <a:off x="2316758" y="2072339"/>
            <a:ext cx="41472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view files			yes	no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delete files			yes	no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edit files			yes	no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assign file to user		yes	no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edit user’s role		yes	no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receive all incoming files	yes	no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918DED-ED00-400D-AEB6-3BDC7902A04B}"/>
              </a:ext>
            </a:extLst>
          </p:cNvPr>
          <p:cNvSpPr/>
          <p:nvPr/>
        </p:nvSpPr>
        <p:spPr>
          <a:xfrm>
            <a:off x="4953000" y="2276747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7D169D-AC9B-4B56-9EC1-8E3E6A049528}"/>
              </a:ext>
            </a:extLst>
          </p:cNvPr>
          <p:cNvSpPr/>
          <p:nvPr/>
        </p:nvSpPr>
        <p:spPr>
          <a:xfrm>
            <a:off x="5843530" y="2276747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BDCF19E-0EEC-4E1E-99E2-6D4AE60A0D81}"/>
              </a:ext>
            </a:extLst>
          </p:cNvPr>
          <p:cNvSpPr/>
          <p:nvPr/>
        </p:nvSpPr>
        <p:spPr>
          <a:xfrm>
            <a:off x="4953000" y="2635421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E1118FC-B997-48A0-BD15-9547C3A54B8E}"/>
              </a:ext>
            </a:extLst>
          </p:cNvPr>
          <p:cNvSpPr/>
          <p:nvPr/>
        </p:nvSpPr>
        <p:spPr>
          <a:xfrm>
            <a:off x="5843530" y="2635421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873A9EA-09F8-442B-8375-0728E3052E50}"/>
              </a:ext>
            </a:extLst>
          </p:cNvPr>
          <p:cNvSpPr/>
          <p:nvPr/>
        </p:nvSpPr>
        <p:spPr>
          <a:xfrm>
            <a:off x="4953000" y="2994095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4C97856-29EC-4FA7-8C0F-01309F084AEE}"/>
              </a:ext>
            </a:extLst>
          </p:cNvPr>
          <p:cNvSpPr/>
          <p:nvPr/>
        </p:nvSpPr>
        <p:spPr>
          <a:xfrm>
            <a:off x="5843530" y="2994095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2BA67E9-6964-4F12-9597-381A5D41A35B}"/>
              </a:ext>
            </a:extLst>
          </p:cNvPr>
          <p:cNvSpPr/>
          <p:nvPr/>
        </p:nvSpPr>
        <p:spPr>
          <a:xfrm>
            <a:off x="4953000" y="3352769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FA6EBD8-0DF6-40CF-B9F0-3ADF9E5892E0}"/>
              </a:ext>
            </a:extLst>
          </p:cNvPr>
          <p:cNvSpPr/>
          <p:nvPr/>
        </p:nvSpPr>
        <p:spPr>
          <a:xfrm>
            <a:off x="5843530" y="3352769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6DBF4C6-F6F9-4155-A475-5BB82990B708}"/>
              </a:ext>
            </a:extLst>
          </p:cNvPr>
          <p:cNvSpPr/>
          <p:nvPr/>
        </p:nvSpPr>
        <p:spPr>
          <a:xfrm>
            <a:off x="4953000" y="3715305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1BD9A07-34FF-49A9-9C1E-903B22999CC1}"/>
              </a:ext>
            </a:extLst>
          </p:cNvPr>
          <p:cNvSpPr/>
          <p:nvPr/>
        </p:nvSpPr>
        <p:spPr>
          <a:xfrm>
            <a:off x="5843530" y="3715305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09D1299-9D76-478C-A5DE-CDC3ED1CE7EE}"/>
              </a:ext>
            </a:extLst>
          </p:cNvPr>
          <p:cNvSpPr/>
          <p:nvPr/>
        </p:nvSpPr>
        <p:spPr>
          <a:xfrm>
            <a:off x="4953000" y="4073979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A66D96A-963B-40C3-B2D0-5245CCF3A0F2}"/>
              </a:ext>
            </a:extLst>
          </p:cNvPr>
          <p:cNvSpPr/>
          <p:nvPr/>
        </p:nvSpPr>
        <p:spPr>
          <a:xfrm>
            <a:off x="5843530" y="4073979"/>
            <a:ext cx="139447" cy="139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87DAA5-93F8-4864-AC58-165DD1FCF93A}"/>
              </a:ext>
            </a:extLst>
          </p:cNvPr>
          <p:cNvSpPr txBox="1"/>
          <p:nvPr/>
        </p:nvSpPr>
        <p:spPr>
          <a:xfrm>
            <a:off x="1083733" y="2110590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+mj-lt"/>
              </a:rPr>
              <a:t>Authority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787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630</Words>
  <Application>Microsoft Office PowerPoint</Application>
  <PresentationFormat>Widescreen</PresentationFormat>
  <Paragraphs>437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Home                     Bin User</vt:lpstr>
      <vt:lpstr>Home                     Bin User</vt:lpstr>
      <vt:lpstr>Home                     Bin User</vt:lpstr>
      <vt:lpstr>Home                     Bin User</vt:lpstr>
      <vt:lpstr>Home &gt; BrechtYearBook38 &gt; BrechtYearBook038     Bin User</vt:lpstr>
      <vt:lpstr>PowerPoint Presentation</vt:lpstr>
      <vt:lpstr>PowerPoint Presentation</vt:lpstr>
      <vt:lpstr>Home                     Bin User</vt:lpstr>
      <vt:lpstr>Home                     Bin User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&gt; BrechtYearBook38 &gt; BrechtYearBook038     Bin User</dc:title>
  <dc:creator>Neal Pongmorrakot</dc:creator>
  <cp:lastModifiedBy>Neal Pongmorrakot</cp:lastModifiedBy>
  <cp:revision>42</cp:revision>
  <dcterms:created xsi:type="dcterms:W3CDTF">2019-02-13T18:02:18Z</dcterms:created>
  <dcterms:modified xsi:type="dcterms:W3CDTF">2019-02-15T20:39:54Z</dcterms:modified>
</cp:coreProperties>
</file>