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80" r:id="rId6"/>
    <p:sldId id="271" r:id="rId7"/>
    <p:sldId id="263" r:id="rId8"/>
    <p:sldId id="266" r:id="rId9"/>
    <p:sldId id="256" r:id="rId10"/>
    <p:sldId id="257" r:id="rId11"/>
    <p:sldId id="258" r:id="rId12"/>
    <p:sldId id="268" r:id="rId13"/>
    <p:sldId id="265" r:id="rId14"/>
    <p:sldId id="277" r:id="rId15"/>
    <p:sldId id="282" r:id="rId16"/>
    <p:sldId id="283" r:id="rId17"/>
    <p:sldId id="279" r:id="rId18"/>
    <p:sldId id="269" r:id="rId19"/>
    <p:sldId id="275" r:id="rId20"/>
    <p:sldId id="270" r:id="rId21"/>
    <p:sldId id="267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4B183"/>
    <a:srgbClr val="5EB3E8"/>
    <a:srgbClr val="F4552A"/>
    <a:srgbClr val="1B6EE9"/>
    <a:srgbClr val="1B7BE9"/>
    <a:srgbClr val="1B6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53A0-8389-4C5E-9EAC-3BF91BE8F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B1C4D-AA7D-4C9F-868A-4BDD738EE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C999D-7554-47FA-8B32-DE614491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3488-C292-49C0-94C5-DA145345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7C60A-6200-4790-9FE4-4F1215BF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7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B6B0-673E-4DF3-852C-1C4286B4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55C6C-C179-4CA6-B46B-29F508BBF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5A443-76A2-433D-B71F-4EBDCC47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E1CAD-A7BA-4FC6-91AB-62148F22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CC482-A060-42F5-9DC0-514AFAD8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0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07ADE-29D5-4C02-B1D9-DC9E01BB4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3E167-FCD4-44EC-9039-B2BDD6797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D92D-071A-4636-8F61-7B23523A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89FF7-C4AF-46F0-9C0B-78C7FB31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DB4B7-81F6-47D3-A977-F415695C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538A-95EC-40DE-95A6-709FA06A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7915-E535-48B2-A315-CD0DA2E9E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ABB5C-AF47-4460-A74A-5A6A9CC5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DDA7E-BDE1-40D6-B6EE-B1E98632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08388-D0AB-4616-81D4-392F1215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9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09E43-D9E0-4F3F-ACF2-FB8873FB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4854A-3A02-477C-9457-E10F174F6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5DCB-AAAD-4E59-A1CE-10366997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F77C1-936A-4C61-9A27-48623960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1180B-B66D-40C5-9B02-C83AC425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2E52-54E7-4601-B199-DF0B6372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1200-0761-4F1F-B349-EB7E60653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C61F7-74C3-4BB5-8BEE-1092BA57E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BB3E7-4207-4B8D-9BA3-9F70500A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69A04-876F-43A9-A951-EDD67734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0A284-C03A-4C49-81F8-1EA5B293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8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389D-2092-4689-A00D-BCD38A08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DA4BB-D18C-437B-8208-D7A8F636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92751-020E-4C87-BF2F-E9DEFD5B1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D2A5F-8BF3-4FF0-813A-55C8D13D7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A5F0D-86CE-4854-910B-2BEA77505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20A06-21B3-48B6-B4A7-BFBD146E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3AD80B-3E88-43FC-A14B-F04FEB60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F29E1-374A-474D-8405-86A4BCB2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9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F975-8E6E-4901-AE62-38301845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49A17-11CF-46DF-BA45-03F754D1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7C94D-F08D-4322-A09D-24B9CA1F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0C7A9-E7B6-490B-B458-089386FC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7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0E8F6A-C24B-4937-A5F2-787800F0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AABDA-5013-468E-85D5-A715B2D8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E0D90-E3E9-4F70-BEFD-CB6CBFF6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5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A8D7-F5F4-4013-AE5F-571A4218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A125-46C9-4757-9CAD-161951212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6BCE0-A851-4040-BAAD-8F21EC624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342C0-EDDF-4F2E-81DA-870C6EC3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0B81A-E5A7-4BFB-A64D-940E877B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57436-39D6-437B-BDED-22DA8093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1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E77D-8B99-4158-AA53-145B6CA0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E2E169-28DC-4F48-B0E4-FEE6000B4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E9F48-1C25-4957-8BC4-6F88080A3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E2132-C731-4524-9820-17819764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9CDD6-65B2-420A-B695-37980DD8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3926E-9123-4663-82EA-6CC1E4F2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0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70ED9-A64D-481C-B07C-6015E12B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29B43-1F04-4BAE-B548-5BEF9AFA7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A3696-D5AB-404C-B7B8-3B37A03FD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B2833-0A0A-4E90-AC6F-BB9F3479F15B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B6483-AF06-445F-85E7-619E814CE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BB119-CFAC-4327-A71C-D27D30B36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3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21930B-4A3B-4DE8-9CA5-7DB27666AC56}"/>
              </a:ext>
            </a:extLst>
          </p:cNvPr>
          <p:cNvSpPr txBox="1"/>
          <p:nvPr/>
        </p:nvSpPr>
        <p:spPr>
          <a:xfrm>
            <a:off x="449802" y="2329558"/>
            <a:ext cx="11292396" cy="112618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BrechtYearBook38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2/12/2019 </a:t>
            </a:r>
          </a:p>
          <a:p>
            <a:pPr lvl="0"/>
            <a:r>
              <a:rPr lang="en-US" dirty="0">
                <a:latin typeface="+mj-lt"/>
              </a:rPr>
              <a:t>Collection &gt; Sub collection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  <a:p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32D4F-E5A2-4371-8011-0E8B6265D16F}"/>
              </a:ext>
            </a:extLst>
          </p:cNvPr>
          <p:cNvSpPr txBox="1"/>
          <p:nvPr/>
        </p:nvSpPr>
        <p:spPr>
          <a:xfrm>
            <a:off x="692457" y="305756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AB5C3-6615-4996-BF07-FBF4E1444CBB}"/>
              </a:ext>
            </a:extLst>
          </p:cNvPr>
          <p:cNvSpPr txBox="1"/>
          <p:nvPr/>
        </p:nvSpPr>
        <p:spPr>
          <a:xfrm>
            <a:off x="1679358" y="3062404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7A9DF-5B2E-4F76-A81D-9FE46AC136AF}"/>
              </a:ext>
            </a:extLst>
          </p:cNvPr>
          <p:cNvSpPr txBox="1"/>
          <p:nvPr/>
        </p:nvSpPr>
        <p:spPr>
          <a:xfrm>
            <a:off x="2666259" y="305756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909FD2-FFCA-4CC1-81F3-9F66D52B5283}"/>
              </a:ext>
            </a:extLst>
          </p:cNvPr>
          <p:cNvSpPr/>
          <p:nvPr/>
        </p:nvSpPr>
        <p:spPr>
          <a:xfrm>
            <a:off x="3532111" y="297588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9C06C2-A67C-44D6-991A-A3BB4157E6C1}"/>
              </a:ext>
            </a:extLst>
          </p:cNvPr>
          <p:cNvSpPr txBox="1"/>
          <p:nvPr/>
        </p:nvSpPr>
        <p:spPr>
          <a:xfrm>
            <a:off x="449802" y="3537418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1B6EE9"/>
                </a:solidFill>
                <a:latin typeface="+mj-lt"/>
              </a:rPr>
              <a:t>AnotherBatch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2/8/2019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Collection1 &gt; </a:t>
            </a:r>
            <a:r>
              <a:rPr lang="en-US" dirty="0" err="1">
                <a:latin typeface="+mj-lt"/>
              </a:rPr>
              <a:t>Subcollection</a:t>
            </a:r>
            <a:r>
              <a:rPr lang="en-US" dirty="0">
                <a:latin typeface="+mj-lt"/>
              </a:rPr>
              <a:t>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EBD842-4C7A-4298-A802-BAE2B7AC9F36}"/>
              </a:ext>
            </a:extLst>
          </p:cNvPr>
          <p:cNvSpPr txBox="1"/>
          <p:nvPr/>
        </p:nvSpPr>
        <p:spPr>
          <a:xfrm>
            <a:off x="692456" y="425503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F37CE-8383-4E86-9206-445014F50EF9}"/>
              </a:ext>
            </a:extLst>
          </p:cNvPr>
          <p:cNvSpPr txBox="1"/>
          <p:nvPr/>
        </p:nvSpPr>
        <p:spPr>
          <a:xfrm>
            <a:off x="1679357" y="4250201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178FD4-1DA8-4173-8BD4-5C268B7D418A}"/>
              </a:ext>
            </a:extLst>
          </p:cNvPr>
          <p:cNvSpPr/>
          <p:nvPr/>
        </p:nvSpPr>
        <p:spPr>
          <a:xfrm>
            <a:off x="2545209" y="416852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8CA29D-3E3F-405B-B121-1A3B1F40D63B}"/>
              </a:ext>
            </a:extLst>
          </p:cNvPr>
          <p:cNvSpPr txBox="1"/>
          <p:nvPr/>
        </p:nvSpPr>
        <p:spPr>
          <a:xfrm>
            <a:off x="449802" y="1230446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BatchName01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2/18/2019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 &gt; Series20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FE13A1-600C-49A0-8ABE-9C6D2C346144}"/>
              </a:ext>
            </a:extLst>
          </p:cNvPr>
          <p:cNvSpPr txBox="1"/>
          <p:nvPr/>
        </p:nvSpPr>
        <p:spPr>
          <a:xfrm>
            <a:off x="1679358" y="1963292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ECB980-D238-46D8-B581-780A01FA05FE}"/>
              </a:ext>
            </a:extLst>
          </p:cNvPr>
          <p:cNvSpPr txBox="1"/>
          <p:nvPr/>
        </p:nvSpPr>
        <p:spPr>
          <a:xfrm>
            <a:off x="692456" y="1965995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978308-02BE-4C5E-ADB4-89D818DA460F}"/>
              </a:ext>
            </a:extLst>
          </p:cNvPr>
          <p:cNvSpPr/>
          <p:nvPr/>
        </p:nvSpPr>
        <p:spPr>
          <a:xfrm>
            <a:off x="2545210" y="187218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EC2185-8141-41E5-9125-8E879DB22AED}"/>
              </a:ext>
            </a:extLst>
          </p:cNvPr>
          <p:cNvSpPr txBox="1"/>
          <p:nvPr/>
        </p:nvSpPr>
        <p:spPr>
          <a:xfrm>
            <a:off x="449802" y="4634758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Calibri Light" panose="020F0302020204030204"/>
              </a:rPr>
              <a:t>BatchName025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2/7/2019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 &gt; Series &gt; Issue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0B31F-5EF3-425B-BA66-EE3B35E46528}"/>
              </a:ext>
            </a:extLst>
          </p:cNvPr>
          <p:cNvSpPr txBox="1"/>
          <p:nvPr/>
        </p:nvSpPr>
        <p:spPr>
          <a:xfrm>
            <a:off x="692457" y="536276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Flatbed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2C0460-6134-43F8-8D34-E90BB7B6478B}"/>
              </a:ext>
            </a:extLst>
          </p:cNvPr>
          <p:cNvSpPr txBox="1"/>
          <p:nvPr/>
        </p:nvSpPr>
        <p:spPr>
          <a:xfrm>
            <a:off x="1679358" y="5367604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B5A3D8-9999-46CB-A083-221D652DA46D}"/>
              </a:ext>
            </a:extLst>
          </p:cNvPr>
          <p:cNvSpPr txBox="1"/>
          <p:nvPr/>
        </p:nvSpPr>
        <p:spPr>
          <a:xfrm>
            <a:off x="2666259" y="536276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2182A3-72A4-4838-AB82-06A1D91EA911}"/>
              </a:ext>
            </a:extLst>
          </p:cNvPr>
          <p:cNvSpPr/>
          <p:nvPr/>
        </p:nvSpPr>
        <p:spPr>
          <a:xfrm>
            <a:off x="4525532" y="527694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F21AE2-E295-4E0F-A34F-2D32559455BB}"/>
              </a:ext>
            </a:extLst>
          </p:cNvPr>
          <p:cNvSpPr txBox="1"/>
          <p:nvPr/>
        </p:nvSpPr>
        <p:spPr>
          <a:xfrm>
            <a:off x="449802" y="5732098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Book233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2/7/2019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German &gt; BrechtYearBook38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2/18/2019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D898D7-33B7-42DE-BBE0-87CE0D4B5227}"/>
              </a:ext>
            </a:extLst>
          </p:cNvPr>
          <p:cNvSpPr txBox="1"/>
          <p:nvPr/>
        </p:nvSpPr>
        <p:spPr>
          <a:xfrm>
            <a:off x="1679357" y="6455373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1C53C2-0C9A-43C5-A0B1-3EE2884C88AF}"/>
              </a:ext>
            </a:extLst>
          </p:cNvPr>
          <p:cNvSpPr txBox="1"/>
          <p:nvPr/>
        </p:nvSpPr>
        <p:spPr>
          <a:xfrm>
            <a:off x="692457" y="646215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AEAF88-5D99-4B4D-9918-9BACBE90F3C2}"/>
              </a:ext>
            </a:extLst>
          </p:cNvPr>
          <p:cNvSpPr txBox="1"/>
          <p:nvPr/>
        </p:nvSpPr>
        <p:spPr>
          <a:xfrm>
            <a:off x="2666259" y="646010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A3ECAC-0FDE-439A-B74E-8F38C36F177E}"/>
              </a:ext>
            </a:extLst>
          </p:cNvPr>
          <p:cNvSpPr/>
          <p:nvPr/>
        </p:nvSpPr>
        <p:spPr>
          <a:xfrm>
            <a:off x="3532111" y="637842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4FE77F-AA7E-4E04-A962-B1C4A26F6EE8}"/>
              </a:ext>
            </a:extLst>
          </p:cNvPr>
          <p:cNvSpPr txBox="1"/>
          <p:nvPr/>
        </p:nvSpPr>
        <p:spPr>
          <a:xfrm>
            <a:off x="449802" y="6829438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1B6EE9"/>
                </a:solidFill>
                <a:latin typeface="Calibri Light" panose="020F0302020204030204"/>
              </a:rPr>
              <a:t>BatchName03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	 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created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2/3/2019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Collection &gt; Series &gt; Issue </a:t>
            </a:r>
            <a:r>
              <a:rPr lang="en-US" dirty="0">
                <a:latin typeface="+mj-lt"/>
              </a:rPr>
              <a:t>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AA398-C726-4FC0-8A95-D15E69131197}"/>
              </a:ext>
            </a:extLst>
          </p:cNvPr>
          <p:cNvSpPr txBox="1"/>
          <p:nvPr/>
        </p:nvSpPr>
        <p:spPr>
          <a:xfrm>
            <a:off x="692457" y="755744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EFCB7F-DAE9-455D-B6E9-59F46B53F5BC}"/>
              </a:ext>
            </a:extLst>
          </p:cNvPr>
          <p:cNvSpPr txBox="1"/>
          <p:nvPr/>
        </p:nvSpPr>
        <p:spPr>
          <a:xfrm>
            <a:off x="1679358" y="7562284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6C6BD7-2F52-4445-B22D-C0EA941EC588}"/>
              </a:ext>
            </a:extLst>
          </p:cNvPr>
          <p:cNvSpPr txBox="1"/>
          <p:nvPr/>
        </p:nvSpPr>
        <p:spPr>
          <a:xfrm>
            <a:off x="2666259" y="755744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840818-894C-418A-8229-D8B30718A6E1}"/>
              </a:ext>
            </a:extLst>
          </p:cNvPr>
          <p:cNvSpPr/>
          <p:nvPr/>
        </p:nvSpPr>
        <p:spPr>
          <a:xfrm>
            <a:off x="3532111" y="747576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4EE13E-7C03-4049-82D8-0EC855CE7500}"/>
              </a:ext>
            </a:extLst>
          </p:cNvPr>
          <p:cNvSpPr txBox="1"/>
          <p:nvPr/>
        </p:nvSpPr>
        <p:spPr>
          <a:xfrm>
            <a:off x="3653160" y="536276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F030A9-0C24-4F58-882B-AD50FBCAF056}"/>
              </a:ext>
            </a:extLst>
          </p:cNvPr>
          <p:cNvSpPr txBox="1"/>
          <p:nvPr/>
        </p:nvSpPr>
        <p:spPr>
          <a:xfrm>
            <a:off x="11109694" y="140496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10B2B6-D1DE-4FA1-917F-D0A6A56C7A8A}"/>
              </a:ext>
            </a:extLst>
          </p:cNvPr>
          <p:cNvSpPr txBox="1"/>
          <p:nvPr/>
        </p:nvSpPr>
        <p:spPr>
          <a:xfrm>
            <a:off x="11085912" y="25450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569ADE-6394-473E-A086-4B29B4BB5A7A}"/>
              </a:ext>
            </a:extLst>
          </p:cNvPr>
          <p:cNvSpPr txBox="1"/>
          <p:nvPr/>
        </p:nvSpPr>
        <p:spPr>
          <a:xfrm>
            <a:off x="11109694" y="375286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FF44AA-FCF3-4B21-8613-6435E8D89B52}"/>
              </a:ext>
            </a:extLst>
          </p:cNvPr>
          <p:cNvSpPr txBox="1"/>
          <p:nvPr/>
        </p:nvSpPr>
        <p:spPr>
          <a:xfrm>
            <a:off x="11109694" y="481409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65C4B3-D462-41D9-9FDD-877B2CB2C6B4}"/>
              </a:ext>
            </a:extLst>
          </p:cNvPr>
          <p:cNvSpPr txBox="1"/>
          <p:nvPr/>
        </p:nvSpPr>
        <p:spPr>
          <a:xfrm>
            <a:off x="11109694" y="595093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38C5B9-BA19-4EA5-8769-55572E78DB2E}"/>
              </a:ext>
            </a:extLst>
          </p:cNvPr>
          <p:cNvSpPr txBox="1"/>
          <p:nvPr/>
        </p:nvSpPr>
        <p:spPr>
          <a:xfrm>
            <a:off x="11109694" y="701217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74268B-4433-492F-B9D2-426315B1F81E}"/>
              </a:ext>
            </a:extLst>
          </p:cNvPr>
          <p:cNvSpPr txBox="1"/>
          <p:nvPr/>
        </p:nvSpPr>
        <p:spPr>
          <a:xfrm>
            <a:off x="10850270" y="741550"/>
            <a:ext cx="861133" cy="369332"/>
          </a:xfrm>
          <a:prstGeom prst="rect">
            <a:avLst/>
          </a:prstGeom>
          <a:solidFill>
            <a:srgbClr val="F4552A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Upload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6D231DC-C2CB-4EA7-A9E4-7ED0A0329D7D}"/>
              </a:ext>
            </a:extLst>
          </p:cNvPr>
          <p:cNvSpPr txBox="1"/>
          <p:nvPr/>
        </p:nvSpPr>
        <p:spPr>
          <a:xfrm>
            <a:off x="371694" y="650524"/>
            <a:ext cx="1111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Batch</a:t>
            </a:r>
          </a:p>
        </p:txBody>
      </p:sp>
    </p:spTree>
    <p:extLst>
      <p:ext uri="{BB962C8B-B14F-4D97-AF65-F5344CB8AC3E}">
        <p14:creationId xmlns:p14="http://schemas.microsoft.com/office/powerpoint/2010/main" val="24982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21930B-4A3B-4DE8-9CA5-7DB27666AC56}"/>
              </a:ext>
            </a:extLst>
          </p:cNvPr>
          <p:cNvSpPr txBox="1"/>
          <p:nvPr/>
        </p:nvSpPr>
        <p:spPr>
          <a:xfrm>
            <a:off x="449802" y="2317405"/>
            <a:ext cx="11292396" cy="108706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DeletedBatch03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1/12/2019 </a:t>
            </a:r>
          </a:p>
          <a:p>
            <a:pPr lvl="0"/>
            <a:r>
              <a:rPr lang="en-US" dirty="0">
                <a:latin typeface="+mj-lt"/>
              </a:rPr>
              <a:t>Collection &gt; Sub collection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deleted: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2/17/2019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  <a:p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32D4F-E5A2-4371-8011-0E8B6265D16F}"/>
              </a:ext>
            </a:extLst>
          </p:cNvPr>
          <p:cNvSpPr txBox="1"/>
          <p:nvPr/>
        </p:nvSpPr>
        <p:spPr>
          <a:xfrm>
            <a:off x="692457" y="3045414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AB5C3-6615-4996-BF07-FBF4E1444CBB}"/>
              </a:ext>
            </a:extLst>
          </p:cNvPr>
          <p:cNvSpPr txBox="1"/>
          <p:nvPr/>
        </p:nvSpPr>
        <p:spPr>
          <a:xfrm>
            <a:off x="1679358" y="3050252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7A9DF-5B2E-4F76-A81D-9FE46AC136AF}"/>
              </a:ext>
            </a:extLst>
          </p:cNvPr>
          <p:cNvSpPr txBox="1"/>
          <p:nvPr/>
        </p:nvSpPr>
        <p:spPr>
          <a:xfrm>
            <a:off x="2666259" y="3045414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909FD2-FFCA-4CC1-81F3-9F66D52B5283}"/>
              </a:ext>
            </a:extLst>
          </p:cNvPr>
          <p:cNvSpPr/>
          <p:nvPr/>
        </p:nvSpPr>
        <p:spPr>
          <a:xfrm>
            <a:off x="3532111" y="296373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9C06C2-A67C-44D6-991A-A3BB4157E6C1}"/>
              </a:ext>
            </a:extLst>
          </p:cNvPr>
          <p:cNvSpPr txBox="1"/>
          <p:nvPr/>
        </p:nvSpPr>
        <p:spPr>
          <a:xfrm>
            <a:off x="449802" y="3490711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1B6EE9"/>
                </a:solidFill>
                <a:latin typeface="+mj-lt"/>
              </a:rPr>
              <a:t>AnotherDeletedBatch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1/25/2019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Collection1 &gt; </a:t>
            </a:r>
            <a:r>
              <a:rPr lang="en-US" dirty="0" err="1">
                <a:latin typeface="+mj-lt"/>
              </a:rPr>
              <a:t>Subcollection</a:t>
            </a:r>
            <a:r>
              <a:rPr lang="en-US" dirty="0">
                <a:latin typeface="+mj-lt"/>
              </a:rPr>
              <a:t>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deleted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2/2/2019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EBD842-4C7A-4298-A802-BAE2B7AC9F36}"/>
              </a:ext>
            </a:extLst>
          </p:cNvPr>
          <p:cNvSpPr txBox="1"/>
          <p:nvPr/>
        </p:nvSpPr>
        <p:spPr>
          <a:xfrm>
            <a:off x="692456" y="4208332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F37CE-8383-4E86-9206-445014F50EF9}"/>
              </a:ext>
            </a:extLst>
          </p:cNvPr>
          <p:cNvSpPr txBox="1"/>
          <p:nvPr/>
        </p:nvSpPr>
        <p:spPr>
          <a:xfrm>
            <a:off x="1679357" y="4203494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178FD4-1DA8-4173-8BD4-5C268B7D418A}"/>
              </a:ext>
            </a:extLst>
          </p:cNvPr>
          <p:cNvSpPr/>
          <p:nvPr/>
        </p:nvSpPr>
        <p:spPr>
          <a:xfrm>
            <a:off x="2545209" y="412181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8CA29D-3E3F-405B-B121-1A3B1F40D63B}"/>
              </a:ext>
            </a:extLst>
          </p:cNvPr>
          <p:cNvSpPr txBox="1"/>
          <p:nvPr/>
        </p:nvSpPr>
        <p:spPr>
          <a:xfrm>
            <a:off x="449802" y="1218294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DeletedBatch01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1/18/2019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 &gt; Series20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deleted: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FE13A1-600C-49A0-8ABE-9C6D2C346144}"/>
              </a:ext>
            </a:extLst>
          </p:cNvPr>
          <p:cNvSpPr txBox="1"/>
          <p:nvPr/>
        </p:nvSpPr>
        <p:spPr>
          <a:xfrm>
            <a:off x="1679358" y="1951140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ECB980-D238-46D8-B581-780A01FA05FE}"/>
              </a:ext>
            </a:extLst>
          </p:cNvPr>
          <p:cNvSpPr txBox="1"/>
          <p:nvPr/>
        </p:nvSpPr>
        <p:spPr>
          <a:xfrm>
            <a:off x="692456" y="1953843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978308-02BE-4C5E-ADB4-89D818DA460F}"/>
              </a:ext>
            </a:extLst>
          </p:cNvPr>
          <p:cNvSpPr/>
          <p:nvPr/>
        </p:nvSpPr>
        <p:spPr>
          <a:xfrm>
            <a:off x="2545210" y="186002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EC2185-8141-41E5-9125-8E879DB22AED}"/>
              </a:ext>
            </a:extLst>
          </p:cNvPr>
          <p:cNvSpPr txBox="1"/>
          <p:nvPr/>
        </p:nvSpPr>
        <p:spPr>
          <a:xfrm>
            <a:off x="449802" y="4588051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Calibri Light" panose="020F0302020204030204"/>
              </a:rPr>
              <a:t>BatchName024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 &gt; Series &gt; Issue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deleted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2/3/2019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0B31F-5EF3-425B-BA66-EE3B35E46528}"/>
              </a:ext>
            </a:extLst>
          </p:cNvPr>
          <p:cNvSpPr txBox="1"/>
          <p:nvPr/>
        </p:nvSpPr>
        <p:spPr>
          <a:xfrm>
            <a:off x="692457" y="531605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Flatbed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2C0460-6134-43F8-8D34-E90BB7B6478B}"/>
              </a:ext>
            </a:extLst>
          </p:cNvPr>
          <p:cNvSpPr txBox="1"/>
          <p:nvPr/>
        </p:nvSpPr>
        <p:spPr>
          <a:xfrm>
            <a:off x="1679358" y="5320897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B5A3D8-9999-46CB-A083-221D652DA46D}"/>
              </a:ext>
            </a:extLst>
          </p:cNvPr>
          <p:cNvSpPr txBox="1"/>
          <p:nvPr/>
        </p:nvSpPr>
        <p:spPr>
          <a:xfrm>
            <a:off x="2666259" y="531605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2182A3-72A4-4838-AB82-06A1D91EA911}"/>
              </a:ext>
            </a:extLst>
          </p:cNvPr>
          <p:cNvSpPr/>
          <p:nvPr/>
        </p:nvSpPr>
        <p:spPr>
          <a:xfrm>
            <a:off x="4525532" y="523023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F21AE2-E295-4E0F-A34F-2D32559455BB}"/>
              </a:ext>
            </a:extLst>
          </p:cNvPr>
          <p:cNvSpPr txBox="1"/>
          <p:nvPr/>
        </p:nvSpPr>
        <p:spPr>
          <a:xfrm>
            <a:off x="449802" y="5685391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Book233	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1/7/2019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German &gt; BrechtYearBook38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deleted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2/5/2019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D898D7-33B7-42DE-BBE0-87CE0D4B5227}"/>
              </a:ext>
            </a:extLst>
          </p:cNvPr>
          <p:cNvSpPr txBox="1"/>
          <p:nvPr/>
        </p:nvSpPr>
        <p:spPr>
          <a:xfrm>
            <a:off x="1679357" y="640866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1C53C2-0C9A-43C5-A0B1-3EE2884C88AF}"/>
              </a:ext>
            </a:extLst>
          </p:cNvPr>
          <p:cNvSpPr txBox="1"/>
          <p:nvPr/>
        </p:nvSpPr>
        <p:spPr>
          <a:xfrm>
            <a:off x="692457" y="6415451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AEAF88-5D99-4B4D-9918-9BACBE90F3C2}"/>
              </a:ext>
            </a:extLst>
          </p:cNvPr>
          <p:cNvSpPr txBox="1"/>
          <p:nvPr/>
        </p:nvSpPr>
        <p:spPr>
          <a:xfrm>
            <a:off x="2666259" y="641339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A3ECAC-0FDE-439A-B74E-8F38C36F177E}"/>
              </a:ext>
            </a:extLst>
          </p:cNvPr>
          <p:cNvSpPr/>
          <p:nvPr/>
        </p:nvSpPr>
        <p:spPr>
          <a:xfrm>
            <a:off x="3532111" y="633172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4FE77F-AA7E-4E04-A962-B1C4A26F6EE8}"/>
              </a:ext>
            </a:extLst>
          </p:cNvPr>
          <p:cNvSpPr txBox="1"/>
          <p:nvPr/>
        </p:nvSpPr>
        <p:spPr>
          <a:xfrm>
            <a:off x="449802" y="6782731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1B6EE9"/>
                </a:solidFill>
                <a:latin typeface="Calibri Light" panose="020F0302020204030204"/>
              </a:rPr>
              <a:t>BatchName03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	 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created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1/13/2019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Collection &gt; Series &gt; Issue </a:t>
            </a:r>
            <a:r>
              <a:rPr lang="en-US" dirty="0">
                <a:latin typeface="+mj-lt"/>
              </a:rPr>
              <a:t>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deleted: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2/3/2019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AA398-C726-4FC0-8A95-D15E69131197}"/>
              </a:ext>
            </a:extLst>
          </p:cNvPr>
          <p:cNvSpPr txBox="1"/>
          <p:nvPr/>
        </p:nvSpPr>
        <p:spPr>
          <a:xfrm>
            <a:off x="692457" y="751073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EFCB7F-DAE9-455D-B6E9-59F46B53F5BC}"/>
              </a:ext>
            </a:extLst>
          </p:cNvPr>
          <p:cNvSpPr txBox="1"/>
          <p:nvPr/>
        </p:nvSpPr>
        <p:spPr>
          <a:xfrm>
            <a:off x="1679358" y="7515577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6C6BD7-2F52-4445-B22D-C0EA941EC588}"/>
              </a:ext>
            </a:extLst>
          </p:cNvPr>
          <p:cNvSpPr txBox="1"/>
          <p:nvPr/>
        </p:nvSpPr>
        <p:spPr>
          <a:xfrm>
            <a:off x="2666259" y="751073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840818-894C-418A-8229-D8B30718A6E1}"/>
              </a:ext>
            </a:extLst>
          </p:cNvPr>
          <p:cNvSpPr/>
          <p:nvPr/>
        </p:nvSpPr>
        <p:spPr>
          <a:xfrm>
            <a:off x="3532111" y="742906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4EE13E-7C03-4049-82D8-0EC855CE7500}"/>
              </a:ext>
            </a:extLst>
          </p:cNvPr>
          <p:cNvSpPr txBox="1"/>
          <p:nvPr/>
        </p:nvSpPr>
        <p:spPr>
          <a:xfrm>
            <a:off x="3653160" y="531605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F030A9-0C24-4F58-882B-AD50FBCAF056}"/>
              </a:ext>
            </a:extLst>
          </p:cNvPr>
          <p:cNvSpPr txBox="1"/>
          <p:nvPr/>
        </p:nvSpPr>
        <p:spPr>
          <a:xfrm>
            <a:off x="11109694" y="139281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10B2B6-D1DE-4FA1-917F-D0A6A56C7A8A}"/>
              </a:ext>
            </a:extLst>
          </p:cNvPr>
          <p:cNvSpPr txBox="1"/>
          <p:nvPr/>
        </p:nvSpPr>
        <p:spPr>
          <a:xfrm>
            <a:off x="11085912" y="253284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569ADE-6394-473E-A086-4B29B4BB5A7A}"/>
              </a:ext>
            </a:extLst>
          </p:cNvPr>
          <p:cNvSpPr txBox="1"/>
          <p:nvPr/>
        </p:nvSpPr>
        <p:spPr>
          <a:xfrm>
            <a:off x="11109694" y="370615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FF44AA-FCF3-4B21-8613-6435E8D89B52}"/>
              </a:ext>
            </a:extLst>
          </p:cNvPr>
          <p:cNvSpPr txBox="1"/>
          <p:nvPr/>
        </p:nvSpPr>
        <p:spPr>
          <a:xfrm>
            <a:off x="11109694" y="476739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65C4B3-D462-41D9-9FDD-877B2CB2C6B4}"/>
              </a:ext>
            </a:extLst>
          </p:cNvPr>
          <p:cNvSpPr txBox="1"/>
          <p:nvPr/>
        </p:nvSpPr>
        <p:spPr>
          <a:xfrm>
            <a:off x="11109694" y="59042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38C5B9-BA19-4EA5-8769-55572E78DB2E}"/>
              </a:ext>
            </a:extLst>
          </p:cNvPr>
          <p:cNvSpPr txBox="1"/>
          <p:nvPr/>
        </p:nvSpPr>
        <p:spPr>
          <a:xfrm>
            <a:off x="11109694" y="696546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7C5DE-5411-40B5-833B-68B503138669}"/>
              </a:ext>
            </a:extLst>
          </p:cNvPr>
          <p:cNvSpPr txBox="1"/>
          <p:nvPr/>
        </p:nvSpPr>
        <p:spPr>
          <a:xfrm>
            <a:off x="371694" y="650524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Bin</a:t>
            </a:r>
          </a:p>
        </p:txBody>
      </p:sp>
    </p:spTree>
    <p:extLst>
      <p:ext uri="{BB962C8B-B14F-4D97-AF65-F5344CB8AC3E}">
        <p14:creationId xmlns:p14="http://schemas.microsoft.com/office/powerpoint/2010/main" val="379239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7C5DE-5411-40B5-833B-68B503138669}"/>
              </a:ext>
            </a:extLst>
          </p:cNvPr>
          <p:cNvSpPr txBox="1"/>
          <p:nvPr/>
        </p:nvSpPr>
        <p:spPr>
          <a:xfrm>
            <a:off x="371694" y="650524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Upload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8844FF-E792-4372-ADB7-C933993390E5}"/>
              </a:ext>
            </a:extLst>
          </p:cNvPr>
          <p:cNvSpPr txBox="1"/>
          <p:nvPr/>
        </p:nvSpPr>
        <p:spPr>
          <a:xfrm>
            <a:off x="449802" y="2302942"/>
            <a:ext cx="11292396" cy="112618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6D8CE75-315C-49F1-B538-31D7113F3D9D}"/>
              </a:ext>
            </a:extLst>
          </p:cNvPr>
          <p:cNvSpPr txBox="1"/>
          <p:nvPr/>
        </p:nvSpPr>
        <p:spPr>
          <a:xfrm>
            <a:off x="449802" y="1203830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dirty="0">
                <a:latin typeface="+mj-lt"/>
              </a:rPr>
              <a:t>   Select file:				       Tag: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Issue Name:				Add to : 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E1F53F-8670-475D-A1D0-A9191D393354}"/>
              </a:ext>
            </a:extLst>
          </p:cNvPr>
          <p:cNvSpPr txBox="1"/>
          <p:nvPr/>
        </p:nvSpPr>
        <p:spPr>
          <a:xfrm>
            <a:off x="5850580" y="2450534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93A6B06-B7A6-4851-A011-4245CEBB63F0}"/>
              </a:ext>
            </a:extLst>
          </p:cNvPr>
          <p:cNvSpPr/>
          <p:nvPr/>
        </p:nvSpPr>
        <p:spPr>
          <a:xfrm>
            <a:off x="1732855" y="1291713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/Folder/subfolder2/…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D203992-8B36-4857-911A-E5987EEF79C2}"/>
              </a:ext>
            </a:extLst>
          </p:cNvPr>
          <p:cNvSpPr/>
          <p:nvPr/>
        </p:nvSpPr>
        <p:spPr>
          <a:xfrm>
            <a:off x="3916162" y="1306405"/>
            <a:ext cx="956015" cy="2202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A6CFBC-BAEE-4170-827D-4180ADF8DA2D}"/>
              </a:ext>
            </a:extLst>
          </p:cNvPr>
          <p:cNvSpPr/>
          <p:nvPr/>
        </p:nvSpPr>
        <p:spPr>
          <a:xfrm>
            <a:off x="5909985" y="1770942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3718F92-FBFB-4CB4-8404-DA6F527581FF}"/>
              </a:ext>
            </a:extLst>
          </p:cNvPr>
          <p:cNvSpPr/>
          <p:nvPr/>
        </p:nvSpPr>
        <p:spPr>
          <a:xfrm>
            <a:off x="5909985" y="1291713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B249F-7159-4E1F-A801-BA0FB6E24C0D}"/>
              </a:ext>
            </a:extLst>
          </p:cNvPr>
          <p:cNvSpPr txBox="1"/>
          <p:nvPr/>
        </p:nvSpPr>
        <p:spPr>
          <a:xfrm>
            <a:off x="10961416" y="751049"/>
            <a:ext cx="686406" cy="369332"/>
          </a:xfrm>
          <a:prstGeom prst="rect">
            <a:avLst/>
          </a:prstGeom>
          <a:solidFill>
            <a:srgbClr val="F4552A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Done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E0673ED-BE6D-4C46-9536-ED337C86E2C8}"/>
              </a:ext>
            </a:extLst>
          </p:cNvPr>
          <p:cNvSpPr/>
          <p:nvPr/>
        </p:nvSpPr>
        <p:spPr>
          <a:xfrm>
            <a:off x="7732152" y="1779971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D5BD8-D5B1-42FF-8412-083C690E2F1F}"/>
              </a:ext>
            </a:extLst>
          </p:cNvPr>
          <p:cNvSpPr txBox="1"/>
          <p:nvPr/>
        </p:nvSpPr>
        <p:spPr>
          <a:xfrm>
            <a:off x="9026801" y="1311205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0295A4-D2D9-4223-B9C1-FE6BB84D1CFC}"/>
              </a:ext>
            </a:extLst>
          </p:cNvPr>
          <p:cNvSpPr txBox="1"/>
          <p:nvPr/>
        </p:nvSpPr>
        <p:spPr>
          <a:xfrm>
            <a:off x="8039899" y="131390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0FD84E-8BBC-4C95-813A-CCFC8042EA28}"/>
              </a:ext>
            </a:extLst>
          </p:cNvPr>
          <p:cNvSpPr/>
          <p:nvPr/>
        </p:nvSpPr>
        <p:spPr>
          <a:xfrm>
            <a:off x="10477647" y="1888410"/>
            <a:ext cx="828588" cy="2454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delete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3CAEA8-CA78-479A-9711-6AEED9C674A9}"/>
              </a:ext>
            </a:extLst>
          </p:cNvPr>
          <p:cNvSpPr/>
          <p:nvPr/>
        </p:nvSpPr>
        <p:spPr>
          <a:xfrm>
            <a:off x="1732855" y="1822579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2482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7C5DE-5411-40B5-833B-68B503138669}"/>
              </a:ext>
            </a:extLst>
          </p:cNvPr>
          <p:cNvSpPr txBox="1"/>
          <p:nvPr/>
        </p:nvSpPr>
        <p:spPr>
          <a:xfrm>
            <a:off x="371694" y="650524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Upload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8844FF-E792-4372-ADB7-C933993390E5}"/>
              </a:ext>
            </a:extLst>
          </p:cNvPr>
          <p:cNvSpPr txBox="1"/>
          <p:nvPr/>
        </p:nvSpPr>
        <p:spPr>
          <a:xfrm>
            <a:off x="449802" y="2302942"/>
            <a:ext cx="11292396" cy="112618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6D8CE75-315C-49F1-B538-31D7113F3D9D}"/>
              </a:ext>
            </a:extLst>
          </p:cNvPr>
          <p:cNvSpPr txBox="1"/>
          <p:nvPr/>
        </p:nvSpPr>
        <p:spPr>
          <a:xfrm>
            <a:off x="449802" y="1203830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dirty="0">
                <a:latin typeface="+mj-lt"/>
              </a:rPr>
              <a:t>   Select file:				       Tag: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Issue Name:				Add to : 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E1F53F-8670-475D-A1D0-A9191D393354}"/>
              </a:ext>
            </a:extLst>
          </p:cNvPr>
          <p:cNvSpPr txBox="1"/>
          <p:nvPr/>
        </p:nvSpPr>
        <p:spPr>
          <a:xfrm>
            <a:off x="5850580" y="2450534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93A6B06-B7A6-4851-A011-4245CEBB63F0}"/>
              </a:ext>
            </a:extLst>
          </p:cNvPr>
          <p:cNvSpPr/>
          <p:nvPr/>
        </p:nvSpPr>
        <p:spPr>
          <a:xfrm>
            <a:off x="1732855" y="1291713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/Folder/subfolder2/…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D203992-8B36-4857-911A-E5987EEF79C2}"/>
              </a:ext>
            </a:extLst>
          </p:cNvPr>
          <p:cNvSpPr/>
          <p:nvPr/>
        </p:nvSpPr>
        <p:spPr>
          <a:xfrm>
            <a:off x="3916162" y="1306405"/>
            <a:ext cx="956015" cy="2202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A6CFBC-BAEE-4170-827D-4180ADF8DA2D}"/>
              </a:ext>
            </a:extLst>
          </p:cNvPr>
          <p:cNvSpPr/>
          <p:nvPr/>
        </p:nvSpPr>
        <p:spPr>
          <a:xfrm>
            <a:off x="5909985" y="1770942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3718F92-FBFB-4CB4-8404-DA6F527581FF}"/>
              </a:ext>
            </a:extLst>
          </p:cNvPr>
          <p:cNvSpPr/>
          <p:nvPr/>
        </p:nvSpPr>
        <p:spPr>
          <a:xfrm>
            <a:off x="5909985" y="1291713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B249F-7159-4E1F-A801-BA0FB6E24C0D}"/>
              </a:ext>
            </a:extLst>
          </p:cNvPr>
          <p:cNvSpPr txBox="1"/>
          <p:nvPr/>
        </p:nvSpPr>
        <p:spPr>
          <a:xfrm>
            <a:off x="10961416" y="751049"/>
            <a:ext cx="686406" cy="369332"/>
          </a:xfrm>
          <a:prstGeom prst="rect">
            <a:avLst/>
          </a:prstGeom>
          <a:solidFill>
            <a:srgbClr val="F4552A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Done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E0673ED-BE6D-4C46-9536-ED337C86E2C8}"/>
              </a:ext>
            </a:extLst>
          </p:cNvPr>
          <p:cNvSpPr/>
          <p:nvPr/>
        </p:nvSpPr>
        <p:spPr>
          <a:xfrm>
            <a:off x="7732152" y="1779971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D5BD8-D5B1-42FF-8412-083C690E2F1F}"/>
              </a:ext>
            </a:extLst>
          </p:cNvPr>
          <p:cNvSpPr txBox="1"/>
          <p:nvPr/>
        </p:nvSpPr>
        <p:spPr>
          <a:xfrm>
            <a:off x="9026801" y="1311205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0295A4-D2D9-4223-B9C1-FE6BB84D1CFC}"/>
              </a:ext>
            </a:extLst>
          </p:cNvPr>
          <p:cNvSpPr txBox="1"/>
          <p:nvPr/>
        </p:nvSpPr>
        <p:spPr>
          <a:xfrm>
            <a:off x="8039899" y="131390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0FD84E-8BBC-4C95-813A-CCFC8042EA28}"/>
              </a:ext>
            </a:extLst>
          </p:cNvPr>
          <p:cNvSpPr/>
          <p:nvPr/>
        </p:nvSpPr>
        <p:spPr>
          <a:xfrm>
            <a:off x="10477647" y="1888410"/>
            <a:ext cx="828588" cy="2454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delete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3CAEA8-CA78-479A-9711-6AEED9C674A9}"/>
              </a:ext>
            </a:extLst>
          </p:cNvPr>
          <p:cNvSpPr/>
          <p:nvPr/>
        </p:nvSpPr>
        <p:spPr>
          <a:xfrm>
            <a:off x="1732855" y="1822579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F91AAA-0559-4A15-AA32-13D35E1DD464}"/>
              </a:ext>
            </a:extLst>
          </p:cNvPr>
          <p:cNvSpPr/>
          <p:nvPr/>
        </p:nvSpPr>
        <p:spPr>
          <a:xfrm>
            <a:off x="5909985" y="2005878"/>
            <a:ext cx="2051806" cy="15693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New Batch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BatchName01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BrechtYearBook38</a:t>
            </a:r>
          </a:p>
          <a:p>
            <a:r>
              <a:rPr lang="en-US" sz="1400" dirty="0" err="1">
                <a:solidFill>
                  <a:schemeClr val="tx1"/>
                </a:solidFill>
                <a:latin typeface="+mj-lt"/>
              </a:rPr>
              <a:t>AnotherBatch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BatchName025 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Book233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BatchName03</a:t>
            </a:r>
          </a:p>
        </p:txBody>
      </p:sp>
    </p:spTree>
    <p:extLst>
      <p:ext uri="{BB962C8B-B14F-4D97-AF65-F5344CB8AC3E}">
        <p14:creationId xmlns:p14="http://schemas.microsoft.com/office/powerpoint/2010/main" val="115201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7C5DE-5411-40B5-833B-68B503138669}"/>
              </a:ext>
            </a:extLst>
          </p:cNvPr>
          <p:cNvSpPr txBox="1"/>
          <p:nvPr/>
        </p:nvSpPr>
        <p:spPr>
          <a:xfrm>
            <a:off x="371694" y="650524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Upload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8844FF-E792-4372-ADB7-C933993390E5}"/>
              </a:ext>
            </a:extLst>
          </p:cNvPr>
          <p:cNvSpPr txBox="1"/>
          <p:nvPr/>
        </p:nvSpPr>
        <p:spPr>
          <a:xfrm>
            <a:off x="449802" y="2302942"/>
            <a:ext cx="11292396" cy="112618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6D8CE75-315C-49F1-B538-31D7113F3D9D}"/>
              </a:ext>
            </a:extLst>
          </p:cNvPr>
          <p:cNvSpPr txBox="1"/>
          <p:nvPr/>
        </p:nvSpPr>
        <p:spPr>
          <a:xfrm>
            <a:off x="449802" y="1203830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dirty="0">
                <a:latin typeface="+mj-lt"/>
              </a:rPr>
              <a:t>   Select file:				       Tag: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Issue Name:				Add to : 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E1F53F-8670-475D-A1D0-A9191D393354}"/>
              </a:ext>
            </a:extLst>
          </p:cNvPr>
          <p:cNvSpPr txBox="1"/>
          <p:nvPr/>
        </p:nvSpPr>
        <p:spPr>
          <a:xfrm>
            <a:off x="5850580" y="2450534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93A6B06-B7A6-4851-A011-4245CEBB63F0}"/>
              </a:ext>
            </a:extLst>
          </p:cNvPr>
          <p:cNvSpPr/>
          <p:nvPr/>
        </p:nvSpPr>
        <p:spPr>
          <a:xfrm>
            <a:off x="1732855" y="1291713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/Folder/subfolder2/…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D203992-8B36-4857-911A-E5987EEF79C2}"/>
              </a:ext>
            </a:extLst>
          </p:cNvPr>
          <p:cNvSpPr/>
          <p:nvPr/>
        </p:nvSpPr>
        <p:spPr>
          <a:xfrm>
            <a:off x="3916162" y="1306405"/>
            <a:ext cx="956015" cy="2202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A6CFBC-BAEE-4170-827D-4180ADF8DA2D}"/>
              </a:ext>
            </a:extLst>
          </p:cNvPr>
          <p:cNvSpPr/>
          <p:nvPr/>
        </p:nvSpPr>
        <p:spPr>
          <a:xfrm>
            <a:off x="5909985" y="1770942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New Batch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3718F92-FBFB-4CB4-8404-DA6F527581FF}"/>
              </a:ext>
            </a:extLst>
          </p:cNvPr>
          <p:cNvSpPr/>
          <p:nvPr/>
        </p:nvSpPr>
        <p:spPr>
          <a:xfrm>
            <a:off x="5909985" y="1291713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B249F-7159-4E1F-A801-BA0FB6E24C0D}"/>
              </a:ext>
            </a:extLst>
          </p:cNvPr>
          <p:cNvSpPr txBox="1"/>
          <p:nvPr/>
        </p:nvSpPr>
        <p:spPr>
          <a:xfrm>
            <a:off x="10961416" y="751049"/>
            <a:ext cx="686406" cy="369332"/>
          </a:xfrm>
          <a:prstGeom prst="rect">
            <a:avLst/>
          </a:prstGeom>
          <a:solidFill>
            <a:srgbClr val="F4552A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Done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E0673ED-BE6D-4C46-9536-ED337C86E2C8}"/>
              </a:ext>
            </a:extLst>
          </p:cNvPr>
          <p:cNvSpPr/>
          <p:nvPr/>
        </p:nvSpPr>
        <p:spPr>
          <a:xfrm>
            <a:off x="7732152" y="1779971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D5BD8-D5B1-42FF-8412-083C690E2F1F}"/>
              </a:ext>
            </a:extLst>
          </p:cNvPr>
          <p:cNvSpPr txBox="1"/>
          <p:nvPr/>
        </p:nvSpPr>
        <p:spPr>
          <a:xfrm>
            <a:off x="9026801" y="1311205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0295A4-D2D9-4223-B9C1-FE6BB84D1CFC}"/>
              </a:ext>
            </a:extLst>
          </p:cNvPr>
          <p:cNvSpPr txBox="1"/>
          <p:nvPr/>
        </p:nvSpPr>
        <p:spPr>
          <a:xfrm>
            <a:off x="8039899" y="131390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0FD84E-8BBC-4C95-813A-CCFC8042EA28}"/>
              </a:ext>
            </a:extLst>
          </p:cNvPr>
          <p:cNvSpPr/>
          <p:nvPr/>
        </p:nvSpPr>
        <p:spPr>
          <a:xfrm>
            <a:off x="10477647" y="1888410"/>
            <a:ext cx="828588" cy="2454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delete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3CAEA8-CA78-479A-9711-6AEED9C674A9}"/>
              </a:ext>
            </a:extLst>
          </p:cNvPr>
          <p:cNvSpPr/>
          <p:nvPr/>
        </p:nvSpPr>
        <p:spPr>
          <a:xfrm>
            <a:off x="1732855" y="1822579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510DE8-4208-46B0-ADE5-EAFFC727C1FF}"/>
              </a:ext>
            </a:extLst>
          </p:cNvPr>
          <p:cNvSpPr/>
          <p:nvPr/>
        </p:nvSpPr>
        <p:spPr>
          <a:xfrm>
            <a:off x="8039899" y="1768838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BatchName02</a:t>
            </a:r>
          </a:p>
        </p:txBody>
      </p:sp>
    </p:spTree>
    <p:extLst>
      <p:ext uri="{BB962C8B-B14F-4D97-AF65-F5344CB8AC3E}">
        <p14:creationId xmlns:p14="http://schemas.microsoft.com/office/powerpoint/2010/main" val="73000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593913B6-EDA5-44DC-B8A5-1A13862D50D7}"/>
              </a:ext>
            </a:extLst>
          </p:cNvPr>
          <p:cNvSpPr txBox="1"/>
          <p:nvPr/>
        </p:nvSpPr>
        <p:spPr>
          <a:xfrm>
            <a:off x="449802" y="2307861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dirty="0">
                <a:latin typeface="+mj-lt"/>
              </a:rPr>
              <a:t>Select file:					Tag: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Add to :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7C5DE-5411-40B5-833B-68B503138669}"/>
              </a:ext>
            </a:extLst>
          </p:cNvPr>
          <p:cNvSpPr txBox="1"/>
          <p:nvPr/>
        </p:nvSpPr>
        <p:spPr>
          <a:xfrm>
            <a:off x="371694" y="650524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Upload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6D8CE75-315C-49F1-B538-31D7113F3D9D}"/>
              </a:ext>
            </a:extLst>
          </p:cNvPr>
          <p:cNvSpPr txBox="1"/>
          <p:nvPr/>
        </p:nvSpPr>
        <p:spPr>
          <a:xfrm>
            <a:off x="449802" y="1203830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dirty="0">
                <a:latin typeface="+mj-lt"/>
              </a:rPr>
              <a:t>Select file:					Tag: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Add to :  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93A6B06-B7A6-4851-A011-4245CEBB63F0}"/>
              </a:ext>
            </a:extLst>
          </p:cNvPr>
          <p:cNvSpPr/>
          <p:nvPr/>
        </p:nvSpPr>
        <p:spPr>
          <a:xfrm>
            <a:off x="1601354" y="129171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/Folder/subfolder2/…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D203992-8B36-4857-911A-E5987EEF79C2}"/>
              </a:ext>
            </a:extLst>
          </p:cNvPr>
          <p:cNvSpPr/>
          <p:nvPr/>
        </p:nvSpPr>
        <p:spPr>
          <a:xfrm>
            <a:off x="3784661" y="1306406"/>
            <a:ext cx="956015" cy="2202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A6CFBC-BAEE-4170-827D-4180ADF8DA2D}"/>
              </a:ext>
            </a:extLst>
          </p:cNvPr>
          <p:cNvSpPr/>
          <p:nvPr/>
        </p:nvSpPr>
        <p:spPr>
          <a:xfrm>
            <a:off x="1601354" y="182666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New Batch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3718F92-FBFB-4CB4-8404-DA6F527581FF}"/>
              </a:ext>
            </a:extLst>
          </p:cNvPr>
          <p:cNvSpPr/>
          <p:nvPr/>
        </p:nvSpPr>
        <p:spPr>
          <a:xfrm>
            <a:off x="6487036" y="1291713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B249F-7159-4E1F-A801-BA0FB6E24C0D}"/>
              </a:ext>
            </a:extLst>
          </p:cNvPr>
          <p:cNvSpPr txBox="1"/>
          <p:nvPr/>
        </p:nvSpPr>
        <p:spPr>
          <a:xfrm>
            <a:off x="10961416" y="751049"/>
            <a:ext cx="686406" cy="369332"/>
          </a:xfrm>
          <a:prstGeom prst="rect">
            <a:avLst/>
          </a:prstGeom>
          <a:solidFill>
            <a:srgbClr val="F4552A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Done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E0673ED-BE6D-4C46-9536-ED337C86E2C8}"/>
              </a:ext>
            </a:extLst>
          </p:cNvPr>
          <p:cNvSpPr/>
          <p:nvPr/>
        </p:nvSpPr>
        <p:spPr>
          <a:xfrm>
            <a:off x="3414643" y="1835693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584A33-6925-4629-8BA4-11A2D117EAE8}"/>
              </a:ext>
            </a:extLst>
          </p:cNvPr>
          <p:cNvSpPr/>
          <p:nvPr/>
        </p:nvSpPr>
        <p:spPr>
          <a:xfrm>
            <a:off x="3784661" y="182666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BatchName0027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1C5DCB-3137-4380-A6E0-5189E98F09A1}"/>
              </a:ext>
            </a:extLst>
          </p:cNvPr>
          <p:cNvSpPr/>
          <p:nvPr/>
        </p:nvSpPr>
        <p:spPr>
          <a:xfrm>
            <a:off x="1601354" y="2395745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/Folder/subfolder2/…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BC0DB3-242F-44F0-8C3A-BF7578B37FA1}"/>
              </a:ext>
            </a:extLst>
          </p:cNvPr>
          <p:cNvSpPr/>
          <p:nvPr/>
        </p:nvSpPr>
        <p:spPr>
          <a:xfrm>
            <a:off x="3784661" y="2410437"/>
            <a:ext cx="956015" cy="2202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A96D9E-0291-47B1-AE76-912FFD76098D}"/>
              </a:ext>
            </a:extLst>
          </p:cNvPr>
          <p:cNvSpPr/>
          <p:nvPr/>
        </p:nvSpPr>
        <p:spPr>
          <a:xfrm>
            <a:off x="1601354" y="2930695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Book233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197F68-7FD5-46F1-90CD-D06BECD692CB}"/>
              </a:ext>
            </a:extLst>
          </p:cNvPr>
          <p:cNvSpPr/>
          <p:nvPr/>
        </p:nvSpPr>
        <p:spPr>
          <a:xfrm>
            <a:off x="6487036" y="239574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AE4735-C32E-4E9F-8592-4AE25FFACCB2}"/>
              </a:ext>
            </a:extLst>
          </p:cNvPr>
          <p:cNvSpPr/>
          <p:nvPr/>
        </p:nvSpPr>
        <p:spPr>
          <a:xfrm>
            <a:off x="3414643" y="2939724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3F1A68-AA2B-43B0-B389-4BF8C19CB683}"/>
              </a:ext>
            </a:extLst>
          </p:cNvPr>
          <p:cNvSpPr txBox="1"/>
          <p:nvPr/>
        </p:nvSpPr>
        <p:spPr>
          <a:xfrm>
            <a:off x="449802" y="3426100"/>
            <a:ext cx="11292396" cy="112618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CEAC8B-77DD-4F68-88FB-B5A2FD1B2E15}"/>
              </a:ext>
            </a:extLst>
          </p:cNvPr>
          <p:cNvSpPr txBox="1"/>
          <p:nvPr/>
        </p:nvSpPr>
        <p:spPr>
          <a:xfrm>
            <a:off x="5850580" y="3573692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DBD643-B461-4EF7-AE64-3C0DD7D8302F}"/>
              </a:ext>
            </a:extLst>
          </p:cNvPr>
          <p:cNvSpPr txBox="1"/>
          <p:nvPr/>
        </p:nvSpPr>
        <p:spPr>
          <a:xfrm>
            <a:off x="9603852" y="1311205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C07CA9-0639-4A2D-8341-7849C7935DBA}"/>
              </a:ext>
            </a:extLst>
          </p:cNvPr>
          <p:cNvSpPr txBox="1"/>
          <p:nvPr/>
        </p:nvSpPr>
        <p:spPr>
          <a:xfrm>
            <a:off x="8616950" y="131390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56291E-DF19-414F-9805-E4758498803E}"/>
              </a:ext>
            </a:extLst>
          </p:cNvPr>
          <p:cNvSpPr/>
          <p:nvPr/>
        </p:nvSpPr>
        <p:spPr>
          <a:xfrm>
            <a:off x="10477647" y="1888410"/>
            <a:ext cx="828588" cy="2454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delete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428838-A4AE-4FE3-8015-FC3BE5DFC48A}"/>
              </a:ext>
            </a:extLst>
          </p:cNvPr>
          <p:cNvSpPr/>
          <p:nvPr/>
        </p:nvSpPr>
        <p:spPr>
          <a:xfrm>
            <a:off x="10476031" y="2945801"/>
            <a:ext cx="828588" cy="2454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delete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3081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30A8A3-CADF-41E4-8426-EF4BF74352BA}"/>
              </a:ext>
            </a:extLst>
          </p:cNvPr>
          <p:cNvSpPr txBox="1"/>
          <p:nvPr/>
        </p:nvSpPr>
        <p:spPr>
          <a:xfrm>
            <a:off x="449802" y="1209608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Name1 	LastName1</a:t>
            </a: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0B6685-96C2-48B0-B46A-726F3706E892}"/>
              </a:ext>
            </a:extLst>
          </p:cNvPr>
          <p:cNvSpPr txBox="1"/>
          <p:nvPr/>
        </p:nvSpPr>
        <p:spPr>
          <a:xfrm>
            <a:off x="449802" y="2238400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Name2 	LastName2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280C21-0291-44E8-A254-84645E136BF5}"/>
              </a:ext>
            </a:extLst>
          </p:cNvPr>
          <p:cNvSpPr txBox="1"/>
          <p:nvPr/>
        </p:nvSpPr>
        <p:spPr>
          <a:xfrm>
            <a:off x="449802" y="3267192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Name3 	LastName3	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B2A04A-6C81-409B-8BB3-383D4156C342}"/>
              </a:ext>
            </a:extLst>
          </p:cNvPr>
          <p:cNvSpPr txBox="1"/>
          <p:nvPr/>
        </p:nvSpPr>
        <p:spPr>
          <a:xfrm>
            <a:off x="449802" y="4295984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Name4 	LastName4	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20E661-F9B8-4D33-91DD-01ABF4DCFA34}"/>
              </a:ext>
            </a:extLst>
          </p:cNvPr>
          <p:cNvSpPr txBox="1"/>
          <p:nvPr/>
        </p:nvSpPr>
        <p:spPr>
          <a:xfrm>
            <a:off x="449802" y="5294615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Name5	LastName5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921D34-A925-41B3-9774-C2CA1BFDE99C}"/>
              </a:ext>
            </a:extLst>
          </p:cNvPr>
          <p:cNvSpPr txBox="1"/>
          <p:nvPr/>
        </p:nvSpPr>
        <p:spPr>
          <a:xfrm>
            <a:off x="449802" y="6292924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Name6	LastName6	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A4A54B-19D6-42EE-A364-4E3EC232530E}"/>
              </a:ext>
            </a:extLst>
          </p:cNvPr>
          <p:cNvSpPr txBox="1"/>
          <p:nvPr/>
        </p:nvSpPr>
        <p:spPr>
          <a:xfrm>
            <a:off x="449802" y="7286567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Name7	LastName7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E4A51E-0E57-492A-8F2A-739B9ACBB7D7}"/>
              </a:ext>
            </a:extLst>
          </p:cNvPr>
          <p:cNvSpPr/>
          <p:nvPr/>
        </p:nvSpPr>
        <p:spPr>
          <a:xfrm>
            <a:off x="8847666" y="272768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Photographer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ED4C47B-DA0E-4AA5-9E9C-6A036E08663C}"/>
              </a:ext>
            </a:extLst>
          </p:cNvPr>
          <p:cNvSpPr/>
          <p:nvPr/>
        </p:nvSpPr>
        <p:spPr>
          <a:xfrm>
            <a:off x="10664258" y="2727683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C4F279A-6263-47DD-9A29-7EFBFB5A33C9}"/>
              </a:ext>
            </a:extLst>
          </p:cNvPr>
          <p:cNvSpPr/>
          <p:nvPr/>
        </p:nvSpPr>
        <p:spPr>
          <a:xfrm>
            <a:off x="10981266" y="2727685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14AAA0E-5F9D-4888-9B28-96374E2CBFE5}"/>
              </a:ext>
            </a:extLst>
          </p:cNvPr>
          <p:cNvSpPr/>
          <p:nvPr/>
        </p:nvSpPr>
        <p:spPr>
          <a:xfrm>
            <a:off x="8847387" y="1713503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Student Photographer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A5274B1-C3E5-437A-A486-C44A4DB26EC9}"/>
              </a:ext>
            </a:extLst>
          </p:cNvPr>
          <p:cNvSpPr/>
          <p:nvPr/>
        </p:nvSpPr>
        <p:spPr>
          <a:xfrm>
            <a:off x="10663979" y="1713502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5D9233E-9B2D-4D7F-B1A6-D1FA1C65128F}"/>
              </a:ext>
            </a:extLst>
          </p:cNvPr>
          <p:cNvSpPr/>
          <p:nvPr/>
        </p:nvSpPr>
        <p:spPr>
          <a:xfrm>
            <a:off x="10980987" y="1713504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7278C99-C286-4781-AE3D-D33054B0DEA4}"/>
              </a:ext>
            </a:extLst>
          </p:cNvPr>
          <p:cNvSpPr/>
          <p:nvPr/>
        </p:nvSpPr>
        <p:spPr>
          <a:xfrm>
            <a:off x="8847108" y="382362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Student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AEF8748-3FD7-412A-8978-C8581DD7A817}"/>
              </a:ext>
            </a:extLst>
          </p:cNvPr>
          <p:cNvSpPr/>
          <p:nvPr/>
        </p:nvSpPr>
        <p:spPr>
          <a:xfrm>
            <a:off x="10663700" y="3823623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A3F99C5-526D-4E17-8168-780665A30161}"/>
              </a:ext>
            </a:extLst>
          </p:cNvPr>
          <p:cNvSpPr/>
          <p:nvPr/>
        </p:nvSpPr>
        <p:spPr>
          <a:xfrm>
            <a:off x="10980708" y="3823625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C08ABFD-9504-4F89-8181-9D4990263270}"/>
              </a:ext>
            </a:extLst>
          </p:cNvPr>
          <p:cNvSpPr/>
          <p:nvPr/>
        </p:nvSpPr>
        <p:spPr>
          <a:xfrm>
            <a:off x="8847108" y="4833239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Student Metadata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9105EF5-DA5B-4D77-889F-68127DCA9DB8}"/>
              </a:ext>
            </a:extLst>
          </p:cNvPr>
          <p:cNvSpPr/>
          <p:nvPr/>
        </p:nvSpPr>
        <p:spPr>
          <a:xfrm>
            <a:off x="10663700" y="4833238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AE2DF5-5567-495B-B91C-B6C6A9AE719E}"/>
              </a:ext>
            </a:extLst>
          </p:cNvPr>
          <p:cNvSpPr/>
          <p:nvPr/>
        </p:nvSpPr>
        <p:spPr>
          <a:xfrm>
            <a:off x="10980708" y="4833240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24B4693-4BCF-4A06-9D66-B8A073AE71BF}"/>
              </a:ext>
            </a:extLst>
          </p:cNvPr>
          <p:cNvSpPr/>
          <p:nvPr/>
        </p:nvSpPr>
        <p:spPr>
          <a:xfrm>
            <a:off x="8847108" y="5838210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Photographer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00066C4-BF9F-4050-BF57-6B162F1A9377}"/>
              </a:ext>
            </a:extLst>
          </p:cNvPr>
          <p:cNvSpPr/>
          <p:nvPr/>
        </p:nvSpPr>
        <p:spPr>
          <a:xfrm>
            <a:off x="10663700" y="5838209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F5BE500-2EDF-4536-A21A-99CBAADE870B}"/>
              </a:ext>
            </a:extLst>
          </p:cNvPr>
          <p:cNvSpPr/>
          <p:nvPr/>
        </p:nvSpPr>
        <p:spPr>
          <a:xfrm>
            <a:off x="10980708" y="5838211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4665347-08E0-4F75-993E-ABEA97AD9688}"/>
              </a:ext>
            </a:extLst>
          </p:cNvPr>
          <p:cNvSpPr/>
          <p:nvPr/>
        </p:nvSpPr>
        <p:spPr>
          <a:xfrm>
            <a:off x="8847108" y="6869177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Administrator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8F25519-7E21-43A4-8E52-6A0C174B1055}"/>
              </a:ext>
            </a:extLst>
          </p:cNvPr>
          <p:cNvSpPr/>
          <p:nvPr/>
        </p:nvSpPr>
        <p:spPr>
          <a:xfrm>
            <a:off x="10663700" y="6869176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57EBA4A-953E-4611-9DC4-15EF41D2BA99}"/>
              </a:ext>
            </a:extLst>
          </p:cNvPr>
          <p:cNvSpPr/>
          <p:nvPr/>
        </p:nvSpPr>
        <p:spPr>
          <a:xfrm>
            <a:off x="10980708" y="6869178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259FC3-13DD-42C7-AC06-A33712461B13}"/>
              </a:ext>
            </a:extLst>
          </p:cNvPr>
          <p:cNvSpPr txBox="1"/>
          <p:nvPr/>
        </p:nvSpPr>
        <p:spPr>
          <a:xfrm>
            <a:off x="371694" y="650524"/>
            <a:ext cx="949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523870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30A8A3-CADF-41E4-8426-EF4BF74352BA}"/>
              </a:ext>
            </a:extLst>
          </p:cNvPr>
          <p:cNvSpPr txBox="1"/>
          <p:nvPr/>
        </p:nvSpPr>
        <p:spPr>
          <a:xfrm>
            <a:off x="449802" y="1209608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Name1 	LastName1</a:t>
            </a: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0B6685-96C2-48B0-B46A-726F3706E892}"/>
              </a:ext>
            </a:extLst>
          </p:cNvPr>
          <p:cNvSpPr txBox="1"/>
          <p:nvPr/>
        </p:nvSpPr>
        <p:spPr>
          <a:xfrm>
            <a:off x="449802" y="2238400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Name2 	LastName2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280C21-0291-44E8-A254-84645E136BF5}"/>
              </a:ext>
            </a:extLst>
          </p:cNvPr>
          <p:cNvSpPr txBox="1"/>
          <p:nvPr/>
        </p:nvSpPr>
        <p:spPr>
          <a:xfrm>
            <a:off x="449802" y="3267192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Name3 	LastName3	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B2A04A-6C81-409B-8BB3-383D4156C342}"/>
              </a:ext>
            </a:extLst>
          </p:cNvPr>
          <p:cNvSpPr txBox="1"/>
          <p:nvPr/>
        </p:nvSpPr>
        <p:spPr>
          <a:xfrm>
            <a:off x="449802" y="4295984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Name4 	LastName4	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20E661-F9B8-4D33-91DD-01ABF4DCFA34}"/>
              </a:ext>
            </a:extLst>
          </p:cNvPr>
          <p:cNvSpPr txBox="1"/>
          <p:nvPr/>
        </p:nvSpPr>
        <p:spPr>
          <a:xfrm>
            <a:off x="449802" y="5294615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Name5	LastName5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921D34-A925-41B3-9774-C2CA1BFDE99C}"/>
              </a:ext>
            </a:extLst>
          </p:cNvPr>
          <p:cNvSpPr txBox="1"/>
          <p:nvPr/>
        </p:nvSpPr>
        <p:spPr>
          <a:xfrm>
            <a:off x="449802" y="6292924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Name6	LastName6	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A4A54B-19D6-42EE-A364-4E3EC232530E}"/>
              </a:ext>
            </a:extLst>
          </p:cNvPr>
          <p:cNvSpPr txBox="1"/>
          <p:nvPr/>
        </p:nvSpPr>
        <p:spPr>
          <a:xfrm>
            <a:off x="449802" y="7286567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Name7	LastName7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E4A51E-0E57-492A-8F2A-739B9ACBB7D7}"/>
              </a:ext>
            </a:extLst>
          </p:cNvPr>
          <p:cNvSpPr/>
          <p:nvPr/>
        </p:nvSpPr>
        <p:spPr>
          <a:xfrm>
            <a:off x="8847666" y="272768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Photographer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ED4C47B-DA0E-4AA5-9E9C-6A036E08663C}"/>
              </a:ext>
            </a:extLst>
          </p:cNvPr>
          <p:cNvSpPr/>
          <p:nvPr/>
        </p:nvSpPr>
        <p:spPr>
          <a:xfrm>
            <a:off x="10664258" y="2727683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C4F279A-6263-47DD-9A29-7EFBFB5A33C9}"/>
              </a:ext>
            </a:extLst>
          </p:cNvPr>
          <p:cNvSpPr/>
          <p:nvPr/>
        </p:nvSpPr>
        <p:spPr>
          <a:xfrm>
            <a:off x="10981266" y="2727685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14AAA0E-5F9D-4888-9B28-96374E2CBFE5}"/>
              </a:ext>
            </a:extLst>
          </p:cNvPr>
          <p:cNvSpPr/>
          <p:nvPr/>
        </p:nvSpPr>
        <p:spPr>
          <a:xfrm>
            <a:off x="8847387" y="1713503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Student Photographer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A5274B1-C3E5-437A-A486-C44A4DB26EC9}"/>
              </a:ext>
            </a:extLst>
          </p:cNvPr>
          <p:cNvSpPr/>
          <p:nvPr/>
        </p:nvSpPr>
        <p:spPr>
          <a:xfrm>
            <a:off x="10663979" y="1713502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5D9233E-9B2D-4D7F-B1A6-D1FA1C65128F}"/>
              </a:ext>
            </a:extLst>
          </p:cNvPr>
          <p:cNvSpPr/>
          <p:nvPr/>
        </p:nvSpPr>
        <p:spPr>
          <a:xfrm>
            <a:off x="10980987" y="1713504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7278C99-C286-4781-AE3D-D33054B0DEA4}"/>
              </a:ext>
            </a:extLst>
          </p:cNvPr>
          <p:cNvSpPr/>
          <p:nvPr/>
        </p:nvSpPr>
        <p:spPr>
          <a:xfrm>
            <a:off x="8847108" y="382362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Student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AEF8748-3FD7-412A-8978-C8581DD7A817}"/>
              </a:ext>
            </a:extLst>
          </p:cNvPr>
          <p:cNvSpPr/>
          <p:nvPr/>
        </p:nvSpPr>
        <p:spPr>
          <a:xfrm>
            <a:off x="10663700" y="3823623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A3F99C5-526D-4E17-8168-780665A30161}"/>
              </a:ext>
            </a:extLst>
          </p:cNvPr>
          <p:cNvSpPr/>
          <p:nvPr/>
        </p:nvSpPr>
        <p:spPr>
          <a:xfrm>
            <a:off x="10980708" y="3823625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C08ABFD-9504-4F89-8181-9D4990263270}"/>
              </a:ext>
            </a:extLst>
          </p:cNvPr>
          <p:cNvSpPr/>
          <p:nvPr/>
        </p:nvSpPr>
        <p:spPr>
          <a:xfrm>
            <a:off x="8847108" y="4833239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Student Metadata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9105EF5-DA5B-4D77-889F-68127DCA9DB8}"/>
              </a:ext>
            </a:extLst>
          </p:cNvPr>
          <p:cNvSpPr/>
          <p:nvPr/>
        </p:nvSpPr>
        <p:spPr>
          <a:xfrm>
            <a:off x="10663700" y="4833238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AE2DF5-5567-495B-B91C-B6C6A9AE719E}"/>
              </a:ext>
            </a:extLst>
          </p:cNvPr>
          <p:cNvSpPr/>
          <p:nvPr/>
        </p:nvSpPr>
        <p:spPr>
          <a:xfrm>
            <a:off x="10980708" y="4833240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24B4693-4BCF-4A06-9D66-B8A073AE71BF}"/>
              </a:ext>
            </a:extLst>
          </p:cNvPr>
          <p:cNvSpPr/>
          <p:nvPr/>
        </p:nvSpPr>
        <p:spPr>
          <a:xfrm>
            <a:off x="8847108" y="5838210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Photographer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00066C4-BF9F-4050-BF57-6B162F1A9377}"/>
              </a:ext>
            </a:extLst>
          </p:cNvPr>
          <p:cNvSpPr/>
          <p:nvPr/>
        </p:nvSpPr>
        <p:spPr>
          <a:xfrm>
            <a:off x="10663700" y="5838209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F5BE500-2EDF-4536-A21A-99CBAADE870B}"/>
              </a:ext>
            </a:extLst>
          </p:cNvPr>
          <p:cNvSpPr/>
          <p:nvPr/>
        </p:nvSpPr>
        <p:spPr>
          <a:xfrm>
            <a:off x="10980708" y="5838211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4665347-08E0-4F75-993E-ABEA97AD9688}"/>
              </a:ext>
            </a:extLst>
          </p:cNvPr>
          <p:cNvSpPr/>
          <p:nvPr/>
        </p:nvSpPr>
        <p:spPr>
          <a:xfrm>
            <a:off x="8847108" y="6869177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Administrator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8F25519-7E21-43A4-8E52-6A0C174B1055}"/>
              </a:ext>
            </a:extLst>
          </p:cNvPr>
          <p:cNvSpPr/>
          <p:nvPr/>
        </p:nvSpPr>
        <p:spPr>
          <a:xfrm>
            <a:off x="10663700" y="6869176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57EBA4A-953E-4611-9DC4-15EF41D2BA99}"/>
              </a:ext>
            </a:extLst>
          </p:cNvPr>
          <p:cNvSpPr/>
          <p:nvPr/>
        </p:nvSpPr>
        <p:spPr>
          <a:xfrm>
            <a:off x="10980708" y="6869178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3F3ED0-2089-4058-BB8A-C6FC55E3003E}"/>
              </a:ext>
            </a:extLst>
          </p:cNvPr>
          <p:cNvSpPr/>
          <p:nvPr/>
        </p:nvSpPr>
        <p:spPr>
          <a:xfrm>
            <a:off x="8847108" y="1952981"/>
            <a:ext cx="2051806" cy="11490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Student Photographer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Student Metadata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Student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Photographer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Administrator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8D9F66-3ABD-4EFD-87CF-314CDA94A4AA}"/>
              </a:ext>
            </a:extLst>
          </p:cNvPr>
          <p:cNvSpPr txBox="1"/>
          <p:nvPr/>
        </p:nvSpPr>
        <p:spPr>
          <a:xfrm>
            <a:off x="371694" y="650524"/>
            <a:ext cx="949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23821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30A8A3-CADF-41E4-8426-EF4BF74352BA}"/>
              </a:ext>
            </a:extLst>
          </p:cNvPr>
          <p:cNvSpPr txBox="1"/>
          <p:nvPr/>
        </p:nvSpPr>
        <p:spPr>
          <a:xfrm>
            <a:off x="449802" y="1171508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Administrator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Description of what this role can do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1E8630-1669-40D1-B21D-C474CBDE72E1}"/>
              </a:ext>
            </a:extLst>
          </p:cNvPr>
          <p:cNvSpPr txBox="1"/>
          <p:nvPr/>
        </p:nvSpPr>
        <p:spPr>
          <a:xfrm>
            <a:off x="11352348" y="131095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280C21-0291-44E8-A254-84645E136BF5}"/>
              </a:ext>
            </a:extLst>
          </p:cNvPr>
          <p:cNvSpPr txBox="1"/>
          <p:nvPr/>
        </p:nvSpPr>
        <p:spPr>
          <a:xfrm>
            <a:off x="449802" y="3217113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Metadata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Description lorem ipsum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A09F6F-E3CB-4336-8A1A-2F559959EB1A}"/>
              </a:ext>
            </a:extLst>
          </p:cNvPr>
          <p:cNvSpPr txBox="1"/>
          <p:nvPr/>
        </p:nvSpPr>
        <p:spPr>
          <a:xfrm>
            <a:off x="11352348" y="334567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B2A04A-6C81-409B-8BB3-383D4156C342}"/>
              </a:ext>
            </a:extLst>
          </p:cNvPr>
          <p:cNvSpPr txBox="1"/>
          <p:nvPr/>
        </p:nvSpPr>
        <p:spPr>
          <a:xfrm>
            <a:off x="449802" y="4235019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Student Photographer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Student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67CAFC-9069-4C56-B79A-1BEE058FF999}"/>
              </a:ext>
            </a:extLst>
          </p:cNvPr>
          <p:cNvSpPr txBox="1"/>
          <p:nvPr/>
        </p:nvSpPr>
        <p:spPr>
          <a:xfrm>
            <a:off x="11352348" y="437446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20E661-F9B8-4D33-91DD-01ABF4DCFA34}"/>
              </a:ext>
            </a:extLst>
          </p:cNvPr>
          <p:cNvSpPr txBox="1"/>
          <p:nvPr/>
        </p:nvSpPr>
        <p:spPr>
          <a:xfrm>
            <a:off x="449802" y="5233650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Student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Photographer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6F92B7D-E7D5-4394-B62D-BFA77EF9D8C7}"/>
              </a:ext>
            </a:extLst>
          </p:cNvPr>
          <p:cNvSpPr txBox="1"/>
          <p:nvPr/>
        </p:nvSpPr>
        <p:spPr>
          <a:xfrm>
            <a:off x="11352348" y="537309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921D34-A925-41B3-9774-C2CA1BFDE99C}"/>
              </a:ext>
            </a:extLst>
          </p:cNvPr>
          <p:cNvSpPr txBox="1"/>
          <p:nvPr/>
        </p:nvSpPr>
        <p:spPr>
          <a:xfrm>
            <a:off x="449802" y="6232281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Name6	LastName6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Administrator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1D32B5-14C5-4D7D-A0C2-49985491144B}"/>
              </a:ext>
            </a:extLst>
          </p:cNvPr>
          <p:cNvSpPr txBox="1"/>
          <p:nvPr/>
        </p:nvSpPr>
        <p:spPr>
          <a:xfrm>
            <a:off x="11352348" y="637140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A4A54B-19D6-42EE-A364-4E3EC232530E}"/>
              </a:ext>
            </a:extLst>
          </p:cNvPr>
          <p:cNvSpPr txBox="1"/>
          <p:nvPr/>
        </p:nvSpPr>
        <p:spPr>
          <a:xfrm>
            <a:off x="449802" y="7230912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Name7	LastName7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Student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72FC75-04F9-4344-B256-E62354D89EF0}"/>
              </a:ext>
            </a:extLst>
          </p:cNvPr>
          <p:cNvSpPr txBox="1"/>
          <p:nvPr/>
        </p:nvSpPr>
        <p:spPr>
          <a:xfrm>
            <a:off x="11352348" y="737035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F28368-6AAC-4BCD-817B-978FFC47F969}"/>
              </a:ext>
            </a:extLst>
          </p:cNvPr>
          <p:cNvSpPr txBox="1"/>
          <p:nvPr/>
        </p:nvSpPr>
        <p:spPr>
          <a:xfrm>
            <a:off x="449802" y="2200300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Photographer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description……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24C58B-3AC9-4988-BB42-0D14D1A36916}"/>
              </a:ext>
            </a:extLst>
          </p:cNvPr>
          <p:cNvSpPr txBox="1"/>
          <p:nvPr/>
        </p:nvSpPr>
        <p:spPr>
          <a:xfrm>
            <a:off x="11352348" y="223612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775B91-7868-4B4C-8FBB-5DE9B8EAE452}"/>
              </a:ext>
            </a:extLst>
          </p:cNvPr>
          <p:cNvSpPr txBox="1"/>
          <p:nvPr/>
        </p:nvSpPr>
        <p:spPr>
          <a:xfrm>
            <a:off x="371694" y="650524"/>
            <a:ext cx="903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Role</a:t>
            </a:r>
          </a:p>
        </p:txBody>
      </p:sp>
    </p:spTree>
    <p:extLst>
      <p:ext uri="{BB962C8B-B14F-4D97-AF65-F5344CB8AC3E}">
        <p14:creationId xmlns:p14="http://schemas.microsoft.com/office/powerpoint/2010/main" val="3827258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30A8A3-CADF-41E4-8426-EF4BF74352BA}"/>
              </a:ext>
            </a:extLst>
          </p:cNvPr>
          <p:cNvSpPr txBox="1"/>
          <p:nvPr/>
        </p:nvSpPr>
        <p:spPr>
          <a:xfrm>
            <a:off x="449802" y="1171508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Administrator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Description of what this role can do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1E8630-1669-40D1-B21D-C474CBDE72E1}"/>
              </a:ext>
            </a:extLst>
          </p:cNvPr>
          <p:cNvSpPr txBox="1"/>
          <p:nvPr/>
        </p:nvSpPr>
        <p:spPr>
          <a:xfrm>
            <a:off x="11352348" y="131095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0B6685-96C2-48B0-B46A-726F3706E892}"/>
              </a:ext>
            </a:extLst>
          </p:cNvPr>
          <p:cNvSpPr txBox="1"/>
          <p:nvPr/>
        </p:nvSpPr>
        <p:spPr>
          <a:xfrm>
            <a:off x="449802" y="2200300"/>
            <a:ext cx="11292396" cy="288870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Photographer	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description……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D2DC3A-45C5-4DB5-8FAB-332CC130BDBA}"/>
              </a:ext>
            </a:extLst>
          </p:cNvPr>
          <p:cNvSpPr txBox="1"/>
          <p:nvPr/>
        </p:nvSpPr>
        <p:spPr>
          <a:xfrm rot="5400000">
            <a:off x="11352348" y="233974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280C21-0291-44E8-A254-84645E136BF5}"/>
              </a:ext>
            </a:extLst>
          </p:cNvPr>
          <p:cNvSpPr txBox="1"/>
          <p:nvPr/>
        </p:nvSpPr>
        <p:spPr>
          <a:xfrm>
            <a:off x="449802" y="5265011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Metadata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Description lorem ipsum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A09F6F-E3CB-4336-8A1A-2F559959EB1A}"/>
              </a:ext>
            </a:extLst>
          </p:cNvPr>
          <p:cNvSpPr txBox="1"/>
          <p:nvPr/>
        </p:nvSpPr>
        <p:spPr>
          <a:xfrm>
            <a:off x="11352348" y="539357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B2A04A-6C81-409B-8BB3-383D4156C342}"/>
              </a:ext>
            </a:extLst>
          </p:cNvPr>
          <p:cNvSpPr txBox="1"/>
          <p:nvPr/>
        </p:nvSpPr>
        <p:spPr>
          <a:xfrm>
            <a:off x="449802" y="6282917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Student Photographer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Student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67CAFC-9069-4C56-B79A-1BEE058FF999}"/>
              </a:ext>
            </a:extLst>
          </p:cNvPr>
          <p:cNvSpPr txBox="1"/>
          <p:nvPr/>
        </p:nvSpPr>
        <p:spPr>
          <a:xfrm>
            <a:off x="11352348" y="642236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20E661-F9B8-4D33-91DD-01ABF4DCFA34}"/>
              </a:ext>
            </a:extLst>
          </p:cNvPr>
          <p:cNvSpPr txBox="1"/>
          <p:nvPr/>
        </p:nvSpPr>
        <p:spPr>
          <a:xfrm>
            <a:off x="449802" y="7281548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Student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Photographer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6F92B7D-E7D5-4394-B62D-BFA77EF9D8C7}"/>
              </a:ext>
            </a:extLst>
          </p:cNvPr>
          <p:cNvSpPr txBox="1"/>
          <p:nvPr/>
        </p:nvSpPr>
        <p:spPr>
          <a:xfrm>
            <a:off x="11352348" y="742099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921D34-A925-41B3-9774-C2CA1BFDE99C}"/>
              </a:ext>
            </a:extLst>
          </p:cNvPr>
          <p:cNvSpPr txBox="1"/>
          <p:nvPr/>
        </p:nvSpPr>
        <p:spPr>
          <a:xfrm>
            <a:off x="449802" y="8279857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Name6	LastName6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Administrator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1D32B5-14C5-4D7D-A0C2-49985491144B}"/>
              </a:ext>
            </a:extLst>
          </p:cNvPr>
          <p:cNvSpPr txBox="1"/>
          <p:nvPr/>
        </p:nvSpPr>
        <p:spPr>
          <a:xfrm>
            <a:off x="11352348" y="841930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A4A54B-19D6-42EE-A364-4E3EC232530E}"/>
              </a:ext>
            </a:extLst>
          </p:cNvPr>
          <p:cNvSpPr txBox="1"/>
          <p:nvPr/>
        </p:nvSpPr>
        <p:spPr>
          <a:xfrm>
            <a:off x="449802" y="9001067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Name7	LastName7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Student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72FC75-04F9-4344-B256-E62354D89EF0}"/>
              </a:ext>
            </a:extLst>
          </p:cNvPr>
          <p:cNvSpPr txBox="1"/>
          <p:nvPr/>
        </p:nvSpPr>
        <p:spPr>
          <a:xfrm>
            <a:off x="11352348" y="914051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2C4BC-6258-4B37-9A23-BDC7358A20AB}"/>
              </a:ext>
            </a:extLst>
          </p:cNvPr>
          <p:cNvSpPr/>
          <p:nvPr/>
        </p:nvSpPr>
        <p:spPr>
          <a:xfrm>
            <a:off x="10600266" y="4721045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D7E87-1490-4DD6-BFFB-3B6C7CD4DE72}"/>
              </a:ext>
            </a:extLst>
          </p:cNvPr>
          <p:cNvSpPr txBox="1"/>
          <p:nvPr/>
        </p:nvSpPr>
        <p:spPr>
          <a:xfrm>
            <a:off x="2316758" y="2554939"/>
            <a:ext cx="41472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view files			yes	no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delete files			yes	no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edit files			yes	no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assign file to user		yes	no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edit user’s role		yes	no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receive all incoming files	yes	no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918DED-ED00-400D-AEB6-3BDC7902A04B}"/>
              </a:ext>
            </a:extLst>
          </p:cNvPr>
          <p:cNvSpPr/>
          <p:nvPr/>
        </p:nvSpPr>
        <p:spPr>
          <a:xfrm>
            <a:off x="4953000" y="2759347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7D169D-AC9B-4B56-9EC1-8E3E6A049528}"/>
              </a:ext>
            </a:extLst>
          </p:cNvPr>
          <p:cNvSpPr/>
          <p:nvPr/>
        </p:nvSpPr>
        <p:spPr>
          <a:xfrm>
            <a:off x="5843530" y="2759347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BDCF19E-0EEC-4E1E-99E2-6D4AE60A0D81}"/>
              </a:ext>
            </a:extLst>
          </p:cNvPr>
          <p:cNvSpPr/>
          <p:nvPr/>
        </p:nvSpPr>
        <p:spPr>
          <a:xfrm>
            <a:off x="4953000" y="3118021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E1118FC-B997-48A0-BD15-9547C3A54B8E}"/>
              </a:ext>
            </a:extLst>
          </p:cNvPr>
          <p:cNvSpPr/>
          <p:nvPr/>
        </p:nvSpPr>
        <p:spPr>
          <a:xfrm>
            <a:off x="5843530" y="3118021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73A9EA-09F8-442B-8375-0728E3052E50}"/>
              </a:ext>
            </a:extLst>
          </p:cNvPr>
          <p:cNvSpPr/>
          <p:nvPr/>
        </p:nvSpPr>
        <p:spPr>
          <a:xfrm>
            <a:off x="4953000" y="3476695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4C97856-29EC-4FA7-8C0F-01309F084AEE}"/>
              </a:ext>
            </a:extLst>
          </p:cNvPr>
          <p:cNvSpPr/>
          <p:nvPr/>
        </p:nvSpPr>
        <p:spPr>
          <a:xfrm>
            <a:off x="5843530" y="3476695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2BA67E9-6964-4F12-9597-381A5D41A35B}"/>
              </a:ext>
            </a:extLst>
          </p:cNvPr>
          <p:cNvSpPr/>
          <p:nvPr/>
        </p:nvSpPr>
        <p:spPr>
          <a:xfrm>
            <a:off x="4953000" y="3835369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FA6EBD8-0DF6-40CF-B9F0-3ADF9E5892E0}"/>
              </a:ext>
            </a:extLst>
          </p:cNvPr>
          <p:cNvSpPr/>
          <p:nvPr/>
        </p:nvSpPr>
        <p:spPr>
          <a:xfrm>
            <a:off x="5843530" y="3835369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6DBF4C6-F6F9-4155-A475-5BB82990B708}"/>
              </a:ext>
            </a:extLst>
          </p:cNvPr>
          <p:cNvSpPr/>
          <p:nvPr/>
        </p:nvSpPr>
        <p:spPr>
          <a:xfrm>
            <a:off x="4953000" y="4197905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1BD9A07-34FF-49A9-9C1E-903B22999CC1}"/>
              </a:ext>
            </a:extLst>
          </p:cNvPr>
          <p:cNvSpPr/>
          <p:nvPr/>
        </p:nvSpPr>
        <p:spPr>
          <a:xfrm>
            <a:off x="5843530" y="4197905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09D1299-9D76-478C-A5DE-CDC3ED1CE7EE}"/>
              </a:ext>
            </a:extLst>
          </p:cNvPr>
          <p:cNvSpPr/>
          <p:nvPr/>
        </p:nvSpPr>
        <p:spPr>
          <a:xfrm>
            <a:off x="4953000" y="4556579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A66D96A-963B-40C3-B2D0-5245CCF3A0F2}"/>
              </a:ext>
            </a:extLst>
          </p:cNvPr>
          <p:cNvSpPr/>
          <p:nvPr/>
        </p:nvSpPr>
        <p:spPr>
          <a:xfrm>
            <a:off x="5843530" y="4556579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7DAA5-93F8-4864-AC58-165DD1FCF93A}"/>
              </a:ext>
            </a:extLst>
          </p:cNvPr>
          <p:cNvSpPr txBox="1"/>
          <p:nvPr/>
        </p:nvSpPr>
        <p:spPr>
          <a:xfrm>
            <a:off x="1083733" y="2593190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+mj-lt"/>
              </a:rPr>
              <a:t>Authority</a:t>
            </a:r>
            <a:endParaRPr lang="en-US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E7A6C5-9B70-487A-B626-EE73B5427BA2}"/>
              </a:ext>
            </a:extLst>
          </p:cNvPr>
          <p:cNvSpPr txBox="1"/>
          <p:nvPr/>
        </p:nvSpPr>
        <p:spPr>
          <a:xfrm>
            <a:off x="371694" y="650524"/>
            <a:ext cx="903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Role</a:t>
            </a:r>
          </a:p>
        </p:txBody>
      </p:sp>
    </p:spTree>
    <p:extLst>
      <p:ext uri="{BB962C8B-B14F-4D97-AF65-F5344CB8AC3E}">
        <p14:creationId xmlns:p14="http://schemas.microsoft.com/office/powerpoint/2010/main" val="1253146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30A8A3-CADF-41E4-8426-EF4BF74352BA}"/>
              </a:ext>
            </a:extLst>
          </p:cNvPr>
          <p:cNvSpPr txBox="1"/>
          <p:nvPr/>
        </p:nvSpPr>
        <p:spPr>
          <a:xfrm>
            <a:off x="449802" y="1171508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Upload</a:t>
            </a:r>
          </a:p>
          <a:p>
            <a:r>
              <a:rPr lang="en-US" dirty="0">
                <a:latin typeface="+mj-lt"/>
              </a:rPr>
              <a:t>Default directory: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E7A6C5-9B70-487A-B626-EE73B5427BA2}"/>
              </a:ext>
            </a:extLst>
          </p:cNvPr>
          <p:cNvSpPr txBox="1"/>
          <p:nvPr/>
        </p:nvSpPr>
        <p:spPr>
          <a:xfrm>
            <a:off x="371694" y="650524"/>
            <a:ext cx="114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Other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4DA879-DBA0-4472-85AD-654C7B22E600}"/>
              </a:ext>
            </a:extLst>
          </p:cNvPr>
          <p:cNvSpPr/>
          <p:nvPr/>
        </p:nvSpPr>
        <p:spPr>
          <a:xfrm>
            <a:off x="2249054" y="1568705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X:/Folder/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B25186-C051-4589-BB3D-EE97D137B885}"/>
              </a:ext>
            </a:extLst>
          </p:cNvPr>
          <p:cNvSpPr/>
          <p:nvPr/>
        </p:nvSpPr>
        <p:spPr>
          <a:xfrm>
            <a:off x="4470461" y="1583398"/>
            <a:ext cx="956015" cy="2202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9F18DF-6389-405E-A386-7AA9F887C94F}"/>
              </a:ext>
            </a:extLst>
          </p:cNvPr>
          <p:cNvSpPr txBox="1"/>
          <p:nvPr/>
        </p:nvSpPr>
        <p:spPr>
          <a:xfrm>
            <a:off x="449802" y="2124325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Theme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DF9F43-A1DE-4826-A37E-F2BD4EE4A133}"/>
              </a:ext>
            </a:extLst>
          </p:cNvPr>
          <p:cNvSpPr txBox="1"/>
          <p:nvPr/>
        </p:nvSpPr>
        <p:spPr>
          <a:xfrm>
            <a:off x="11352348" y="131095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A7F726-3AC7-4A17-8674-E5D80D38312C}"/>
              </a:ext>
            </a:extLst>
          </p:cNvPr>
          <p:cNvSpPr txBox="1"/>
          <p:nvPr/>
        </p:nvSpPr>
        <p:spPr>
          <a:xfrm>
            <a:off x="11352348" y="21746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6349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21930B-4A3B-4DE8-9CA5-7DB27666AC56}"/>
              </a:ext>
            </a:extLst>
          </p:cNvPr>
          <p:cNvSpPr txBox="1"/>
          <p:nvPr/>
        </p:nvSpPr>
        <p:spPr>
          <a:xfrm>
            <a:off x="449802" y="2329558"/>
            <a:ext cx="11292396" cy="112618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BrechtYearBook38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2/12/2019 </a:t>
            </a:r>
          </a:p>
          <a:p>
            <a:pPr lvl="0"/>
            <a:r>
              <a:rPr lang="en-US" dirty="0">
                <a:latin typeface="+mj-lt"/>
              </a:rPr>
              <a:t>Collection &gt; Sub collection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  <a:p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32D4F-E5A2-4371-8011-0E8B6265D16F}"/>
              </a:ext>
            </a:extLst>
          </p:cNvPr>
          <p:cNvSpPr txBox="1"/>
          <p:nvPr/>
        </p:nvSpPr>
        <p:spPr>
          <a:xfrm>
            <a:off x="692457" y="305756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AB5C3-6615-4996-BF07-FBF4E1444CBB}"/>
              </a:ext>
            </a:extLst>
          </p:cNvPr>
          <p:cNvSpPr txBox="1"/>
          <p:nvPr/>
        </p:nvSpPr>
        <p:spPr>
          <a:xfrm>
            <a:off x="1679358" y="3062404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7A9DF-5B2E-4F76-A81D-9FE46AC136AF}"/>
              </a:ext>
            </a:extLst>
          </p:cNvPr>
          <p:cNvSpPr txBox="1"/>
          <p:nvPr/>
        </p:nvSpPr>
        <p:spPr>
          <a:xfrm>
            <a:off x="2666259" y="305756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909FD2-FFCA-4CC1-81F3-9F66D52B5283}"/>
              </a:ext>
            </a:extLst>
          </p:cNvPr>
          <p:cNvSpPr/>
          <p:nvPr/>
        </p:nvSpPr>
        <p:spPr>
          <a:xfrm>
            <a:off x="3532111" y="297588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9C06C2-A67C-44D6-991A-A3BB4157E6C1}"/>
              </a:ext>
            </a:extLst>
          </p:cNvPr>
          <p:cNvSpPr txBox="1"/>
          <p:nvPr/>
        </p:nvSpPr>
        <p:spPr>
          <a:xfrm>
            <a:off x="449802" y="3537418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1B6EE9"/>
                </a:solidFill>
                <a:latin typeface="+mj-lt"/>
              </a:rPr>
              <a:t>AnotherBatch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2/8/2019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Collection1 &gt; </a:t>
            </a:r>
            <a:r>
              <a:rPr lang="en-US" dirty="0" err="1">
                <a:latin typeface="+mj-lt"/>
              </a:rPr>
              <a:t>Subcollection</a:t>
            </a:r>
            <a:r>
              <a:rPr lang="en-US" dirty="0">
                <a:latin typeface="+mj-lt"/>
              </a:rPr>
              <a:t>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EBD842-4C7A-4298-A802-BAE2B7AC9F36}"/>
              </a:ext>
            </a:extLst>
          </p:cNvPr>
          <p:cNvSpPr txBox="1"/>
          <p:nvPr/>
        </p:nvSpPr>
        <p:spPr>
          <a:xfrm>
            <a:off x="692456" y="425503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F37CE-8383-4E86-9206-445014F50EF9}"/>
              </a:ext>
            </a:extLst>
          </p:cNvPr>
          <p:cNvSpPr txBox="1"/>
          <p:nvPr/>
        </p:nvSpPr>
        <p:spPr>
          <a:xfrm>
            <a:off x="1679357" y="4250201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178FD4-1DA8-4173-8BD4-5C268B7D418A}"/>
              </a:ext>
            </a:extLst>
          </p:cNvPr>
          <p:cNvSpPr/>
          <p:nvPr/>
        </p:nvSpPr>
        <p:spPr>
          <a:xfrm>
            <a:off x="2545209" y="416852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8CA29D-3E3F-405B-B121-1A3B1F40D63B}"/>
              </a:ext>
            </a:extLst>
          </p:cNvPr>
          <p:cNvSpPr txBox="1"/>
          <p:nvPr/>
        </p:nvSpPr>
        <p:spPr>
          <a:xfrm>
            <a:off x="449802" y="1230446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BatchName01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2/18/2019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 &gt; Series20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FE13A1-600C-49A0-8ABE-9C6D2C346144}"/>
              </a:ext>
            </a:extLst>
          </p:cNvPr>
          <p:cNvSpPr txBox="1"/>
          <p:nvPr/>
        </p:nvSpPr>
        <p:spPr>
          <a:xfrm>
            <a:off x="1679358" y="1963292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ECB980-D238-46D8-B581-780A01FA05FE}"/>
              </a:ext>
            </a:extLst>
          </p:cNvPr>
          <p:cNvSpPr txBox="1"/>
          <p:nvPr/>
        </p:nvSpPr>
        <p:spPr>
          <a:xfrm>
            <a:off x="692456" y="1965995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978308-02BE-4C5E-ADB4-89D818DA460F}"/>
              </a:ext>
            </a:extLst>
          </p:cNvPr>
          <p:cNvSpPr/>
          <p:nvPr/>
        </p:nvSpPr>
        <p:spPr>
          <a:xfrm>
            <a:off x="2545210" y="187218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EC2185-8141-41E5-9125-8E879DB22AED}"/>
              </a:ext>
            </a:extLst>
          </p:cNvPr>
          <p:cNvSpPr txBox="1"/>
          <p:nvPr/>
        </p:nvSpPr>
        <p:spPr>
          <a:xfrm>
            <a:off x="449802" y="4634758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Calibri Light" panose="020F0302020204030204"/>
              </a:rPr>
              <a:t>BatchName025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2/7/2019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 &gt; Series &gt; Issue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0B31F-5EF3-425B-BA66-EE3B35E46528}"/>
              </a:ext>
            </a:extLst>
          </p:cNvPr>
          <p:cNvSpPr txBox="1"/>
          <p:nvPr/>
        </p:nvSpPr>
        <p:spPr>
          <a:xfrm>
            <a:off x="692457" y="536276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Flatbed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2C0460-6134-43F8-8D34-E90BB7B6478B}"/>
              </a:ext>
            </a:extLst>
          </p:cNvPr>
          <p:cNvSpPr txBox="1"/>
          <p:nvPr/>
        </p:nvSpPr>
        <p:spPr>
          <a:xfrm>
            <a:off x="1679358" y="5367604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B5A3D8-9999-46CB-A083-221D652DA46D}"/>
              </a:ext>
            </a:extLst>
          </p:cNvPr>
          <p:cNvSpPr txBox="1"/>
          <p:nvPr/>
        </p:nvSpPr>
        <p:spPr>
          <a:xfrm>
            <a:off x="2666259" y="536276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2182A3-72A4-4838-AB82-06A1D91EA911}"/>
              </a:ext>
            </a:extLst>
          </p:cNvPr>
          <p:cNvSpPr/>
          <p:nvPr/>
        </p:nvSpPr>
        <p:spPr>
          <a:xfrm>
            <a:off x="4525532" y="527694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F21AE2-E295-4E0F-A34F-2D32559455BB}"/>
              </a:ext>
            </a:extLst>
          </p:cNvPr>
          <p:cNvSpPr txBox="1"/>
          <p:nvPr/>
        </p:nvSpPr>
        <p:spPr>
          <a:xfrm>
            <a:off x="449802" y="5732098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Book233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2/7/2019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German &gt; BrechtYearBook38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2/18/2019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D898D7-33B7-42DE-BBE0-87CE0D4B5227}"/>
              </a:ext>
            </a:extLst>
          </p:cNvPr>
          <p:cNvSpPr txBox="1"/>
          <p:nvPr/>
        </p:nvSpPr>
        <p:spPr>
          <a:xfrm>
            <a:off x="1679357" y="6455373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1C53C2-0C9A-43C5-A0B1-3EE2884C88AF}"/>
              </a:ext>
            </a:extLst>
          </p:cNvPr>
          <p:cNvSpPr txBox="1"/>
          <p:nvPr/>
        </p:nvSpPr>
        <p:spPr>
          <a:xfrm>
            <a:off x="692457" y="646215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AEAF88-5D99-4B4D-9918-9BACBE90F3C2}"/>
              </a:ext>
            </a:extLst>
          </p:cNvPr>
          <p:cNvSpPr txBox="1"/>
          <p:nvPr/>
        </p:nvSpPr>
        <p:spPr>
          <a:xfrm>
            <a:off x="2666259" y="646010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A3ECAC-0FDE-439A-B74E-8F38C36F177E}"/>
              </a:ext>
            </a:extLst>
          </p:cNvPr>
          <p:cNvSpPr/>
          <p:nvPr/>
        </p:nvSpPr>
        <p:spPr>
          <a:xfrm>
            <a:off x="3532111" y="637842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4FE77F-AA7E-4E04-A962-B1C4A26F6EE8}"/>
              </a:ext>
            </a:extLst>
          </p:cNvPr>
          <p:cNvSpPr txBox="1"/>
          <p:nvPr/>
        </p:nvSpPr>
        <p:spPr>
          <a:xfrm>
            <a:off x="449802" y="6829438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1B6EE9"/>
                </a:solidFill>
                <a:latin typeface="Calibri Light" panose="020F0302020204030204"/>
              </a:rPr>
              <a:t>BatchName03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	 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created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2/3/2019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Collection &gt; Series &gt; Issue </a:t>
            </a:r>
            <a:r>
              <a:rPr lang="en-US" dirty="0">
                <a:latin typeface="+mj-lt"/>
              </a:rPr>
              <a:t>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AA398-C726-4FC0-8A95-D15E69131197}"/>
              </a:ext>
            </a:extLst>
          </p:cNvPr>
          <p:cNvSpPr txBox="1"/>
          <p:nvPr/>
        </p:nvSpPr>
        <p:spPr>
          <a:xfrm>
            <a:off x="692457" y="755744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EFCB7F-DAE9-455D-B6E9-59F46B53F5BC}"/>
              </a:ext>
            </a:extLst>
          </p:cNvPr>
          <p:cNvSpPr txBox="1"/>
          <p:nvPr/>
        </p:nvSpPr>
        <p:spPr>
          <a:xfrm>
            <a:off x="1679358" y="7562284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6C6BD7-2F52-4445-B22D-C0EA941EC588}"/>
              </a:ext>
            </a:extLst>
          </p:cNvPr>
          <p:cNvSpPr txBox="1"/>
          <p:nvPr/>
        </p:nvSpPr>
        <p:spPr>
          <a:xfrm>
            <a:off x="2666259" y="755744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840818-894C-418A-8229-D8B30718A6E1}"/>
              </a:ext>
            </a:extLst>
          </p:cNvPr>
          <p:cNvSpPr/>
          <p:nvPr/>
        </p:nvSpPr>
        <p:spPr>
          <a:xfrm>
            <a:off x="3532111" y="747576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4EE13E-7C03-4049-82D8-0EC855CE7500}"/>
              </a:ext>
            </a:extLst>
          </p:cNvPr>
          <p:cNvSpPr txBox="1"/>
          <p:nvPr/>
        </p:nvSpPr>
        <p:spPr>
          <a:xfrm>
            <a:off x="3653160" y="536276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F030A9-0C24-4F58-882B-AD50FBCAF056}"/>
              </a:ext>
            </a:extLst>
          </p:cNvPr>
          <p:cNvSpPr txBox="1"/>
          <p:nvPr/>
        </p:nvSpPr>
        <p:spPr>
          <a:xfrm>
            <a:off x="11109694" y="140496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10B2B6-D1DE-4FA1-917F-D0A6A56C7A8A}"/>
              </a:ext>
            </a:extLst>
          </p:cNvPr>
          <p:cNvSpPr txBox="1"/>
          <p:nvPr/>
        </p:nvSpPr>
        <p:spPr>
          <a:xfrm>
            <a:off x="11085912" y="25450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569ADE-6394-473E-A086-4B29B4BB5A7A}"/>
              </a:ext>
            </a:extLst>
          </p:cNvPr>
          <p:cNvSpPr txBox="1"/>
          <p:nvPr/>
        </p:nvSpPr>
        <p:spPr>
          <a:xfrm>
            <a:off x="11109694" y="375286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FF44AA-FCF3-4B21-8613-6435E8D89B52}"/>
              </a:ext>
            </a:extLst>
          </p:cNvPr>
          <p:cNvSpPr txBox="1"/>
          <p:nvPr/>
        </p:nvSpPr>
        <p:spPr>
          <a:xfrm>
            <a:off x="11109694" y="481409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65C4B3-D462-41D9-9FDD-877B2CB2C6B4}"/>
              </a:ext>
            </a:extLst>
          </p:cNvPr>
          <p:cNvSpPr txBox="1"/>
          <p:nvPr/>
        </p:nvSpPr>
        <p:spPr>
          <a:xfrm>
            <a:off x="11109694" y="595093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38C5B9-BA19-4EA5-8769-55572E78DB2E}"/>
              </a:ext>
            </a:extLst>
          </p:cNvPr>
          <p:cNvSpPr txBox="1"/>
          <p:nvPr/>
        </p:nvSpPr>
        <p:spPr>
          <a:xfrm>
            <a:off x="11109694" y="701217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74268B-4433-492F-B9D2-426315B1F81E}"/>
              </a:ext>
            </a:extLst>
          </p:cNvPr>
          <p:cNvSpPr txBox="1"/>
          <p:nvPr/>
        </p:nvSpPr>
        <p:spPr>
          <a:xfrm>
            <a:off x="10850270" y="741550"/>
            <a:ext cx="861133" cy="369332"/>
          </a:xfrm>
          <a:prstGeom prst="rect">
            <a:avLst/>
          </a:prstGeom>
          <a:solidFill>
            <a:srgbClr val="F4552A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Upload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6D231DC-C2CB-4EA7-A9E4-7ED0A0329D7D}"/>
              </a:ext>
            </a:extLst>
          </p:cNvPr>
          <p:cNvSpPr txBox="1"/>
          <p:nvPr/>
        </p:nvSpPr>
        <p:spPr>
          <a:xfrm>
            <a:off x="371694" y="650524"/>
            <a:ext cx="1111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Batch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F6F2D-5C61-4E03-9DDE-7FF8B8644AFA}"/>
              </a:ext>
            </a:extLst>
          </p:cNvPr>
          <p:cNvSpPr txBox="1"/>
          <p:nvPr/>
        </p:nvSpPr>
        <p:spPr>
          <a:xfrm>
            <a:off x="10980222" y="-48083"/>
            <a:ext cx="1021278" cy="2295964"/>
          </a:xfrm>
          <a:prstGeom prst="rect">
            <a:avLst/>
          </a:prstGeom>
          <a:solidFill>
            <a:srgbClr val="5EB3E8"/>
          </a:solidFill>
        </p:spPr>
        <p:txBody>
          <a:bodyPr wrap="non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Setting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User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Role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371703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21930B-4A3B-4DE8-9CA5-7DB27666AC56}"/>
              </a:ext>
            </a:extLst>
          </p:cNvPr>
          <p:cNvSpPr txBox="1"/>
          <p:nvPr/>
        </p:nvSpPr>
        <p:spPr>
          <a:xfrm>
            <a:off x="449802" y="2329554"/>
            <a:ext cx="11292396" cy="2103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BrechtYearBook38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2/12/2019 </a:t>
            </a:r>
          </a:p>
          <a:p>
            <a:pPr lvl="0"/>
            <a:r>
              <a:rPr lang="en-US" dirty="0">
                <a:latin typeface="+mj-lt"/>
              </a:rPr>
              <a:t>Collection &gt; Sub collection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  <a:p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32D4F-E5A2-4371-8011-0E8B6265D16F}"/>
              </a:ext>
            </a:extLst>
          </p:cNvPr>
          <p:cNvSpPr txBox="1"/>
          <p:nvPr/>
        </p:nvSpPr>
        <p:spPr>
          <a:xfrm>
            <a:off x="692457" y="3057563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AB5C3-6615-4996-BF07-FBF4E1444CBB}"/>
              </a:ext>
            </a:extLst>
          </p:cNvPr>
          <p:cNvSpPr txBox="1"/>
          <p:nvPr/>
        </p:nvSpPr>
        <p:spPr>
          <a:xfrm>
            <a:off x="1679358" y="3062401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7A9DF-5B2E-4F76-A81D-9FE46AC136AF}"/>
              </a:ext>
            </a:extLst>
          </p:cNvPr>
          <p:cNvSpPr txBox="1"/>
          <p:nvPr/>
        </p:nvSpPr>
        <p:spPr>
          <a:xfrm>
            <a:off x="2666259" y="3057563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909FD2-FFCA-4CC1-81F3-9F66D52B5283}"/>
              </a:ext>
            </a:extLst>
          </p:cNvPr>
          <p:cNvSpPr/>
          <p:nvPr/>
        </p:nvSpPr>
        <p:spPr>
          <a:xfrm>
            <a:off x="3532111" y="297588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9C06C2-A67C-44D6-991A-A3BB4157E6C1}"/>
              </a:ext>
            </a:extLst>
          </p:cNvPr>
          <p:cNvSpPr txBox="1"/>
          <p:nvPr/>
        </p:nvSpPr>
        <p:spPr>
          <a:xfrm>
            <a:off x="449802" y="4520322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1B6EE9"/>
                </a:solidFill>
                <a:latin typeface="+mj-lt"/>
              </a:rPr>
              <a:t>AnotherBatch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2/8/2019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Collection1 &gt; </a:t>
            </a:r>
            <a:r>
              <a:rPr lang="en-US" dirty="0" err="1">
                <a:latin typeface="+mj-lt"/>
              </a:rPr>
              <a:t>Subcollection</a:t>
            </a:r>
            <a:r>
              <a:rPr lang="en-US" dirty="0">
                <a:latin typeface="+mj-lt"/>
              </a:rPr>
              <a:t>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EBD842-4C7A-4298-A802-BAE2B7AC9F36}"/>
              </a:ext>
            </a:extLst>
          </p:cNvPr>
          <p:cNvSpPr txBox="1"/>
          <p:nvPr/>
        </p:nvSpPr>
        <p:spPr>
          <a:xfrm>
            <a:off x="692456" y="5237943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F37CE-8383-4E86-9206-445014F50EF9}"/>
              </a:ext>
            </a:extLst>
          </p:cNvPr>
          <p:cNvSpPr txBox="1"/>
          <p:nvPr/>
        </p:nvSpPr>
        <p:spPr>
          <a:xfrm>
            <a:off x="1679357" y="5233105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178FD4-1DA8-4173-8BD4-5C268B7D418A}"/>
              </a:ext>
            </a:extLst>
          </p:cNvPr>
          <p:cNvSpPr/>
          <p:nvPr/>
        </p:nvSpPr>
        <p:spPr>
          <a:xfrm>
            <a:off x="2545209" y="515142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8CA29D-3E3F-405B-B121-1A3B1F40D63B}"/>
              </a:ext>
            </a:extLst>
          </p:cNvPr>
          <p:cNvSpPr txBox="1"/>
          <p:nvPr/>
        </p:nvSpPr>
        <p:spPr>
          <a:xfrm>
            <a:off x="449802" y="1230443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BatchName01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2/18/2019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 &gt; Series20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FE13A1-600C-49A0-8ABE-9C6D2C346144}"/>
              </a:ext>
            </a:extLst>
          </p:cNvPr>
          <p:cNvSpPr txBox="1"/>
          <p:nvPr/>
        </p:nvSpPr>
        <p:spPr>
          <a:xfrm>
            <a:off x="1679358" y="196328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ECB980-D238-46D8-B581-780A01FA05FE}"/>
              </a:ext>
            </a:extLst>
          </p:cNvPr>
          <p:cNvSpPr txBox="1"/>
          <p:nvPr/>
        </p:nvSpPr>
        <p:spPr>
          <a:xfrm>
            <a:off x="692456" y="1965992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978308-02BE-4C5E-ADB4-89D818DA460F}"/>
              </a:ext>
            </a:extLst>
          </p:cNvPr>
          <p:cNvSpPr/>
          <p:nvPr/>
        </p:nvSpPr>
        <p:spPr>
          <a:xfrm>
            <a:off x="2545210" y="187217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EC2185-8141-41E5-9125-8E879DB22AED}"/>
              </a:ext>
            </a:extLst>
          </p:cNvPr>
          <p:cNvSpPr txBox="1"/>
          <p:nvPr/>
        </p:nvSpPr>
        <p:spPr>
          <a:xfrm>
            <a:off x="449802" y="5617662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Calibri Light" panose="020F0302020204030204"/>
              </a:rPr>
              <a:t>BatchName025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2/7/2019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 &gt; Series &gt; Issue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0B31F-5EF3-425B-BA66-EE3B35E46528}"/>
              </a:ext>
            </a:extLst>
          </p:cNvPr>
          <p:cNvSpPr txBox="1"/>
          <p:nvPr/>
        </p:nvSpPr>
        <p:spPr>
          <a:xfrm>
            <a:off x="692457" y="6345670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Flatbed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2C0460-6134-43F8-8D34-E90BB7B6478B}"/>
              </a:ext>
            </a:extLst>
          </p:cNvPr>
          <p:cNvSpPr txBox="1"/>
          <p:nvPr/>
        </p:nvSpPr>
        <p:spPr>
          <a:xfrm>
            <a:off x="1679358" y="635050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B5A3D8-9999-46CB-A083-221D652DA46D}"/>
              </a:ext>
            </a:extLst>
          </p:cNvPr>
          <p:cNvSpPr txBox="1"/>
          <p:nvPr/>
        </p:nvSpPr>
        <p:spPr>
          <a:xfrm>
            <a:off x="2666259" y="6345670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2182A3-72A4-4838-AB82-06A1D91EA911}"/>
              </a:ext>
            </a:extLst>
          </p:cNvPr>
          <p:cNvSpPr/>
          <p:nvPr/>
        </p:nvSpPr>
        <p:spPr>
          <a:xfrm>
            <a:off x="4525532" y="62598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D898D7-33B7-42DE-BBE0-87CE0D4B5227}"/>
              </a:ext>
            </a:extLst>
          </p:cNvPr>
          <p:cNvSpPr txBox="1"/>
          <p:nvPr/>
        </p:nvSpPr>
        <p:spPr>
          <a:xfrm>
            <a:off x="1679357" y="7438277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1C53C2-0C9A-43C5-A0B1-3EE2884C88AF}"/>
              </a:ext>
            </a:extLst>
          </p:cNvPr>
          <p:cNvSpPr txBox="1"/>
          <p:nvPr/>
        </p:nvSpPr>
        <p:spPr>
          <a:xfrm>
            <a:off x="692457" y="7445062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AEAF88-5D99-4B4D-9918-9BACBE90F3C2}"/>
              </a:ext>
            </a:extLst>
          </p:cNvPr>
          <p:cNvSpPr txBox="1"/>
          <p:nvPr/>
        </p:nvSpPr>
        <p:spPr>
          <a:xfrm>
            <a:off x="2666259" y="7443010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A3ECAC-0FDE-439A-B74E-8F38C36F177E}"/>
              </a:ext>
            </a:extLst>
          </p:cNvPr>
          <p:cNvSpPr/>
          <p:nvPr/>
        </p:nvSpPr>
        <p:spPr>
          <a:xfrm>
            <a:off x="3532111" y="745011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4EE13E-7C03-4049-82D8-0EC855CE7500}"/>
              </a:ext>
            </a:extLst>
          </p:cNvPr>
          <p:cNvSpPr txBox="1"/>
          <p:nvPr/>
        </p:nvSpPr>
        <p:spPr>
          <a:xfrm>
            <a:off x="3653160" y="6345670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F030A9-0C24-4F58-882B-AD50FBCAF056}"/>
              </a:ext>
            </a:extLst>
          </p:cNvPr>
          <p:cNvSpPr txBox="1"/>
          <p:nvPr/>
        </p:nvSpPr>
        <p:spPr>
          <a:xfrm>
            <a:off x="11109694" y="140496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10B2B6-D1DE-4FA1-917F-D0A6A56C7A8A}"/>
              </a:ext>
            </a:extLst>
          </p:cNvPr>
          <p:cNvSpPr txBox="1"/>
          <p:nvPr/>
        </p:nvSpPr>
        <p:spPr>
          <a:xfrm rot="5400000">
            <a:off x="11085912" y="254499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569ADE-6394-473E-A086-4B29B4BB5A7A}"/>
              </a:ext>
            </a:extLst>
          </p:cNvPr>
          <p:cNvSpPr txBox="1"/>
          <p:nvPr/>
        </p:nvSpPr>
        <p:spPr>
          <a:xfrm>
            <a:off x="11109694" y="473576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FF44AA-FCF3-4B21-8613-6435E8D89B52}"/>
              </a:ext>
            </a:extLst>
          </p:cNvPr>
          <p:cNvSpPr txBox="1"/>
          <p:nvPr/>
        </p:nvSpPr>
        <p:spPr>
          <a:xfrm>
            <a:off x="11109694" y="57970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65C4B3-D462-41D9-9FDD-877B2CB2C6B4}"/>
              </a:ext>
            </a:extLst>
          </p:cNvPr>
          <p:cNvSpPr txBox="1"/>
          <p:nvPr/>
        </p:nvSpPr>
        <p:spPr>
          <a:xfrm>
            <a:off x="11109694" y="693383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38C5B9-BA19-4EA5-8769-55572E78DB2E}"/>
              </a:ext>
            </a:extLst>
          </p:cNvPr>
          <p:cNvSpPr txBox="1"/>
          <p:nvPr/>
        </p:nvSpPr>
        <p:spPr>
          <a:xfrm>
            <a:off x="11109694" y="745353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270EA9-3F9A-4455-8107-ECDA3F91A77E}"/>
              </a:ext>
            </a:extLst>
          </p:cNvPr>
          <p:cNvSpPr txBox="1"/>
          <p:nvPr/>
        </p:nvSpPr>
        <p:spPr>
          <a:xfrm>
            <a:off x="692455" y="3388862"/>
            <a:ext cx="3139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User:	</a:t>
            </a:r>
            <a:r>
              <a:rPr lang="en-US" sz="1600" dirty="0">
                <a:latin typeface="+mj-lt"/>
              </a:rPr>
              <a:t>Name1 LastName1</a:t>
            </a:r>
          </a:p>
          <a:p>
            <a:r>
              <a:rPr lang="en-US" sz="1600" dirty="0">
                <a:latin typeface="+mj-lt"/>
              </a:rPr>
              <a:t>	</a:t>
            </a:r>
            <a:r>
              <a:rPr lang="en-US" sz="1600" dirty="0" err="1">
                <a:latin typeface="+mj-lt"/>
              </a:rPr>
              <a:t>AName</a:t>
            </a:r>
            <a:r>
              <a:rPr lang="en-US" sz="1600" dirty="0">
                <a:latin typeface="+mj-lt"/>
              </a:rPr>
              <a:t> LastName2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C0BDEB-0F16-4062-9C3D-67CAF141816E}"/>
              </a:ext>
            </a:extLst>
          </p:cNvPr>
          <p:cNvSpPr/>
          <p:nvPr/>
        </p:nvSpPr>
        <p:spPr>
          <a:xfrm>
            <a:off x="3547709" y="3912082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5EB3E8"/>
                </a:solidFill>
              </a:rPr>
              <a:t>+</a:t>
            </a:r>
            <a:endParaRPr lang="en-US" b="1" dirty="0">
              <a:solidFill>
                <a:srgbClr val="5EB3E8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1A70274-2929-44BC-AABA-C1D3E8459DA1}"/>
              </a:ext>
            </a:extLst>
          </p:cNvPr>
          <p:cNvSpPr/>
          <p:nvPr/>
        </p:nvSpPr>
        <p:spPr>
          <a:xfrm>
            <a:off x="1679356" y="4034009"/>
            <a:ext cx="1852753" cy="2300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12B75-E610-4356-A1AD-81857C06D32A}"/>
              </a:ext>
            </a:extLst>
          </p:cNvPr>
          <p:cNvSpPr/>
          <p:nvPr/>
        </p:nvSpPr>
        <p:spPr>
          <a:xfrm>
            <a:off x="3296896" y="4029170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D1286F-FC51-4FE5-A904-8F86FE8624DA}"/>
              </a:ext>
            </a:extLst>
          </p:cNvPr>
          <p:cNvSpPr/>
          <p:nvPr/>
        </p:nvSpPr>
        <p:spPr>
          <a:xfrm>
            <a:off x="10401300" y="4029170"/>
            <a:ext cx="828588" cy="2454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delete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86008F-F4B6-4BA2-AE9F-F910E018F3B9}"/>
              </a:ext>
            </a:extLst>
          </p:cNvPr>
          <p:cNvSpPr txBox="1"/>
          <p:nvPr/>
        </p:nvSpPr>
        <p:spPr>
          <a:xfrm>
            <a:off x="10850270" y="741550"/>
            <a:ext cx="861133" cy="369332"/>
          </a:xfrm>
          <a:prstGeom prst="rect">
            <a:avLst/>
          </a:prstGeom>
          <a:solidFill>
            <a:srgbClr val="F4552A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Upload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7EA286A-5C57-45BD-AFF7-8969486AECC5}"/>
              </a:ext>
            </a:extLst>
          </p:cNvPr>
          <p:cNvSpPr txBox="1"/>
          <p:nvPr/>
        </p:nvSpPr>
        <p:spPr>
          <a:xfrm>
            <a:off x="449802" y="6726509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Book233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2/7/2019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German &gt; BrechtYearBook38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2/18/2019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455C29-F190-4295-9D2A-C577C04CBB2C}"/>
              </a:ext>
            </a:extLst>
          </p:cNvPr>
          <p:cNvSpPr txBox="1"/>
          <p:nvPr/>
        </p:nvSpPr>
        <p:spPr>
          <a:xfrm>
            <a:off x="1679357" y="7449784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ADF73F-7BC1-4500-A08D-027B0999E58C}"/>
              </a:ext>
            </a:extLst>
          </p:cNvPr>
          <p:cNvSpPr txBox="1"/>
          <p:nvPr/>
        </p:nvSpPr>
        <p:spPr>
          <a:xfrm>
            <a:off x="692457" y="745656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3D1ECB-13EC-4520-95C7-1E14B8B66830}"/>
              </a:ext>
            </a:extLst>
          </p:cNvPr>
          <p:cNvSpPr txBox="1"/>
          <p:nvPr/>
        </p:nvSpPr>
        <p:spPr>
          <a:xfrm>
            <a:off x="2666259" y="7454517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02311BF-BF3F-4495-A25F-46F955A77FAF}"/>
              </a:ext>
            </a:extLst>
          </p:cNvPr>
          <p:cNvSpPr/>
          <p:nvPr/>
        </p:nvSpPr>
        <p:spPr>
          <a:xfrm>
            <a:off x="3532111" y="737284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5C7315-C08A-4EFE-A776-0303BECAB95C}"/>
              </a:ext>
            </a:extLst>
          </p:cNvPr>
          <p:cNvSpPr txBox="1"/>
          <p:nvPr/>
        </p:nvSpPr>
        <p:spPr>
          <a:xfrm>
            <a:off x="371694" y="650524"/>
            <a:ext cx="1111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Batch</a:t>
            </a:r>
          </a:p>
        </p:txBody>
      </p:sp>
    </p:spTree>
    <p:extLst>
      <p:ext uri="{BB962C8B-B14F-4D97-AF65-F5344CB8AC3E}">
        <p14:creationId xmlns:p14="http://schemas.microsoft.com/office/powerpoint/2010/main" val="303576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13803F-E410-44BC-9FF7-8DA5553DC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97159"/>
              </p:ext>
            </p:extLst>
          </p:nvPr>
        </p:nvGraphicFramePr>
        <p:xfrm>
          <a:off x="165521" y="1047566"/>
          <a:ext cx="11669288" cy="3992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3938">
                  <a:extLst>
                    <a:ext uri="{9D8B030D-6E8A-4147-A177-3AD203B41FA5}">
                      <a16:colId xmlns:a16="http://schemas.microsoft.com/office/drawing/2014/main" val="277039185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338295074"/>
                    </a:ext>
                  </a:extLst>
                </a:gridCol>
                <a:gridCol w="1135653">
                  <a:extLst>
                    <a:ext uri="{9D8B030D-6E8A-4147-A177-3AD203B41FA5}">
                      <a16:colId xmlns:a16="http://schemas.microsoft.com/office/drawing/2014/main" val="1615498272"/>
                    </a:ext>
                  </a:extLst>
                </a:gridCol>
                <a:gridCol w="1074147">
                  <a:extLst>
                    <a:ext uri="{9D8B030D-6E8A-4147-A177-3AD203B41FA5}">
                      <a16:colId xmlns:a16="http://schemas.microsoft.com/office/drawing/2014/main" val="461541431"/>
                    </a:ext>
                  </a:extLst>
                </a:gridCol>
                <a:gridCol w="896167">
                  <a:extLst>
                    <a:ext uri="{9D8B030D-6E8A-4147-A177-3AD203B41FA5}">
                      <a16:colId xmlns:a16="http://schemas.microsoft.com/office/drawing/2014/main" val="3862228962"/>
                    </a:ext>
                  </a:extLst>
                </a:gridCol>
                <a:gridCol w="1132115">
                  <a:extLst>
                    <a:ext uri="{9D8B030D-6E8A-4147-A177-3AD203B41FA5}">
                      <a16:colId xmlns:a16="http://schemas.microsoft.com/office/drawing/2014/main" val="2930177092"/>
                    </a:ext>
                  </a:extLst>
                </a:gridCol>
                <a:gridCol w="1100468">
                  <a:extLst>
                    <a:ext uri="{9D8B030D-6E8A-4147-A177-3AD203B41FA5}">
                      <a16:colId xmlns:a16="http://schemas.microsoft.com/office/drawing/2014/main" val="1299125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</a:rPr>
                        <a:t>Issue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Visually Cohesive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Total Image Number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Number Sequence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Image Size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Photoshop</a:t>
                      </a:r>
                    </a:p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Check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Thumbnail Check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66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Issue1      </a:t>
                      </a:r>
                      <a:r>
                        <a:rPr lang="en-US" sz="1800" dirty="0">
                          <a:solidFill>
                            <a:srgbClr val="1B6EE9"/>
                          </a:solidFill>
                          <a:latin typeface="+mj-lt"/>
                        </a:rPr>
                        <a:t>                                            </a:t>
                      </a:r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last edited: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2/19/2019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67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Issue2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45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Issue3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38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Issue4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90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Issue5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03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Issue6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08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Issue7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99043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8A81560-564E-4A0E-8EEA-C3592212EDEF}"/>
              </a:ext>
            </a:extLst>
          </p:cNvPr>
          <p:cNvSpPr txBox="1"/>
          <p:nvPr/>
        </p:nvSpPr>
        <p:spPr>
          <a:xfrm>
            <a:off x="11802150" y="1812557"/>
            <a:ext cx="389850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878A9580-E6AC-40D7-B0B2-9B2E10B3D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3783"/>
            <a:ext cx="12192000" cy="523783"/>
          </a:xfrm>
          <a:solidFill>
            <a:srgbClr val="5EB3E8"/>
          </a:solidFill>
        </p:spPr>
        <p:txBody>
          <a:bodyPr>
            <a:normAutofit lnSpcReduction="10000"/>
          </a:bodyPr>
          <a:lstStyle/>
          <a:p>
            <a:pPr algn="l"/>
            <a:endParaRPr lang="en-US" sz="3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Collection &gt; Sub-collection &gt; </a:t>
            </a:r>
            <a:r>
              <a:rPr lang="en-US" sz="2000" dirty="0" err="1">
                <a:solidFill>
                  <a:schemeClr val="bg1"/>
                </a:solidFill>
              </a:rPr>
              <a:t>BatchName</a:t>
            </a: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/>
              <a:t>			    			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created: </a:t>
            </a:r>
            <a:r>
              <a:rPr lang="en-US" sz="1800" dirty="0">
                <a:solidFill>
                  <a:schemeClr val="bg1"/>
                </a:solidFill>
              </a:rPr>
              <a:t>2/12/2019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9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13803F-E410-44BC-9FF7-8DA5553DC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215650"/>
              </p:ext>
            </p:extLst>
          </p:nvPr>
        </p:nvGraphicFramePr>
        <p:xfrm>
          <a:off x="165521" y="1047566"/>
          <a:ext cx="11669288" cy="527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3938">
                  <a:extLst>
                    <a:ext uri="{9D8B030D-6E8A-4147-A177-3AD203B41FA5}">
                      <a16:colId xmlns:a16="http://schemas.microsoft.com/office/drawing/2014/main" val="277039185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338295074"/>
                    </a:ext>
                  </a:extLst>
                </a:gridCol>
                <a:gridCol w="1135653">
                  <a:extLst>
                    <a:ext uri="{9D8B030D-6E8A-4147-A177-3AD203B41FA5}">
                      <a16:colId xmlns:a16="http://schemas.microsoft.com/office/drawing/2014/main" val="1615498272"/>
                    </a:ext>
                  </a:extLst>
                </a:gridCol>
                <a:gridCol w="1074147">
                  <a:extLst>
                    <a:ext uri="{9D8B030D-6E8A-4147-A177-3AD203B41FA5}">
                      <a16:colId xmlns:a16="http://schemas.microsoft.com/office/drawing/2014/main" val="461541431"/>
                    </a:ext>
                  </a:extLst>
                </a:gridCol>
                <a:gridCol w="896167">
                  <a:extLst>
                    <a:ext uri="{9D8B030D-6E8A-4147-A177-3AD203B41FA5}">
                      <a16:colId xmlns:a16="http://schemas.microsoft.com/office/drawing/2014/main" val="3862228962"/>
                    </a:ext>
                  </a:extLst>
                </a:gridCol>
                <a:gridCol w="1132115">
                  <a:extLst>
                    <a:ext uri="{9D8B030D-6E8A-4147-A177-3AD203B41FA5}">
                      <a16:colId xmlns:a16="http://schemas.microsoft.com/office/drawing/2014/main" val="2930177092"/>
                    </a:ext>
                  </a:extLst>
                </a:gridCol>
                <a:gridCol w="1100468">
                  <a:extLst>
                    <a:ext uri="{9D8B030D-6E8A-4147-A177-3AD203B41FA5}">
                      <a16:colId xmlns:a16="http://schemas.microsoft.com/office/drawing/2014/main" val="1299125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</a:rPr>
                        <a:t>Issue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Visually Cohesive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Total Image Number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Number Sequence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Image Size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Photoshop</a:t>
                      </a:r>
                    </a:p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Check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Thumbnail Check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66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Issue1      </a:t>
                      </a:r>
                      <a:r>
                        <a:rPr lang="en-US" sz="1800" dirty="0">
                          <a:solidFill>
                            <a:srgbClr val="1B6EE9"/>
                          </a:solidFill>
                          <a:latin typeface="+mj-lt"/>
                        </a:rPr>
                        <a:t>                                            </a:t>
                      </a:r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last edited: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2/19/2019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67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Issue2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45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Issue3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38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Issue4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90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Issue5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03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  <a:p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  <a:p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  <a:p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85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Issue6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08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Issue7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99043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8A81560-564E-4A0E-8EEA-C3592212EDEF}"/>
              </a:ext>
            </a:extLst>
          </p:cNvPr>
          <p:cNvSpPr txBox="1"/>
          <p:nvPr/>
        </p:nvSpPr>
        <p:spPr>
          <a:xfrm>
            <a:off x="11802150" y="1812557"/>
            <a:ext cx="389850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pPr algn="ctr"/>
            <a:r>
              <a:rPr lang="en-US" sz="3200" b="1" dirty="0">
                <a:solidFill>
                  <a:srgbClr val="1B6EE9"/>
                </a:solidFill>
              </a:rPr>
              <a:t>-</a:t>
            </a:r>
          </a:p>
          <a:p>
            <a:endParaRPr lang="en-US" sz="3200" b="1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878A9580-E6AC-40D7-B0B2-9B2E10B3D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3783"/>
            <a:ext cx="12192000" cy="523783"/>
          </a:xfrm>
          <a:solidFill>
            <a:srgbClr val="5EB3E8"/>
          </a:solidFill>
        </p:spPr>
        <p:txBody>
          <a:bodyPr>
            <a:normAutofit lnSpcReduction="10000"/>
          </a:bodyPr>
          <a:lstStyle/>
          <a:p>
            <a:pPr algn="l"/>
            <a:endParaRPr lang="en-US" sz="3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Collection &gt; Sub-collection &gt; </a:t>
            </a:r>
            <a:r>
              <a:rPr lang="en-US" sz="2000" dirty="0" err="1">
                <a:solidFill>
                  <a:schemeClr val="bg1"/>
                </a:solidFill>
              </a:rPr>
              <a:t>BatchName</a:t>
            </a: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/>
              <a:t>			    			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created: </a:t>
            </a:r>
            <a:r>
              <a:rPr lang="en-US" sz="1800" dirty="0">
                <a:solidFill>
                  <a:schemeClr val="bg1"/>
                </a:solidFill>
              </a:rPr>
              <a:t>2/12/2019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77E43-E849-4411-A8CE-2B0E6504D2A8}"/>
              </a:ext>
            </a:extLst>
          </p:cNvPr>
          <p:cNvSpPr/>
          <p:nvPr/>
        </p:nvSpPr>
        <p:spPr>
          <a:xfrm>
            <a:off x="11834809" y="553220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70496-BF3D-4E1F-97E2-4EE09C1A1F83}"/>
              </a:ext>
            </a:extLst>
          </p:cNvPr>
          <p:cNvSpPr txBox="1"/>
          <p:nvPr/>
        </p:nvSpPr>
        <p:spPr>
          <a:xfrm>
            <a:off x="600075" y="4106356"/>
            <a:ext cx="10991850" cy="10574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amet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consectetur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adipiscing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elit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sed do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eiusmod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tempor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incididunt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labore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et dolore magna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aliqua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Ut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enim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ad minim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veniam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nostrud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exercitation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ullamco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laboris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nisi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aliquip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sed do eiusmod tempor incididunt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79A672-76C9-40CF-B146-B48C5C1A9C2F}"/>
              </a:ext>
            </a:extLst>
          </p:cNvPr>
          <p:cNvSpPr/>
          <p:nvPr/>
        </p:nvSpPr>
        <p:spPr>
          <a:xfrm>
            <a:off x="11601161" y="4498109"/>
            <a:ext cx="249093" cy="18312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A4C0B0-21B2-4DB2-9B4E-B2E9BA272132}"/>
              </a:ext>
            </a:extLst>
          </p:cNvPr>
          <p:cNvSpPr/>
          <p:nvPr/>
        </p:nvSpPr>
        <p:spPr>
          <a:xfrm>
            <a:off x="11602377" y="4107639"/>
            <a:ext cx="249093" cy="183121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2B2C61-798F-434F-8440-238915A21822}"/>
              </a:ext>
            </a:extLst>
          </p:cNvPr>
          <p:cNvSpPr/>
          <p:nvPr/>
        </p:nvSpPr>
        <p:spPr>
          <a:xfrm>
            <a:off x="11601161" y="4304760"/>
            <a:ext cx="249093" cy="183121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3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996ED9-6000-4291-9CFC-F1CF2D3D1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710571"/>
              </p:ext>
            </p:extLst>
          </p:nvPr>
        </p:nvGraphicFramePr>
        <p:xfrm>
          <a:off x="104775" y="700404"/>
          <a:ext cx="11658835" cy="923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26033904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81317440"/>
                    </a:ext>
                  </a:extLst>
                </a:gridCol>
                <a:gridCol w="7705725">
                  <a:extLst>
                    <a:ext uri="{9D8B030D-6E8A-4147-A177-3AD203B41FA5}">
                      <a16:colId xmlns:a16="http://schemas.microsoft.com/office/drawing/2014/main" val="3425964174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1055588083"/>
                    </a:ext>
                  </a:extLst>
                </a:gridCol>
                <a:gridCol w="819384">
                  <a:extLst>
                    <a:ext uri="{9D8B030D-6E8A-4147-A177-3AD203B41FA5}">
                      <a16:colId xmlns:a16="http://schemas.microsoft.com/office/drawing/2014/main" val="99363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0001                         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Page Notes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55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60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0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5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1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04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Officers of the International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71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The international Brecht Society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8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56519"/>
                  </a:ext>
                </a:extLst>
              </a:tr>
              <a:tr h="32448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0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Ix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1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3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[1]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4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17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4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1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49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1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[7]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31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10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46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1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8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66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171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&gt; BrechtYearBook38 &gt; BrechtYearBook038					 Bin	Setting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7B3A6-5453-4565-958F-0D776F7EA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3784"/>
            <a:ext cx="12192000" cy="876392"/>
          </a:xfrm>
          <a:solidFill>
            <a:srgbClr val="5EB3E8"/>
          </a:solidFill>
        </p:spPr>
        <p:txBody>
          <a:bodyPr>
            <a:normAutofit fontScale="92500" lnSpcReduction="10000"/>
          </a:bodyPr>
          <a:lstStyle/>
          <a:p>
            <a:pPr algn="l"/>
            <a:endParaRPr lang="en-US" sz="3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German &gt; BrechtYearbook &gt; BrechtYearBook38 &gt; BrechtYearBook038	</a:t>
            </a:r>
            <a:r>
              <a:rPr lang="en-US" sz="2000" dirty="0"/>
              <a:t>			   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created: </a:t>
            </a:r>
            <a:r>
              <a:rPr lang="en-US" sz="1800" dirty="0">
                <a:solidFill>
                  <a:schemeClr val="bg1"/>
                </a:solidFill>
              </a:rPr>
              <a:t>2/12/2019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Page Location: </a:t>
            </a:r>
            <a:r>
              <a:rPr lang="en-US" sz="2000" dirty="0">
                <a:solidFill>
                  <a:schemeClr val="bg1"/>
                </a:solidFill>
              </a:rPr>
              <a:t>EFacs/BrechtYearbook/BrechtYearbook038</a:t>
            </a:r>
            <a:r>
              <a:rPr lang="en-US" sz="2000" dirty="0"/>
              <a:t>						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last edited: </a:t>
            </a:r>
            <a:r>
              <a:rPr lang="en-US" sz="1800" dirty="0">
                <a:solidFill>
                  <a:schemeClr val="bg1"/>
                </a:solidFill>
              </a:rPr>
              <a:t>2/19/2019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D78F-F71D-46D3-A9BA-85574384C32A}"/>
              </a:ext>
            </a:extLst>
          </p:cNvPr>
          <p:cNvSpPr txBox="1"/>
          <p:nvPr/>
        </p:nvSpPr>
        <p:spPr>
          <a:xfrm>
            <a:off x="104775" y="1400176"/>
            <a:ext cx="1165883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File Name	     Page No.	Page Notes							Scan	Crop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93110-4EB9-426C-8EBA-F62DBEB5472A}"/>
              </a:ext>
            </a:extLst>
          </p:cNvPr>
          <p:cNvSpPr txBox="1"/>
          <p:nvPr/>
        </p:nvSpPr>
        <p:spPr>
          <a:xfrm>
            <a:off x="11792498" y="1569453"/>
            <a:ext cx="407484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 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A6E75D-6F23-4869-A6F3-2256B923023F}"/>
              </a:ext>
            </a:extLst>
          </p:cNvPr>
          <p:cNvSpPr/>
          <p:nvPr/>
        </p:nvSpPr>
        <p:spPr>
          <a:xfrm>
            <a:off x="10658763" y="6698096"/>
            <a:ext cx="584775" cy="584775"/>
          </a:xfrm>
          <a:prstGeom prst="ellipse">
            <a:avLst/>
          </a:prstGeom>
          <a:solidFill>
            <a:srgbClr val="F455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8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996ED9-6000-4291-9CFC-F1CF2D3D1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25940"/>
              </p:ext>
            </p:extLst>
          </p:nvPr>
        </p:nvGraphicFramePr>
        <p:xfrm>
          <a:off x="104775" y="651968"/>
          <a:ext cx="11658835" cy="927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26033904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81317440"/>
                    </a:ext>
                  </a:extLst>
                </a:gridCol>
                <a:gridCol w="7705725">
                  <a:extLst>
                    <a:ext uri="{9D8B030D-6E8A-4147-A177-3AD203B41FA5}">
                      <a16:colId xmlns:a16="http://schemas.microsoft.com/office/drawing/2014/main" val="3425964174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1055588083"/>
                    </a:ext>
                  </a:extLst>
                </a:gridCol>
                <a:gridCol w="819384">
                  <a:extLst>
                    <a:ext uri="{9D8B030D-6E8A-4147-A177-3AD203B41FA5}">
                      <a16:colId xmlns:a16="http://schemas.microsoft.com/office/drawing/2014/main" val="99363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Page Notes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55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60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0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5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1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04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Officers of the International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71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The international Brecht Society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8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5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0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Ix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1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3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[1]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4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17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4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1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49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1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[7]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31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10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46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1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8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66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171428"/>
                  </a:ext>
                </a:extLst>
              </a:tr>
            </a:tbl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C157B3A6-5453-4565-958F-0D776F7EA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397"/>
            <a:ext cx="12192000" cy="482283"/>
          </a:xfrm>
          <a:solidFill>
            <a:srgbClr val="5EB3E8"/>
          </a:solidFill>
        </p:spPr>
        <p:txBody>
          <a:bodyPr anchor="b">
            <a:normAutofit fontScale="92500"/>
          </a:bodyPr>
          <a:lstStyle/>
          <a:p>
            <a:pPr algn="l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Page Location: </a:t>
            </a:r>
            <a:r>
              <a:rPr lang="en-US" dirty="0">
                <a:solidFill>
                  <a:schemeClr val="bg1"/>
                </a:solidFill>
              </a:rPr>
              <a:t>EFacs/BrechtYearbook/BrechtYearbook038					</a:t>
            </a:r>
            <a:r>
              <a:rPr lang="en-US" dirty="0"/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created: </a:t>
            </a:r>
            <a:r>
              <a:rPr lang="en-US" sz="2000" dirty="0">
                <a:solidFill>
                  <a:schemeClr val="bg1"/>
                </a:solidFill>
              </a:rPr>
              <a:t>2/12/2019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D78F-F71D-46D3-A9BA-85574384C32A}"/>
              </a:ext>
            </a:extLst>
          </p:cNvPr>
          <p:cNvSpPr txBox="1"/>
          <p:nvPr/>
        </p:nvSpPr>
        <p:spPr>
          <a:xfrm>
            <a:off x="104775" y="478786"/>
            <a:ext cx="11669287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Name	     Page No.	Page Notes							Scan	Crop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5C904-8AA5-42D5-B446-D80B6B21E4D3}"/>
              </a:ext>
            </a:extLst>
          </p:cNvPr>
          <p:cNvSpPr txBox="1"/>
          <p:nvPr/>
        </p:nvSpPr>
        <p:spPr>
          <a:xfrm>
            <a:off x="11774062" y="798290"/>
            <a:ext cx="407484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 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EF0D43-1D00-4E7D-B719-4485964D6C19}"/>
              </a:ext>
            </a:extLst>
          </p:cNvPr>
          <p:cNvSpPr/>
          <p:nvPr/>
        </p:nvSpPr>
        <p:spPr>
          <a:xfrm>
            <a:off x="10658763" y="6698096"/>
            <a:ext cx="584775" cy="584775"/>
          </a:xfrm>
          <a:prstGeom prst="ellipse">
            <a:avLst/>
          </a:prstGeom>
          <a:solidFill>
            <a:srgbClr val="F455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0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996ED9-6000-4291-9CFC-F1CF2D3D1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94487"/>
              </p:ext>
            </p:extLst>
          </p:nvPr>
        </p:nvGraphicFramePr>
        <p:xfrm>
          <a:off x="104775" y="642443"/>
          <a:ext cx="11658835" cy="1009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26033904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81317440"/>
                    </a:ext>
                  </a:extLst>
                </a:gridCol>
                <a:gridCol w="7705725">
                  <a:extLst>
                    <a:ext uri="{9D8B030D-6E8A-4147-A177-3AD203B41FA5}">
                      <a16:colId xmlns:a16="http://schemas.microsoft.com/office/drawing/2014/main" val="3425964174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1055588083"/>
                    </a:ext>
                  </a:extLst>
                </a:gridCol>
                <a:gridCol w="819384">
                  <a:extLst>
                    <a:ext uri="{9D8B030D-6E8A-4147-A177-3AD203B41FA5}">
                      <a16:colId xmlns:a16="http://schemas.microsoft.com/office/drawing/2014/main" val="99363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Page Notes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55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60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0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5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1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04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Officers of the International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71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The international Brecht Society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8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5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0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75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Ix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1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3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[1]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4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17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4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1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49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1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[7]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31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10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46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1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8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66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171428"/>
                  </a:ext>
                </a:extLst>
              </a:tr>
            </a:tbl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C157B3A6-5453-4565-958F-0D776F7EA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397"/>
            <a:ext cx="12192000" cy="482283"/>
          </a:xfrm>
          <a:solidFill>
            <a:srgbClr val="5EB3E8"/>
          </a:solidFill>
        </p:spPr>
        <p:txBody>
          <a:bodyPr anchor="b">
            <a:normAutofit fontScale="92500"/>
          </a:bodyPr>
          <a:lstStyle/>
          <a:p>
            <a:pPr algn="l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Page Location: </a:t>
            </a:r>
            <a:r>
              <a:rPr lang="en-US" dirty="0">
                <a:solidFill>
                  <a:schemeClr val="bg1"/>
                </a:solidFill>
              </a:rPr>
              <a:t>EFacs/BrechtYearbook/BrechtYearbook038					</a:t>
            </a:r>
            <a:r>
              <a:rPr lang="en-US" dirty="0"/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created: </a:t>
            </a:r>
            <a:r>
              <a:rPr lang="en-US" sz="2000" dirty="0">
                <a:solidFill>
                  <a:schemeClr val="bg1"/>
                </a:solidFill>
              </a:rPr>
              <a:t>2/12/2019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D78F-F71D-46D3-A9BA-85574384C32A}"/>
              </a:ext>
            </a:extLst>
          </p:cNvPr>
          <p:cNvSpPr txBox="1"/>
          <p:nvPr/>
        </p:nvSpPr>
        <p:spPr>
          <a:xfrm>
            <a:off x="104775" y="478786"/>
            <a:ext cx="1165883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File Name	     Page No.	Page Notes							Scan	Crop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5C904-8AA5-42D5-B446-D80B6B21E4D3}"/>
              </a:ext>
            </a:extLst>
          </p:cNvPr>
          <p:cNvSpPr txBox="1"/>
          <p:nvPr/>
        </p:nvSpPr>
        <p:spPr>
          <a:xfrm>
            <a:off x="11774062" y="779240"/>
            <a:ext cx="3385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pPr algn="ctr"/>
            <a:r>
              <a:rPr lang="en-US" sz="2400" b="1" dirty="0">
                <a:solidFill>
                  <a:srgbClr val="1B7BE9"/>
                </a:solidFill>
              </a:rPr>
              <a:t>-</a:t>
            </a:r>
          </a:p>
          <a:p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1B09BF-4B34-4B14-AA97-42381F1F23E5}"/>
              </a:ext>
            </a:extLst>
          </p:cNvPr>
          <p:cNvSpPr/>
          <p:nvPr/>
        </p:nvSpPr>
        <p:spPr>
          <a:xfrm>
            <a:off x="11763608" y="4914829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 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AFA83-28D6-4B02-9F7C-77C89D65B9A5}"/>
              </a:ext>
            </a:extLst>
          </p:cNvPr>
          <p:cNvSpPr txBox="1"/>
          <p:nvPr/>
        </p:nvSpPr>
        <p:spPr>
          <a:xfrm>
            <a:off x="600075" y="4428964"/>
            <a:ext cx="1099185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amet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consectetur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adipiscing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elit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sed do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eiusmod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tempor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incididunt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labore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et dolore magna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aliqua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Ut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enim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ad minim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veniam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nostrud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exercitation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ullamco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laboris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nisi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aliquip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4BA50B-14AC-4F45-8E83-4FF5C4ABA8BB}"/>
              </a:ext>
            </a:extLst>
          </p:cNvPr>
          <p:cNvSpPr/>
          <p:nvPr/>
        </p:nvSpPr>
        <p:spPr>
          <a:xfrm>
            <a:off x="10658763" y="6698096"/>
            <a:ext cx="584775" cy="584775"/>
          </a:xfrm>
          <a:prstGeom prst="ellipse">
            <a:avLst/>
          </a:prstGeom>
          <a:solidFill>
            <a:srgbClr val="F455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4632B7-2A82-4ED1-A0A1-AA1554010451}"/>
              </a:ext>
            </a:extLst>
          </p:cNvPr>
          <p:cNvSpPr/>
          <p:nvPr/>
        </p:nvSpPr>
        <p:spPr>
          <a:xfrm>
            <a:off x="11601161" y="4821382"/>
            <a:ext cx="249093" cy="18312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D7968-EE19-4E99-B181-F4DEA46F4857}"/>
              </a:ext>
            </a:extLst>
          </p:cNvPr>
          <p:cNvSpPr/>
          <p:nvPr/>
        </p:nvSpPr>
        <p:spPr>
          <a:xfrm>
            <a:off x="11602377" y="4430912"/>
            <a:ext cx="249093" cy="183121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C1A5D7-7B05-46C4-86F2-A726B0F1D392}"/>
              </a:ext>
            </a:extLst>
          </p:cNvPr>
          <p:cNvSpPr/>
          <p:nvPr/>
        </p:nvSpPr>
        <p:spPr>
          <a:xfrm>
            <a:off x="11601161" y="4628033"/>
            <a:ext cx="249093" cy="183121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9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996ED9-6000-4291-9CFC-F1CF2D3D1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979858"/>
              </p:ext>
            </p:extLst>
          </p:nvPr>
        </p:nvGraphicFramePr>
        <p:xfrm>
          <a:off x="104775" y="642443"/>
          <a:ext cx="11658835" cy="1009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26033904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81317440"/>
                    </a:ext>
                  </a:extLst>
                </a:gridCol>
                <a:gridCol w="7705725">
                  <a:extLst>
                    <a:ext uri="{9D8B030D-6E8A-4147-A177-3AD203B41FA5}">
                      <a16:colId xmlns:a16="http://schemas.microsoft.com/office/drawing/2014/main" val="3425964174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1055588083"/>
                    </a:ext>
                  </a:extLst>
                </a:gridCol>
                <a:gridCol w="819384">
                  <a:extLst>
                    <a:ext uri="{9D8B030D-6E8A-4147-A177-3AD203B41FA5}">
                      <a16:colId xmlns:a16="http://schemas.microsoft.com/office/drawing/2014/main" val="99363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Page Notes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55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60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0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5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1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04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Officers of the International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71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The international Brecht Society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8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5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0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75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Ix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1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3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[1]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4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17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4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1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49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1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[7]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31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10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46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1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8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66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171428"/>
                  </a:ext>
                </a:extLst>
              </a:tr>
            </a:tbl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C157B3A6-5453-4565-958F-0D776F7EA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397"/>
            <a:ext cx="12192000" cy="482283"/>
          </a:xfrm>
          <a:solidFill>
            <a:srgbClr val="5EB3E8"/>
          </a:solidFill>
        </p:spPr>
        <p:txBody>
          <a:bodyPr anchor="b">
            <a:normAutofit fontScale="92500"/>
          </a:bodyPr>
          <a:lstStyle/>
          <a:p>
            <a:pPr algn="l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Page Location: </a:t>
            </a:r>
            <a:r>
              <a:rPr lang="en-US" dirty="0">
                <a:solidFill>
                  <a:schemeClr val="bg1"/>
                </a:solidFill>
              </a:rPr>
              <a:t>EFacs/BrechtYearbook/BrechtYearbook038					</a:t>
            </a:r>
            <a:r>
              <a:rPr lang="en-US" dirty="0"/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created: </a:t>
            </a:r>
            <a:r>
              <a:rPr lang="en-US" sz="2000" dirty="0">
                <a:solidFill>
                  <a:schemeClr val="bg1"/>
                </a:solidFill>
              </a:rPr>
              <a:t>2/12/2019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D78F-F71D-46D3-A9BA-85574384C32A}"/>
              </a:ext>
            </a:extLst>
          </p:cNvPr>
          <p:cNvSpPr txBox="1"/>
          <p:nvPr/>
        </p:nvSpPr>
        <p:spPr>
          <a:xfrm>
            <a:off x="104775" y="478786"/>
            <a:ext cx="1165883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File Name	     Page No.	Page Notes							Scan	Crop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5C904-8AA5-42D5-B446-D80B6B21E4D3}"/>
              </a:ext>
            </a:extLst>
          </p:cNvPr>
          <p:cNvSpPr txBox="1"/>
          <p:nvPr/>
        </p:nvSpPr>
        <p:spPr>
          <a:xfrm>
            <a:off x="11774062" y="779240"/>
            <a:ext cx="3385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pPr algn="ctr"/>
            <a:r>
              <a:rPr lang="en-US" sz="2400" b="1" dirty="0">
                <a:solidFill>
                  <a:srgbClr val="1B7BE9"/>
                </a:solidFill>
              </a:rPr>
              <a:t>-</a:t>
            </a:r>
          </a:p>
          <a:p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1B09BF-4B34-4B14-AA97-42381F1F23E5}"/>
              </a:ext>
            </a:extLst>
          </p:cNvPr>
          <p:cNvSpPr/>
          <p:nvPr/>
        </p:nvSpPr>
        <p:spPr>
          <a:xfrm>
            <a:off x="11763608" y="4914829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 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AFA83-28D6-4B02-9F7C-77C89D65B9A5}"/>
              </a:ext>
            </a:extLst>
          </p:cNvPr>
          <p:cNvSpPr txBox="1"/>
          <p:nvPr/>
        </p:nvSpPr>
        <p:spPr>
          <a:xfrm>
            <a:off x="600075" y="4428964"/>
            <a:ext cx="10991850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amet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consectetur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adipiscing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elit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sed do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eiusmod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tempor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incididunt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labore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et dolore magna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aliqua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Ut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enim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ad minim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veniam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nostrud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exercitation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ullamco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laboris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nisi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aliquip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2B5C3D-C438-45A8-9379-9E99415E816D}"/>
              </a:ext>
            </a:extLst>
          </p:cNvPr>
          <p:cNvSpPr/>
          <p:nvPr/>
        </p:nvSpPr>
        <p:spPr>
          <a:xfrm>
            <a:off x="10252362" y="6193621"/>
            <a:ext cx="584775" cy="584775"/>
          </a:xfrm>
          <a:prstGeom prst="ellipse">
            <a:avLst/>
          </a:prstGeom>
          <a:solidFill>
            <a:srgbClr val="F455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✅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AB44DB-3E65-4147-A979-4955AC910EC4}"/>
              </a:ext>
            </a:extLst>
          </p:cNvPr>
          <p:cNvSpPr/>
          <p:nvPr/>
        </p:nvSpPr>
        <p:spPr>
          <a:xfrm>
            <a:off x="11056047" y="6193620"/>
            <a:ext cx="584775" cy="584775"/>
          </a:xfrm>
          <a:prstGeom prst="ellipse">
            <a:avLst/>
          </a:prstGeom>
          <a:solidFill>
            <a:srgbClr val="F455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✅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47E148-63FD-4A9A-8CF8-3EE2680DD64C}"/>
              </a:ext>
            </a:extLst>
          </p:cNvPr>
          <p:cNvSpPr/>
          <p:nvPr/>
        </p:nvSpPr>
        <p:spPr>
          <a:xfrm>
            <a:off x="11601161" y="4821382"/>
            <a:ext cx="249093" cy="18312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5099DE-5384-47F1-ABA6-6021BACEF3FC}"/>
              </a:ext>
            </a:extLst>
          </p:cNvPr>
          <p:cNvSpPr/>
          <p:nvPr/>
        </p:nvSpPr>
        <p:spPr>
          <a:xfrm>
            <a:off x="11602377" y="4430912"/>
            <a:ext cx="249093" cy="183121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85E70-6CA4-481A-ABF6-450324A08945}"/>
              </a:ext>
            </a:extLst>
          </p:cNvPr>
          <p:cNvSpPr/>
          <p:nvPr/>
        </p:nvSpPr>
        <p:spPr>
          <a:xfrm>
            <a:off x="11601161" y="4628033"/>
            <a:ext cx="249093" cy="183121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7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Props1.xml><?xml version="1.0" encoding="utf-8"?>
<ds:datastoreItem xmlns:ds="http://schemas.openxmlformats.org/officeDocument/2006/customXml" ds:itemID="{9ED2DC64-43E6-4C21-84DA-0C3EA3DA3D8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711D814-85AF-4A48-AFE0-09A2A8D01A3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BE0D1E8-9447-4053-B8AE-EFAB9F91661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1096</Words>
  <Application>Microsoft Office PowerPoint</Application>
  <PresentationFormat>Widescreen</PresentationFormat>
  <Paragraphs>779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Segoe UI Symbol</vt:lpstr>
      <vt:lpstr>Office Theme</vt:lpstr>
      <vt:lpstr>Home                      Bin Setting</vt:lpstr>
      <vt:lpstr>Home                      Bin Setting</vt:lpstr>
      <vt:lpstr>Home                      Bin Setting</vt:lpstr>
      <vt:lpstr>Home                      Bin Setting</vt:lpstr>
      <vt:lpstr>Home                      Bin Setting</vt:lpstr>
      <vt:lpstr>Home &gt; BrechtYearBook38 &gt; BrechtYearBook038      Bin Setting</vt:lpstr>
      <vt:lpstr>PowerPoint Presentation</vt:lpstr>
      <vt:lpstr>PowerPoint Presentation</vt:lpstr>
      <vt:lpstr>PowerPoint Presentation</vt:lpstr>
      <vt:lpstr>Home                      Bin Setting</vt:lpstr>
      <vt:lpstr>Home                      Bin Setting</vt:lpstr>
      <vt:lpstr>Home                      Bin Setting</vt:lpstr>
      <vt:lpstr>Home                      Bin Setting</vt:lpstr>
      <vt:lpstr>Home                      Bin Setting</vt:lpstr>
      <vt:lpstr>Home                      Bin Setting</vt:lpstr>
      <vt:lpstr>Home                      Bin Setting</vt:lpstr>
      <vt:lpstr>Home                      Bin Setting</vt:lpstr>
      <vt:lpstr>Home                      Bin Setting</vt:lpstr>
      <vt:lpstr>Home                      Bin Setting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&gt; BrechtYearBook38 &gt; BrechtYearBook038     Bin User</dc:title>
  <dc:creator>Neal Pongmorrakot</dc:creator>
  <cp:lastModifiedBy>Neal Pongmorrakot</cp:lastModifiedBy>
  <cp:revision>92</cp:revision>
  <dcterms:created xsi:type="dcterms:W3CDTF">2019-02-13T18:02:18Z</dcterms:created>
  <dcterms:modified xsi:type="dcterms:W3CDTF">2019-02-20T18:44:15Z</dcterms:modified>
</cp:coreProperties>
</file>