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EE9"/>
    <a:srgbClr val="1B7BE9"/>
    <a:srgbClr val="5EB3E8"/>
    <a:srgbClr val="1B6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2290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3A0-8389-4C5E-9EAC-3BF91BE8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1C4D-AA7D-4C9F-868A-4BDD738E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999D-7554-47FA-8B32-DE61449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3488-C292-49C0-94C5-DA145345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C60A-6200-4790-9FE4-4F1215BF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B6B0-673E-4DF3-852C-1C4286B4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5C6C-C179-4CA6-B46B-29F508BB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443-76A2-433D-B71F-4EBDCC47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1CAD-A7BA-4FC6-91AB-62148F2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C482-A060-42F5-9DC0-514AFAD8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7ADE-29D5-4C02-B1D9-DC9E01BB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3E167-FCD4-44EC-9039-B2BDD679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D92D-071A-4636-8F61-7B23523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9FF7-C4AF-46F0-9C0B-78C7FB31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B4B7-81F6-47D3-A977-F415695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38A-95EC-40DE-95A6-709FA06A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7915-E535-48B2-A315-CD0DA2E9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BB5C-AF47-4460-A74A-5A6A9CC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DA7E-BDE1-40D6-B6EE-B1E9863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8388-D0AB-4616-81D4-392F1215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43-D9E0-4F3F-ACF2-FB8873FB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4854A-3A02-477C-9457-E10F174F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5DCB-AAAD-4E59-A1CE-10366997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7C1-936A-4C61-9A27-48623960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180B-B66D-40C5-9B02-C83AC42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2E52-54E7-4601-B199-DF0B6372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1200-0761-4F1F-B349-EB7E6065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C61F7-74C3-4BB5-8BEE-1092BA57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BB3E7-4207-4B8D-9BA3-9F70500A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9A04-876F-43A9-A951-EDD67734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0A284-C03A-4C49-81F8-1EA5B293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89D-2092-4689-A00D-BCD38A08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A4BB-D18C-437B-8208-D7A8F636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2751-020E-4C87-BF2F-E9DEFD5B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D2A5F-8BF3-4FF0-813A-55C8D13D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5F0D-86CE-4854-910B-2BEA77505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20A06-21B3-48B6-B4A7-BFBD146E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AD80B-3E88-43FC-A14B-F04FEB60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F29E1-374A-474D-8405-86A4BC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F975-8E6E-4901-AE62-38301845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49A17-11CF-46DF-BA45-03F754D1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7C94D-F08D-4322-A09D-24B9CA1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0C7A9-E7B6-490B-B458-089386FC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E8F6A-C24B-4937-A5F2-787800F0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ABDA-5013-468E-85D5-A715B2D8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0D90-E3E9-4F70-BEFD-CB6CBFF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8D7-F5F4-4013-AE5F-571A4218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125-46C9-4757-9CAD-16195121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BCE0-A851-4040-BAAD-8F21EC62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42C0-EDDF-4F2E-81DA-870C6EC3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B81A-E5A7-4BFB-A64D-940E877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7436-39D6-437B-BDED-22DA8093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E77D-8B99-4158-AA53-145B6CA0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2E169-28DC-4F48-B0E4-FEE6000B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9F48-1C25-4957-8BC4-6F88080A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2132-C731-4524-9820-17819764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CDD6-65B2-420A-B695-37980DD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926E-9123-4663-82EA-6CC1E4F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70ED9-A64D-481C-B07C-6015E12B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9B43-1F04-4BAE-B548-5BEF9AFA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3696-D5AB-404C-B7B8-3B37A03FD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6483-AF06-445F-85E7-619E814CE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B119-CFAC-4327-A71C-D27D30B3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10571"/>
              </p:ext>
            </p:extLst>
          </p:nvPr>
        </p:nvGraphicFramePr>
        <p:xfrm>
          <a:off x="104775" y="700404"/>
          <a:ext cx="11658835" cy="9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                        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Page Notes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244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&gt; BrechtYearBook38 &gt; BrechtYearBook038					Bin	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4"/>
            <a:ext cx="12192000" cy="876392"/>
          </a:xfrm>
          <a:solidFill>
            <a:srgbClr val="5EB3E8"/>
          </a:solidFill>
        </p:spPr>
        <p:txBody>
          <a:bodyPr>
            <a:normAutofit fontScale="92500"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German &gt; BrechtYearbook &gt; BrechtYearBook38 &gt; BrechtYearBook038	</a:t>
            </a:r>
            <a:r>
              <a:rPr lang="en-US" sz="2000" dirty="0"/>
              <a:t>			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sz="2000" dirty="0">
                <a:solidFill>
                  <a:schemeClr val="bg1"/>
                </a:solidFill>
              </a:rPr>
              <a:t>EFacs/BrechtYearbook/BrechtYearbook038</a:t>
            </a:r>
            <a:r>
              <a:rPr lang="en-US" sz="2000" dirty="0"/>
              <a:t>						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last edited: </a:t>
            </a:r>
            <a:r>
              <a:rPr lang="en-US" sz="1800" dirty="0">
                <a:solidFill>
                  <a:schemeClr val="bg1"/>
                </a:solidFill>
              </a:rPr>
              <a:t>2/19/2019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140017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93110-4EB9-426C-8EBA-F62DBEB5472A}"/>
              </a:ext>
            </a:extLst>
          </p:cNvPr>
          <p:cNvSpPr txBox="1"/>
          <p:nvPr/>
        </p:nvSpPr>
        <p:spPr>
          <a:xfrm>
            <a:off x="11792498" y="1569453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3138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15283"/>
              </p:ext>
            </p:extLst>
          </p:nvPr>
        </p:nvGraphicFramePr>
        <p:xfrm>
          <a:off x="104775" y="642443"/>
          <a:ext cx="11658835" cy="927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69287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98290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2770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29530"/>
              </p:ext>
            </p:extLst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19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178802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25208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4343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288536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360298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35981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35164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68890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42175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42445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3306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398270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47107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471554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47107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46248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08004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580331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581010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580804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57263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17738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690538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691022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690538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68237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47107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8634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003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1008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1620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2988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63601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1788021"/>
            <a:ext cx="11292396" cy="22067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25208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4343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408217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79979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79496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7132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68890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42175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42445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3306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517951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90752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91236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90752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8217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627685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700013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700691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70048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9231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737419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BatchName03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Date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810220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810704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810220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80205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90752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8634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 rot="5400000">
            <a:off x="11109693" y="19470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429762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535885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64956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55693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10FAB-5BB3-4BA5-B2F2-357D0AB47567}"/>
              </a:ext>
            </a:extLst>
          </p:cNvPr>
          <p:cNvSpPr txBox="1"/>
          <p:nvPr/>
        </p:nvSpPr>
        <p:spPr>
          <a:xfrm>
            <a:off x="692456" y="2891381"/>
            <a:ext cx="313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User:	</a:t>
            </a:r>
            <a:r>
              <a:rPr lang="en-US" sz="1600" dirty="0">
                <a:latin typeface="+mj-lt"/>
              </a:rPr>
              <a:t>Name1	LastName1</a:t>
            </a:r>
          </a:p>
          <a:p>
            <a:r>
              <a:rPr lang="en-US" sz="1600" dirty="0">
                <a:latin typeface="+mj-lt"/>
              </a:rPr>
              <a:t>	Name2	LastName2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D4E1BC-E62D-40BC-AB49-762327FF3016}"/>
              </a:ext>
            </a:extLst>
          </p:cNvPr>
          <p:cNvSpPr/>
          <p:nvPr/>
        </p:nvSpPr>
        <p:spPr>
          <a:xfrm>
            <a:off x="3547710" y="341460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EB3E8"/>
                </a:solidFill>
              </a:rPr>
              <a:t>+</a:t>
            </a:r>
            <a:endParaRPr lang="en-US" b="1" dirty="0">
              <a:solidFill>
                <a:srgbClr val="5EB3E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3A10F-11A7-4284-BD4D-338EE8A51522}"/>
              </a:ext>
            </a:extLst>
          </p:cNvPr>
          <p:cNvSpPr/>
          <p:nvPr/>
        </p:nvSpPr>
        <p:spPr>
          <a:xfrm>
            <a:off x="1679357" y="3536528"/>
            <a:ext cx="1852753" cy="230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0BEC0-9CF3-4950-993C-9794A44E48CB}"/>
              </a:ext>
            </a:extLst>
          </p:cNvPr>
          <p:cNvSpPr/>
          <p:nvPr/>
        </p:nvSpPr>
        <p:spPr>
          <a:xfrm>
            <a:off x="3296897" y="3531689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777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6889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 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8283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17177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D2DC3A-45C5-4DB5-8FAB-332CC130BDBA}"/>
              </a:ext>
            </a:extLst>
          </p:cNvPr>
          <p:cNvSpPr txBox="1"/>
          <p:nvPr/>
        </p:nvSpPr>
        <p:spPr>
          <a:xfrm>
            <a:off x="11352348" y="18571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27464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28859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37752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391472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47739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4913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57722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591166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67658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69053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13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6889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 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8283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1717700"/>
            <a:ext cx="11292396" cy="28887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</a:p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D2DC3A-45C5-4DB5-8FAB-332CC130BDBA}"/>
              </a:ext>
            </a:extLst>
          </p:cNvPr>
          <p:cNvSpPr txBox="1"/>
          <p:nvPr/>
        </p:nvSpPr>
        <p:spPr>
          <a:xfrm rot="5400000">
            <a:off x="11352348" y="18571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477152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49109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580031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59397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679894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69383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779725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79367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85184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86579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37CB29-BC71-4942-9C91-EB7095FD763F}"/>
              </a:ext>
            </a:extLst>
          </p:cNvPr>
          <p:cNvSpPr/>
          <p:nvPr/>
        </p:nvSpPr>
        <p:spPr>
          <a:xfrm>
            <a:off x="8466666" y="423844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C730E-587D-4A6D-B6C4-46EB928A8A8C}"/>
              </a:ext>
            </a:extLst>
          </p:cNvPr>
          <p:cNvSpPr/>
          <p:nvPr/>
        </p:nvSpPr>
        <p:spPr>
          <a:xfrm>
            <a:off x="10283258" y="423844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C4BC-6258-4B37-9A23-BDC7358A20AB}"/>
              </a:ext>
            </a:extLst>
          </p:cNvPr>
          <p:cNvSpPr/>
          <p:nvPr/>
        </p:nvSpPr>
        <p:spPr>
          <a:xfrm>
            <a:off x="10600266" y="423844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D7E87-1490-4DD6-BFFB-3B6C7CD4DE72}"/>
              </a:ext>
            </a:extLst>
          </p:cNvPr>
          <p:cNvSpPr txBox="1"/>
          <p:nvPr/>
        </p:nvSpPr>
        <p:spPr>
          <a:xfrm>
            <a:off x="2316758" y="2072339"/>
            <a:ext cx="41472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view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delete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assign file to user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user’s role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receive all incoming files	yes	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918DED-ED00-400D-AEB6-3BDC7902A04B}"/>
              </a:ext>
            </a:extLst>
          </p:cNvPr>
          <p:cNvSpPr/>
          <p:nvPr/>
        </p:nvSpPr>
        <p:spPr>
          <a:xfrm>
            <a:off x="4953000" y="22767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D169D-AC9B-4B56-9EC1-8E3E6A049528}"/>
              </a:ext>
            </a:extLst>
          </p:cNvPr>
          <p:cNvSpPr/>
          <p:nvPr/>
        </p:nvSpPr>
        <p:spPr>
          <a:xfrm>
            <a:off x="5843530" y="22767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DCF19E-0EEC-4E1E-99E2-6D4AE60A0D81}"/>
              </a:ext>
            </a:extLst>
          </p:cNvPr>
          <p:cNvSpPr/>
          <p:nvPr/>
        </p:nvSpPr>
        <p:spPr>
          <a:xfrm>
            <a:off x="4953000" y="26354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1118FC-B997-48A0-BD15-9547C3A54B8E}"/>
              </a:ext>
            </a:extLst>
          </p:cNvPr>
          <p:cNvSpPr/>
          <p:nvPr/>
        </p:nvSpPr>
        <p:spPr>
          <a:xfrm>
            <a:off x="5843530" y="26354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73A9EA-09F8-442B-8375-0728E3052E50}"/>
              </a:ext>
            </a:extLst>
          </p:cNvPr>
          <p:cNvSpPr/>
          <p:nvPr/>
        </p:nvSpPr>
        <p:spPr>
          <a:xfrm>
            <a:off x="4953000" y="29940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C97856-29EC-4FA7-8C0F-01309F084AEE}"/>
              </a:ext>
            </a:extLst>
          </p:cNvPr>
          <p:cNvSpPr/>
          <p:nvPr/>
        </p:nvSpPr>
        <p:spPr>
          <a:xfrm>
            <a:off x="5843530" y="29940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BA67E9-6964-4F12-9597-381A5D41A35B}"/>
              </a:ext>
            </a:extLst>
          </p:cNvPr>
          <p:cNvSpPr/>
          <p:nvPr/>
        </p:nvSpPr>
        <p:spPr>
          <a:xfrm>
            <a:off x="4953000" y="33527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A6EBD8-0DF6-40CF-B9F0-3ADF9E5892E0}"/>
              </a:ext>
            </a:extLst>
          </p:cNvPr>
          <p:cNvSpPr/>
          <p:nvPr/>
        </p:nvSpPr>
        <p:spPr>
          <a:xfrm>
            <a:off x="5843530" y="33527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DBF4C6-F6F9-4155-A475-5BB82990B708}"/>
              </a:ext>
            </a:extLst>
          </p:cNvPr>
          <p:cNvSpPr/>
          <p:nvPr/>
        </p:nvSpPr>
        <p:spPr>
          <a:xfrm>
            <a:off x="4953000" y="37153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BD9A07-34FF-49A9-9C1E-903B22999CC1}"/>
              </a:ext>
            </a:extLst>
          </p:cNvPr>
          <p:cNvSpPr/>
          <p:nvPr/>
        </p:nvSpPr>
        <p:spPr>
          <a:xfrm>
            <a:off x="5843530" y="37153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9D1299-9D76-478C-A5DE-CDC3ED1CE7EE}"/>
              </a:ext>
            </a:extLst>
          </p:cNvPr>
          <p:cNvSpPr/>
          <p:nvPr/>
        </p:nvSpPr>
        <p:spPr>
          <a:xfrm>
            <a:off x="4953000" y="40739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66D96A-963B-40C3-B2D0-5245CCF3A0F2}"/>
              </a:ext>
            </a:extLst>
          </p:cNvPr>
          <p:cNvSpPr/>
          <p:nvPr/>
        </p:nvSpPr>
        <p:spPr>
          <a:xfrm>
            <a:off x="5843530" y="40739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DAA5-93F8-4864-AC58-165DD1FCF93A}"/>
              </a:ext>
            </a:extLst>
          </p:cNvPr>
          <p:cNvSpPr txBox="1"/>
          <p:nvPr/>
        </p:nvSpPr>
        <p:spPr>
          <a:xfrm>
            <a:off x="1083733" y="21105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+mj-lt"/>
              </a:rPr>
              <a:t>Authority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87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2EA21-CC77-4661-801E-3DB36D61DA6A}"/>
              </a:ext>
            </a:extLst>
          </p:cNvPr>
          <p:cNvSpPr txBox="1"/>
          <p:nvPr/>
        </p:nvSpPr>
        <p:spPr>
          <a:xfrm>
            <a:off x="168033" y="523783"/>
            <a:ext cx="1166928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</a:rPr>
              <a:t>Issue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		      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</a:rPr>
              <a:t>Visually Cohesive</a:t>
            </a:r>
            <a:r>
              <a:rPr lang="en-US" dirty="0">
                <a:latin typeface="Arial" panose="020B0604020202020204" pitchFamily="34" charset="0"/>
              </a:rPr>
              <a:t>	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</a:rPr>
              <a:t>Total Image Number</a:t>
            </a:r>
            <a:r>
              <a:rPr lang="en-US" dirty="0">
                <a:latin typeface="Arial" panose="020B0604020202020204" pitchFamily="34" charset="0"/>
              </a:rPr>
              <a:t>	 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</a:rPr>
              <a:t>Number Sequence</a:t>
            </a: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</a:rPr>
              <a:t>Image Size</a:t>
            </a:r>
            <a:r>
              <a:rPr lang="en-US" dirty="0">
                <a:latin typeface="Arial" panose="020B0604020202020204" pitchFamily="34" charset="0"/>
              </a:rPr>
              <a:t>	  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</a:rPr>
              <a:t>Photoshop Check</a:t>
            </a: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</a:rPr>
              <a:t>Thumbnail Check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8395"/>
              </p:ext>
            </p:extLst>
          </p:nvPr>
        </p:nvGraphicFramePr>
        <p:xfrm>
          <a:off x="168033" y="893115"/>
          <a:ext cx="11669288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576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786467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601120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Issue1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779354" y="1022165"/>
            <a:ext cx="3385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9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481</Words>
  <Application>Microsoft Office PowerPoint</Application>
  <PresentationFormat>Widescreen</PresentationFormat>
  <Paragraphs>399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Home &gt; BrechtYearBook38 &gt; BrechtYearBook038     Bin User</vt:lpstr>
      <vt:lpstr>PowerPoint Presentation</vt:lpstr>
      <vt:lpstr>PowerPoint Presentation</vt:lpstr>
      <vt:lpstr>Home                     Bin User</vt:lpstr>
      <vt:lpstr>Home                     Bin User</vt:lpstr>
      <vt:lpstr>Home                     Bin User</vt:lpstr>
      <vt:lpstr>Home                     Bin User</vt:lpstr>
      <vt:lpstr>Home                     Bin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&gt; BrechtYearBook38 &gt; BrechtYearBook038     Bin User</dc:title>
  <dc:creator>Neal Pongmorrakot</dc:creator>
  <cp:lastModifiedBy>Neal Pongmorrakot</cp:lastModifiedBy>
  <cp:revision>30</cp:revision>
  <dcterms:created xsi:type="dcterms:W3CDTF">2019-02-13T18:02:18Z</dcterms:created>
  <dcterms:modified xsi:type="dcterms:W3CDTF">2019-02-15T19:59:23Z</dcterms:modified>
</cp:coreProperties>
</file>