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304" r:id="rId6"/>
    <p:sldId id="259" r:id="rId7"/>
    <p:sldId id="287" r:id="rId8"/>
    <p:sldId id="277" r:id="rId9"/>
    <p:sldId id="295" r:id="rId10"/>
    <p:sldId id="276" r:id="rId11"/>
    <p:sldId id="278" r:id="rId12"/>
    <p:sldId id="279" r:id="rId13"/>
    <p:sldId id="288" r:id="rId14"/>
    <p:sldId id="284" r:id="rId15"/>
    <p:sldId id="271" r:id="rId16"/>
    <p:sldId id="296" r:id="rId17"/>
    <p:sldId id="263" r:id="rId18"/>
    <p:sldId id="297" r:id="rId19"/>
    <p:sldId id="266" r:id="rId20"/>
    <p:sldId id="298" r:id="rId21"/>
    <p:sldId id="256" r:id="rId22"/>
    <p:sldId id="299" r:id="rId23"/>
    <p:sldId id="257" r:id="rId24"/>
    <p:sldId id="258" r:id="rId25"/>
    <p:sldId id="268" r:id="rId26"/>
    <p:sldId id="300" r:id="rId27"/>
    <p:sldId id="283" r:id="rId28"/>
    <p:sldId id="301" r:id="rId29"/>
    <p:sldId id="289" r:id="rId30"/>
    <p:sldId id="265" r:id="rId31"/>
    <p:sldId id="290" r:id="rId32"/>
    <p:sldId id="292" r:id="rId33"/>
    <p:sldId id="269" r:id="rId34"/>
    <p:sldId id="302" r:id="rId35"/>
    <p:sldId id="275" r:id="rId36"/>
    <p:sldId id="293" r:id="rId37"/>
    <p:sldId id="270" r:id="rId38"/>
    <p:sldId id="303" r:id="rId39"/>
    <p:sldId id="267" r:id="rId40"/>
    <p:sldId id="294" r:id="rId41"/>
    <p:sldId id="281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E6"/>
    <a:srgbClr val="FCD6CC"/>
    <a:srgbClr val="FAAD98"/>
    <a:srgbClr val="F4552A"/>
    <a:srgbClr val="5EB3E8"/>
    <a:srgbClr val="1B6EE9"/>
    <a:srgbClr val="1B7BE9"/>
    <a:srgbClr val="1B6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3A0-8389-4C5E-9EAC-3BF91BE8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1C4D-AA7D-4C9F-868A-4BDD738E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999D-7554-47FA-8B32-DE61449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3488-C292-49C0-94C5-DA145345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C60A-6200-4790-9FE4-4F1215BF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6B0-673E-4DF3-852C-1C4286B4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5C6C-C179-4CA6-B46B-29F508BB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443-76A2-433D-B71F-4EBDCC47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1CAD-A7BA-4FC6-91AB-62148F2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C482-A060-42F5-9DC0-514AFAD8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7ADE-29D5-4C02-B1D9-DC9E01BB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167-FCD4-44EC-9039-B2BDD679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D92D-071A-4636-8F61-7B23523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9FF7-C4AF-46F0-9C0B-78C7FB3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B4B7-81F6-47D3-A977-F415695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38A-95EC-40DE-95A6-709FA06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7915-E535-48B2-A315-CD0DA2E9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BB5C-AF47-4460-A74A-5A6A9CC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A7E-BDE1-40D6-B6EE-B1E9863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8388-D0AB-4616-81D4-392F1215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43-D9E0-4F3F-ACF2-FB8873FB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854A-3A02-477C-9457-E10F174F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5DCB-AAAD-4E59-A1CE-1036699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7C1-936A-4C61-9A27-4862396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180B-B66D-40C5-9B02-C83AC42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2E52-54E7-4601-B199-DF0B637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200-0761-4F1F-B349-EB7E6065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C61F7-74C3-4BB5-8BEE-1092BA57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BB3E7-4207-4B8D-9BA3-9F70500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9A04-876F-43A9-A951-EDD6773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A284-C03A-4C49-81F8-1EA5B293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89D-2092-4689-A00D-BCD38A08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A4BB-D18C-437B-8208-D7A8F636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2751-020E-4C87-BF2F-E9DEFD5B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D2A5F-8BF3-4FF0-813A-55C8D13D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5F0D-86CE-4854-910B-2BEA7750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20A06-21B3-48B6-B4A7-BFBD146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D80B-3E88-43FC-A14B-F04FEB60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29E1-374A-474D-8405-86A4BC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975-8E6E-4901-AE62-3830184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49A17-11CF-46DF-BA45-03F754D1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C94D-F08D-4322-A09D-24B9CA1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C7A9-E7B6-490B-B458-089386F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E8F6A-C24B-4937-A5F2-787800F0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ABDA-5013-468E-85D5-A715B2D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0D90-E3E9-4F70-BEFD-CB6CBFF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8D7-F5F4-4013-AE5F-571A4218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125-46C9-4757-9CAD-16195121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BCE0-A851-4040-BAAD-8F21EC62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42C0-EDDF-4F2E-81DA-870C6EC3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B81A-E5A7-4BFB-A64D-940E877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7436-39D6-437B-BDED-22DA8093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E77D-8B99-4158-AA53-145B6CA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E169-28DC-4F48-B0E4-FEE6000B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9F48-1C25-4957-8BC4-6F88080A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2132-C731-4524-9820-17819764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CDD6-65B2-420A-B695-37980DD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926E-9123-4663-82EA-6CC1E4F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0ED9-A64D-481C-B07C-6015E12B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9B43-1F04-4BAE-B548-5BEF9AFA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3696-D5AB-404C-B7B8-3B37A03F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2833-0A0A-4E90-AC6F-BB9F3479F15B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6483-AF06-445F-85E7-619E814C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B119-CFAC-4327-A71C-D27D30B3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914289-D9CB-407B-88FA-486954560091}"/>
              </a:ext>
            </a:extLst>
          </p:cNvPr>
          <p:cNvSpPr/>
          <p:nvPr/>
        </p:nvSpPr>
        <p:spPr>
          <a:xfrm>
            <a:off x="5753678" y="2731798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2C19A-5F88-4B3B-99AC-1C391C18B996}"/>
              </a:ext>
            </a:extLst>
          </p:cNvPr>
          <p:cNvSpPr/>
          <p:nvPr/>
        </p:nvSpPr>
        <p:spPr>
          <a:xfrm>
            <a:off x="5753678" y="3126866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0E5A7-F6E0-402E-B96F-80A2B282E903}"/>
              </a:ext>
            </a:extLst>
          </p:cNvPr>
          <p:cNvSpPr txBox="1"/>
          <p:nvPr/>
        </p:nvSpPr>
        <p:spPr>
          <a:xfrm>
            <a:off x="4465469" y="266460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Username: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7DB9B-02A7-4560-84E7-39E0DE76ABE1}"/>
              </a:ext>
            </a:extLst>
          </p:cNvPr>
          <p:cNvSpPr txBox="1"/>
          <p:nvPr/>
        </p:nvSpPr>
        <p:spPr>
          <a:xfrm>
            <a:off x="4555878" y="3059668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Password: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9C826-85B8-4096-8E09-4999FD82CD33}"/>
              </a:ext>
            </a:extLst>
          </p:cNvPr>
          <p:cNvSpPr/>
          <p:nvPr/>
        </p:nvSpPr>
        <p:spPr>
          <a:xfrm>
            <a:off x="6976896" y="3521934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login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470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8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53741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550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502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685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6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8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63475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6760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769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73209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5537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6215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6010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784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82943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622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5744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757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627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45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5286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8140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509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0121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4268B-4433-492F-B9D2-426315B1F81E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D231DC-C2CB-4EA7-A9E4-7ED0A0329D7D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282D49-1075-4120-AD04-26AB24A01E66}"/>
              </a:ext>
            </a:extLst>
          </p:cNvPr>
          <p:cNvCxnSpPr>
            <a:cxnSpLocks/>
          </p:cNvCxnSpPr>
          <p:nvPr/>
        </p:nvCxnSpPr>
        <p:spPr>
          <a:xfrm flipH="1" flipV="1">
            <a:off x="11311169" y="2892649"/>
            <a:ext cx="2734045" cy="44368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4"/>
            <a:ext cx="11292396" cy="2103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452032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52379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52331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51514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8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561766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63505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6259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74382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744506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744301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7450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 rot="5400000">
            <a:off x="11085912" y="25449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47357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5797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69338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4535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0EA9-3F9A-4455-8107-ECDA3F91A77E}"/>
              </a:ext>
            </a:extLst>
          </p:cNvPr>
          <p:cNvSpPr txBox="1"/>
          <p:nvPr/>
        </p:nvSpPr>
        <p:spPr>
          <a:xfrm>
            <a:off x="692455" y="3388862"/>
            <a:ext cx="3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User:	</a:t>
            </a:r>
            <a:r>
              <a:rPr lang="en-US" sz="1600" dirty="0">
                <a:latin typeface="+mj-lt"/>
              </a:rPr>
              <a:t>Name1 LastName1</a:t>
            </a:r>
          </a:p>
          <a:p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AName</a:t>
            </a:r>
            <a:r>
              <a:rPr lang="en-US" sz="1600" dirty="0">
                <a:latin typeface="+mj-lt"/>
              </a:rPr>
              <a:t> LastName2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0BDEB-0F16-4062-9C3D-67CAF141816E}"/>
              </a:ext>
            </a:extLst>
          </p:cNvPr>
          <p:cNvSpPr/>
          <p:nvPr/>
        </p:nvSpPr>
        <p:spPr>
          <a:xfrm>
            <a:off x="3547709" y="391208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EB3E8"/>
                </a:solidFill>
              </a:rPr>
              <a:t>+</a:t>
            </a:r>
            <a:endParaRPr lang="en-US" b="1" dirty="0">
              <a:solidFill>
                <a:srgbClr val="5EB3E8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70274-2929-44BC-AABA-C1D3E8459DA1}"/>
              </a:ext>
            </a:extLst>
          </p:cNvPr>
          <p:cNvSpPr/>
          <p:nvPr/>
        </p:nvSpPr>
        <p:spPr>
          <a:xfrm>
            <a:off x="1679356" y="4034009"/>
            <a:ext cx="1852753" cy="230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12B75-E610-4356-A1AD-81857C06D32A}"/>
              </a:ext>
            </a:extLst>
          </p:cNvPr>
          <p:cNvSpPr/>
          <p:nvPr/>
        </p:nvSpPr>
        <p:spPr>
          <a:xfrm>
            <a:off x="3296896" y="4029170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1286F-FC51-4FE5-A904-8F86FE8624DA}"/>
              </a:ext>
            </a:extLst>
          </p:cNvPr>
          <p:cNvSpPr/>
          <p:nvPr/>
        </p:nvSpPr>
        <p:spPr>
          <a:xfrm>
            <a:off x="10401300" y="402917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86008F-F4B6-4BA2-AE9F-F910E018F3B9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A286A-5C57-45BD-AFF7-8969486AECC5}"/>
              </a:ext>
            </a:extLst>
          </p:cNvPr>
          <p:cNvSpPr txBox="1"/>
          <p:nvPr/>
        </p:nvSpPr>
        <p:spPr>
          <a:xfrm>
            <a:off x="449802" y="672650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55C29-F190-4295-9D2A-C577C04CBB2C}"/>
              </a:ext>
            </a:extLst>
          </p:cNvPr>
          <p:cNvSpPr txBox="1"/>
          <p:nvPr/>
        </p:nvSpPr>
        <p:spPr>
          <a:xfrm>
            <a:off x="1679357" y="74497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ADF73F-7BC1-4500-A08D-027B0999E58C}"/>
              </a:ext>
            </a:extLst>
          </p:cNvPr>
          <p:cNvSpPr txBox="1"/>
          <p:nvPr/>
        </p:nvSpPr>
        <p:spPr>
          <a:xfrm>
            <a:off x="692457" y="745656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3D1ECB-13EC-4520-95C7-1E14B8B66830}"/>
              </a:ext>
            </a:extLst>
          </p:cNvPr>
          <p:cNvSpPr txBox="1"/>
          <p:nvPr/>
        </p:nvSpPr>
        <p:spPr>
          <a:xfrm>
            <a:off x="2666259" y="745451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2311BF-BF3F-4495-A25F-46F955A77FAF}"/>
              </a:ext>
            </a:extLst>
          </p:cNvPr>
          <p:cNvSpPr/>
          <p:nvPr/>
        </p:nvSpPr>
        <p:spPr>
          <a:xfrm>
            <a:off x="3532111" y="7372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C7315-C08A-4EFE-A776-0303BECAB95C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3576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29554"/>
            <a:ext cx="11292396" cy="2103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6240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5756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758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452032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52379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52331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51514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3044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6328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6599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721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5617662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63505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6259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74382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744506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744301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74501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63456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4049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 rot="5400000">
            <a:off x="11085912" y="25449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473576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5797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69338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4535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0EA9-3F9A-4455-8107-ECDA3F91A77E}"/>
              </a:ext>
            </a:extLst>
          </p:cNvPr>
          <p:cNvSpPr txBox="1"/>
          <p:nvPr/>
        </p:nvSpPr>
        <p:spPr>
          <a:xfrm>
            <a:off x="692455" y="3388862"/>
            <a:ext cx="3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User:	</a:t>
            </a:r>
            <a:r>
              <a:rPr lang="en-US" sz="1600" dirty="0">
                <a:latin typeface="+mj-lt"/>
              </a:rPr>
              <a:t>Name1 LastName1</a:t>
            </a:r>
          </a:p>
          <a:p>
            <a:r>
              <a:rPr lang="en-US" sz="1600" dirty="0">
                <a:latin typeface="+mj-lt"/>
              </a:rPr>
              <a:t>	</a:t>
            </a:r>
            <a:r>
              <a:rPr lang="en-US" sz="1600" dirty="0" err="1">
                <a:latin typeface="+mj-lt"/>
              </a:rPr>
              <a:t>AName</a:t>
            </a:r>
            <a:r>
              <a:rPr lang="en-US" sz="1600" dirty="0">
                <a:latin typeface="+mj-lt"/>
              </a:rPr>
              <a:t> LastName2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0BDEB-0F16-4062-9C3D-67CAF141816E}"/>
              </a:ext>
            </a:extLst>
          </p:cNvPr>
          <p:cNvSpPr/>
          <p:nvPr/>
        </p:nvSpPr>
        <p:spPr>
          <a:xfrm>
            <a:off x="3547709" y="391208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EB3E8"/>
                </a:solidFill>
              </a:rPr>
              <a:t>+</a:t>
            </a:r>
            <a:endParaRPr lang="en-US" b="1" dirty="0">
              <a:solidFill>
                <a:srgbClr val="5EB3E8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70274-2929-44BC-AABA-C1D3E8459DA1}"/>
              </a:ext>
            </a:extLst>
          </p:cNvPr>
          <p:cNvSpPr/>
          <p:nvPr/>
        </p:nvSpPr>
        <p:spPr>
          <a:xfrm>
            <a:off x="1679356" y="4034009"/>
            <a:ext cx="1852753" cy="230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12B75-E610-4356-A1AD-81857C06D32A}"/>
              </a:ext>
            </a:extLst>
          </p:cNvPr>
          <p:cNvSpPr/>
          <p:nvPr/>
        </p:nvSpPr>
        <p:spPr>
          <a:xfrm>
            <a:off x="3296896" y="4029170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1286F-FC51-4FE5-A904-8F86FE8624DA}"/>
              </a:ext>
            </a:extLst>
          </p:cNvPr>
          <p:cNvSpPr/>
          <p:nvPr/>
        </p:nvSpPr>
        <p:spPr>
          <a:xfrm>
            <a:off x="10401300" y="402917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86008F-F4B6-4BA2-AE9F-F910E018F3B9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A286A-5C57-45BD-AFF7-8969486AECC5}"/>
              </a:ext>
            </a:extLst>
          </p:cNvPr>
          <p:cNvSpPr txBox="1"/>
          <p:nvPr/>
        </p:nvSpPr>
        <p:spPr>
          <a:xfrm>
            <a:off x="449802" y="672650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55C29-F190-4295-9D2A-C577C04CBB2C}"/>
              </a:ext>
            </a:extLst>
          </p:cNvPr>
          <p:cNvSpPr txBox="1"/>
          <p:nvPr/>
        </p:nvSpPr>
        <p:spPr>
          <a:xfrm>
            <a:off x="1679357" y="744978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ADF73F-7BC1-4500-A08D-027B0999E58C}"/>
              </a:ext>
            </a:extLst>
          </p:cNvPr>
          <p:cNvSpPr txBox="1"/>
          <p:nvPr/>
        </p:nvSpPr>
        <p:spPr>
          <a:xfrm>
            <a:off x="692457" y="745656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3D1ECB-13EC-4520-95C7-1E14B8B66830}"/>
              </a:ext>
            </a:extLst>
          </p:cNvPr>
          <p:cNvSpPr txBox="1"/>
          <p:nvPr/>
        </p:nvSpPr>
        <p:spPr>
          <a:xfrm>
            <a:off x="2666259" y="745451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2311BF-BF3F-4495-A25F-46F955A77FAF}"/>
              </a:ext>
            </a:extLst>
          </p:cNvPr>
          <p:cNvSpPr/>
          <p:nvPr/>
        </p:nvSpPr>
        <p:spPr>
          <a:xfrm>
            <a:off x="3532111" y="7372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C7315-C08A-4EFE-A776-0303BECAB95C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8C4503-965C-4C4C-861B-BA11700E05A6}"/>
              </a:ext>
            </a:extLst>
          </p:cNvPr>
          <p:cNvCxnSpPr>
            <a:cxnSpLocks/>
          </p:cNvCxnSpPr>
          <p:nvPr/>
        </p:nvCxnSpPr>
        <p:spPr>
          <a:xfrm flipH="1" flipV="1">
            <a:off x="2397931" y="2634775"/>
            <a:ext cx="2734045" cy="44368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3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97159"/>
              </p:ext>
            </p:extLst>
          </p:nvPr>
        </p:nvGraphicFramePr>
        <p:xfrm>
          <a:off x="165521" y="1047566"/>
          <a:ext cx="11669288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521" y="1047566"/>
          <a:ext cx="11669288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071D6-FDD0-40D2-BCCE-335938789C9B}"/>
              </a:ext>
            </a:extLst>
          </p:cNvPr>
          <p:cNvCxnSpPr>
            <a:cxnSpLocks/>
          </p:cNvCxnSpPr>
          <p:nvPr/>
        </p:nvCxnSpPr>
        <p:spPr>
          <a:xfrm flipV="1">
            <a:off x="9029700" y="4035582"/>
            <a:ext cx="2967376" cy="383206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7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80545"/>
              </p:ext>
            </p:extLst>
          </p:nvPr>
        </p:nvGraphicFramePr>
        <p:xfrm>
          <a:off x="165521" y="1047566"/>
          <a:ext cx="11669288" cy="527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rgbClr val="1B6EE9"/>
                </a:solidFill>
              </a:rPr>
              <a:t>-</a:t>
            </a: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7E43-E849-4411-A8CE-2B0E6504D2A8}"/>
              </a:ext>
            </a:extLst>
          </p:cNvPr>
          <p:cNvSpPr/>
          <p:nvPr/>
        </p:nvSpPr>
        <p:spPr>
          <a:xfrm>
            <a:off x="11834809" y="55322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0496-BF3D-4E1F-97E2-4EE09C1A1F83}"/>
              </a:ext>
            </a:extLst>
          </p:cNvPr>
          <p:cNvSpPr txBox="1"/>
          <p:nvPr/>
        </p:nvSpPr>
        <p:spPr>
          <a:xfrm>
            <a:off x="600075" y="4189480"/>
            <a:ext cx="10991850" cy="10574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sed do eiusmod tempor incididunt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43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521" y="1047566"/>
          <a:ext cx="11669288" cy="527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rgbClr val="1B6EE9"/>
                </a:solidFill>
              </a:rPr>
              <a:t>-</a:t>
            </a: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7E43-E849-4411-A8CE-2B0E6504D2A8}"/>
              </a:ext>
            </a:extLst>
          </p:cNvPr>
          <p:cNvSpPr/>
          <p:nvPr/>
        </p:nvSpPr>
        <p:spPr>
          <a:xfrm>
            <a:off x="11834809" y="55322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0496-BF3D-4E1F-97E2-4EE09C1A1F83}"/>
              </a:ext>
            </a:extLst>
          </p:cNvPr>
          <p:cNvSpPr txBox="1"/>
          <p:nvPr/>
        </p:nvSpPr>
        <p:spPr>
          <a:xfrm>
            <a:off x="600075" y="4189480"/>
            <a:ext cx="10991850" cy="10574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sed do eiusmod tempor incididunt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FE8F2-D1BD-4C65-A118-5E62E7E84743}"/>
              </a:ext>
            </a:extLst>
          </p:cNvPr>
          <p:cNvCxnSpPr>
            <a:cxnSpLocks/>
          </p:cNvCxnSpPr>
          <p:nvPr/>
        </p:nvCxnSpPr>
        <p:spPr>
          <a:xfrm flipH="1" flipV="1">
            <a:off x="828305" y="2959256"/>
            <a:ext cx="2734045" cy="44368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3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0571"/>
              </p:ext>
            </p:extLst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 Bin	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6E75D-6F23-4869-A6F3-2256B923023F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 Bin	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6E75D-6F23-4869-A6F3-2256B923023F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E9DF7C-5E5E-4BD9-B081-D557DF016AE3}"/>
              </a:ext>
            </a:extLst>
          </p:cNvPr>
          <p:cNvCxnSpPr>
            <a:cxnSpLocks/>
          </p:cNvCxnSpPr>
          <p:nvPr/>
        </p:nvCxnSpPr>
        <p:spPr>
          <a:xfrm>
            <a:off x="7743456" y="2333625"/>
            <a:ext cx="0" cy="4030740"/>
          </a:xfrm>
          <a:prstGeom prst="straightConnector1">
            <a:avLst/>
          </a:prstGeom>
          <a:ln w="76200">
            <a:prstDash val="sys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6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5940"/>
              </p:ext>
            </p:extLst>
          </p:nvPr>
        </p:nvGraphicFramePr>
        <p:xfrm>
          <a:off x="104775" y="651968"/>
          <a:ext cx="11658835" cy="92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692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98290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EF0D43-1D00-4E7D-B719-4485964D6C19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108D1-6A49-4625-A216-494FA6347A9D}"/>
              </a:ext>
            </a:extLst>
          </p:cNvPr>
          <p:cNvCxnSpPr>
            <a:cxnSpLocks/>
          </p:cNvCxnSpPr>
          <p:nvPr/>
        </p:nvCxnSpPr>
        <p:spPr>
          <a:xfrm flipV="1">
            <a:off x="7962900" y="4428965"/>
            <a:ext cx="3972393" cy="393398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196083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19240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192892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19240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18424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240394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312156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31167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30350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350128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423412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41434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459862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532189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532868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532663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52449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569596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642397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642880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642397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63422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14115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2619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36806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48174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58786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4268B-4433-492F-B9D2-426315B1F81E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D231DC-C2CB-4EA7-A9E4-7ED0A0329D7D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498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80785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4BA50B-14AC-4F45-8E83-4FF5C4ABA8BB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9F11E-6601-4DB0-937C-C008FB31DB1B}"/>
              </a:ext>
            </a:extLst>
          </p:cNvPr>
          <p:cNvCxnSpPr>
            <a:cxnSpLocks/>
          </p:cNvCxnSpPr>
          <p:nvPr/>
        </p:nvCxnSpPr>
        <p:spPr>
          <a:xfrm>
            <a:off x="7600950" y="5219700"/>
            <a:ext cx="3267075" cy="1632903"/>
          </a:xfrm>
          <a:prstGeom prst="straightConnector1">
            <a:avLst/>
          </a:prstGeom>
          <a:ln w="76200">
            <a:prstDash val="lgDashDotDot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11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B5C3D-C438-45A8-9379-9E99415E816D}"/>
              </a:ext>
            </a:extLst>
          </p:cNvPr>
          <p:cNvSpPr/>
          <p:nvPr/>
        </p:nvSpPr>
        <p:spPr>
          <a:xfrm>
            <a:off x="10252362" y="6193621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AB44DB-3E65-4147-A979-4955AC910EC4}"/>
              </a:ext>
            </a:extLst>
          </p:cNvPr>
          <p:cNvSpPr/>
          <p:nvPr/>
        </p:nvSpPr>
        <p:spPr>
          <a:xfrm>
            <a:off x="11056047" y="6193620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B5C3D-C438-45A8-9379-9E99415E816D}"/>
              </a:ext>
            </a:extLst>
          </p:cNvPr>
          <p:cNvSpPr/>
          <p:nvPr/>
        </p:nvSpPr>
        <p:spPr>
          <a:xfrm>
            <a:off x="10252362" y="6193621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AB44DB-3E65-4147-A979-4955AC910EC4}"/>
              </a:ext>
            </a:extLst>
          </p:cNvPr>
          <p:cNvSpPr/>
          <p:nvPr/>
        </p:nvSpPr>
        <p:spPr>
          <a:xfrm>
            <a:off x="11056047" y="6193620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132957-487A-4FD4-8C70-FF72CCE86063}"/>
              </a:ext>
            </a:extLst>
          </p:cNvPr>
          <p:cNvCxnSpPr>
            <a:cxnSpLocks/>
          </p:cNvCxnSpPr>
          <p:nvPr/>
        </p:nvCxnSpPr>
        <p:spPr>
          <a:xfrm flipH="1">
            <a:off x="10553701" y="3771900"/>
            <a:ext cx="2209799" cy="269557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73217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>
                        <a:latin typeface="+mj-lt"/>
                      </a:endParaRPr>
                    </a:p>
                    <a:p>
                      <a:pPr algn="l"/>
                      <a:endParaRPr lang="en-US" sz="1600" b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B5C3D-C438-45A8-9379-9E99415E816D}"/>
              </a:ext>
            </a:extLst>
          </p:cNvPr>
          <p:cNvSpPr/>
          <p:nvPr/>
        </p:nvSpPr>
        <p:spPr>
          <a:xfrm>
            <a:off x="10252362" y="6193621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AB44DB-3E65-4147-A979-4955AC910EC4}"/>
              </a:ext>
            </a:extLst>
          </p:cNvPr>
          <p:cNvSpPr/>
          <p:nvPr/>
        </p:nvSpPr>
        <p:spPr>
          <a:xfrm>
            <a:off x="11056047" y="6193620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9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>
                        <a:latin typeface="+mj-lt"/>
                      </a:endParaRPr>
                    </a:p>
                    <a:p>
                      <a:pPr algn="l"/>
                      <a:endParaRPr lang="en-US" sz="1600" b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✅</a:t>
                      </a: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T="9144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2B5C3D-C438-45A8-9379-9E99415E816D}"/>
              </a:ext>
            </a:extLst>
          </p:cNvPr>
          <p:cNvSpPr/>
          <p:nvPr/>
        </p:nvSpPr>
        <p:spPr>
          <a:xfrm>
            <a:off x="10252362" y="6193621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AB44DB-3E65-4147-A979-4955AC910EC4}"/>
              </a:ext>
            </a:extLst>
          </p:cNvPr>
          <p:cNvSpPr/>
          <p:nvPr/>
        </p:nvSpPr>
        <p:spPr>
          <a:xfrm>
            <a:off x="11056047" y="6193620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✅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1AB8C-5F3F-4C60-ABD5-FBF9A1B11493}"/>
              </a:ext>
            </a:extLst>
          </p:cNvPr>
          <p:cNvCxnSpPr>
            <a:cxnSpLocks/>
          </p:cNvCxnSpPr>
          <p:nvPr/>
        </p:nvCxnSpPr>
        <p:spPr>
          <a:xfrm flipH="1" flipV="1">
            <a:off x="6600826" y="1933575"/>
            <a:ext cx="1" cy="5086352"/>
          </a:xfrm>
          <a:prstGeom prst="straightConnector1">
            <a:avLst/>
          </a:prstGeom>
          <a:ln w="76200">
            <a:prstDash val="sys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6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 Bin	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6E75D-6F23-4869-A6F3-2256B923023F}"/>
              </a:ext>
            </a:extLst>
          </p:cNvPr>
          <p:cNvSpPr/>
          <p:nvPr/>
        </p:nvSpPr>
        <p:spPr>
          <a:xfrm>
            <a:off x="10658763" y="6698096"/>
            <a:ext cx="584775" cy="584775"/>
          </a:xfrm>
          <a:prstGeom prst="ellipse">
            <a:avLst/>
          </a:prstGeom>
          <a:solidFill>
            <a:srgbClr val="F455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36159-C924-4BE2-A78D-71C4D252C8B5}"/>
              </a:ext>
            </a:extLst>
          </p:cNvPr>
          <p:cNvCxnSpPr>
            <a:cxnSpLocks/>
          </p:cNvCxnSpPr>
          <p:nvPr/>
        </p:nvCxnSpPr>
        <p:spPr>
          <a:xfrm flipH="1" flipV="1">
            <a:off x="10439400" y="352425"/>
            <a:ext cx="2324101" cy="341947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6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17405"/>
            <a:ext cx="11292396" cy="108706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DeletedBatch03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2/17/2019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5025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63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49071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AnotherDeletedBatch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1/25/2019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0833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0349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21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18294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DeletedBatch01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5114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538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60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58805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BatchName024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2089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302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68539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	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2/5/2019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086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1545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133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317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78273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155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290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3928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328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061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7673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04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965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379239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17405"/>
            <a:ext cx="11292396" cy="108706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DeletedBatch03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2/17/2019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5025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63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49071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AnotherDeletedBatch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1/25/2019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0833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0349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21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18294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DeletedBatch01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5114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538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60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58805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BatchName024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2089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302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68539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	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2/5/2019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086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1545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133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317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78273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155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290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3928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328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061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7673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04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965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Bin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5372AF-EC14-4ECA-B36D-4C8372347106}"/>
              </a:ext>
            </a:extLst>
          </p:cNvPr>
          <p:cNvCxnSpPr>
            <a:cxnSpLocks/>
          </p:cNvCxnSpPr>
          <p:nvPr/>
        </p:nvCxnSpPr>
        <p:spPr>
          <a:xfrm flipH="1" flipV="1">
            <a:off x="11659879" y="377935"/>
            <a:ext cx="873432" cy="4398392"/>
          </a:xfrm>
          <a:prstGeom prst="straightConnector1">
            <a:avLst/>
          </a:prstGeom>
          <a:ln w="76200">
            <a:prstDash val="lgDashDotDot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1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2317405"/>
            <a:ext cx="11292396" cy="108706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DeletedBatch03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2/17/2019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305025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30454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9637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49071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AnotherDeletedBatch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1/25/2019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2/2/2019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20833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20349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12181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1218294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DeletedBatch01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95114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95384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8600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58805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BatchName024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32089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2302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68539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	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2/5/2019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4086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41545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4133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33172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78273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1/13/2019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deleted: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51557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51073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4290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31605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13928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5328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7061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7673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904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965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1BE3C9-C4D9-47E1-A0E9-7A6FBD39EAD8}"/>
              </a:ext>
            </a:extLst>
          </p:cNvPr>
          <p:cNvSpPr txBox="1"/>
          <p:nvPr/>
        </p:nvSpPr>
        <p:spPr>
          <a:xfrm>
            <a:off x="10980222" y="-48083"/>
            <a:ext cx="1021278" cy="2295964"/>
          </a:xfrm>
          <a:prstGeom prst="rect">
            <a:avLst/>
          </a:prstGeom>
          <a:solidFill>
            <a:srgbClr val="5EB3E8"/>
          </a:solidFill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Setting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Role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5372AF-EC14-4ECA-B36D-4C8372347106}"/>
              </a:ext>
            </a:extLst>
          </p:cNvPr>
          <p:cNvCxnSpPr>
            <a:cxnSpLocks/>
          </p:cNvCxnSpPr>
          <p:nvPr/>
        </p:nvCxnSpPr>
        <p:spPr>
          <a:xfrm flipV="1">
            <a:off x="8672997" y="857250"/>
            <a:ext cx="2477691" cy="5138865"/>
          </a:xfrm>
          <a:prstGeom prst="straightConnector1">
            <a:avLst/>
          </a:prstGeom>
          <a:ln w="76200">
            <a:prstDash val="solid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59FC3-13DD-42C7-AC06-A33712461B13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23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196083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19240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192892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19240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18424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240394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312156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311672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30350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350128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423412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414346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459862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Book233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532189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532868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532663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52449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5695963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642397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642880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642397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634229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4229291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14115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2619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36806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48174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58786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4268B-4433-492F-B9D2-426315B1F81E}"/>
              </a:ext>
            </a:extLst>
          </p:cNvPr>
          <p:cNvSpPr txBox="1"/>
          <p:nvPr/>
        </p:nvSpPr>
        <p:spPr>
          <a:xfrm>
            <a:off x="10850270" y="741550"/>
            <a:ext cx="861133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D231DC-C2CB-4EA7-A9E4-7ED0A0329D7D}"/>
              </a:ext>
            </a:extLst>
          </p:cNvPr>
          <p:cNvSpPr txBox="1"/>
          <p:nvPr/>
        </p:nvSpPr>
        <p:spPr>
          <a:xfrm>
            <a:off x="371694" y="650524"/>
            <a:ext cx="111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Batch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D4ADC3-217A-4F1B-A603-4B59721CED9B}"/>
              </a:ext>
            </a:extLst>
          </p:cNvPr>
          <p:cNvCxnSpPr/>
          <p:nvPr/>
        </p:nvCxnSpPr>
        <p:spPr>
          <a:xfrm flipH="1" flipV="1">
            <a:off x="11576658" y="1043028"/>
            <a:ext cx="1085850" cy="17621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5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59FC3-13DD-42C7-AC06-A33712461B13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03575E-6D3F-472D-97FE-D0DA67DA085C}"/>
              </a:ext>
            </a:extLst>
          </p:cNvPr>
          <p:cNvCxnSpPr>
            <a:cxnSpLocks/>
          </p:cNvCxnSpPr>
          <p:nvPr/>
        </p:nvCxnSpPr>
        <p:spPr>
          <a:xfrm flipH="1" flipV="1">
            <a:off x="10839868" y="1856647"/>
            <a:ext cx="1714082" cy="430163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3F3ED0-2089-4058-BB8A-C6FC55E3003E}"/>
              </a:ext>
            </a:extLst>
          </p:cNvPr>
          <p:cNvSpPr/>
          <p:nvPr/>
        </p:nvSpPr>
        <p:spPr>
          <a:xfrm>
            <a:off x="8847108" y="1952981"/>
            <a:ext cx="2051806" cy="1149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8D9F66-3ABD-4EFD-87CF-314CDA94A4AA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382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2096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384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671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959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	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946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929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	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865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E4A51E-0E57-492A-8F2A-739B9ACBB7D7}"/>
              </a:ext>
            </a:extLst>
          </p:cNvPr>
          <p:cNvSpPr/>
          <p:nvPr/>
        </p:nvSpPr>
        <p:spPr>
          <a:xfrm>
            <a:off x="8847666" y="272768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D4C47B-DA0E-4AA5-9E9C-6A036E08663C}"/>
              </a:ext>
            </a:extLst>
          </p:cNvPr>
          <p:cNvSpPr/>
          <p:nvPr/>
        </p:nvSpPr>
        <p:spPr>
          <a:xfrm>
            <a:off x="10664258" y="272768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4F279A-6263-47DD-9A29-7EFBFB5A33C9}"/>
              </a:ext>
            </a:extLst>
          </p:cNvPr>
          <p:cNvSpPr/>
          <p:nvPr/>
        </p:nvSpPr>
        <p:spPr>
          <a:xfrm>
            <a:off x="10981266" y="272768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14AAA0E-5F9D-4888-9B28-96374E2CBFE5}"/>
              </a:ext>
            </a:extLst>
          </p:cNvPr>
          <p:cNvSpPr/>
          <p:nvPr/>
        </p:nvSpPr>
        <p:spPr>
          <a:xfrm>
            <a:off x="8847387" y="171350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5274B1-C3E5-437A-A486-C44A4DB26EC9}"/>
              </a:ext>
            </a:extLst>
          </p:cNvPr>
          <p:cNvSpPr/>
          <p:nvPr/>
        </p:nvSpPr>
        <p:spPr>
          <a:xfrm>
            <a:off x="10663979" y="1713502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D9233E-9B2D-4D7F-B1A6-D1FA1C65128F}"/>
              </a:ext>
            </a:extLst>
          </p:cNvPr>
          <p:cNvSpPr/>
          <p:nvPr/>
        </p:nvSpPr>
        <p:spPr>
          <a:xfrm>
            <a:off x="10980987" y="1713504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78C99-C286-4781-AE3D-D33054B0DEA4}"/>
              </a:ext>
            </a:extLst>
          </p:cNvPr>
          <p:cNvSpPr/>
          <p:nvPr/>
        </p:nvSpPr>
        <p:spPr>
          <a:xfrm>
            <a:off x="8847108" y="382362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AEF8748-3FD7-412A-8978-C8581DD7A817}"/>
              </a:ext>
            </a:extLst>
          </p:cNvPr>
          <p:cNvSpPr/>
          <p:nvPr/>
        </p:nvSpPr>
        <p:spPr>
          <a:xfrm>
            <a:off x="10663700" y="382362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3F99C5-526D-4E17-8168-780665A30161}"/>
              </a:ext>
            </a:extLst>
          </p:cNvPr>
          <p:cNvSpPr/>
          <p:nvPr/>
        </p:nvSpPr>
        <p:spPr>
          <a:xfrm>
            <a:off x="10980708" y="382362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08ABFD-9504-4F89-8181-9D4990263270}"/>
              </a:ext>
            </a:extLst>
          </p:cNvPr>
          <p:cNvSpPr/>
          <p:nvPr/>
        </p:nvSpPr>
        <p:spPr>
          <a:xfrm>
            <a:off x="8847108" y="4833239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Metadata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105EF5-DA5B-4D77-889F-68127DCA9DB8}"/>
              </a:ext>
            </a:extLst>
          </p:cNvPr>
          <p:cNvSpPr/>
          <p:nvPr/>
        </p:nvSpPr>
        <p:spPr>
          <a:xfrm>
            <a:off x="10663700" y="4833238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E2DF5-5567-495B-B91C-B6C6A9AE719E}"/>
              </a:ext>
            </a:extLst>
          </p:cNvPr>
          <p:cNvSpPr/>
          <p:nvPr/>
        </p:nvSpPr>
        <p:spPr>
          <a:xfrm>
            <a:off x="10980708" y="4833240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4B4693-4BCF-4A06-9D66-B8A073AE71BF}"/>
              </a:ext>
            </a:extLst>
          </p:cNvPr>
          <p:cNvSpPr/>
          <p:nvPr/>
        </p:nvSpPr>
        <p:spPr>
          <a:xfrm>
            <a:off x="8847108" y="5838210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Photographer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0066C4-BF9F-4050-BF57-6B162F1A9377}"/>
              </a:ext>
            </a:extLst>
          </p:cNvPr>
          <p:cNvSpPr/>
          <p:nvPr/>
        </p:nvSpPr>
        <p:spPr>
          <a:xfrm>
            <a:off x="10663700" y="5838209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5BE500-2EDF-4536-A21A-99CBAADE870B}"/>
              </a:ext>
            </a:extLst>
          </p:cNvPr>
          <p:cNvSpPr/>
          <p:nvPr/>
        </p:nvSpPr>
        <p:spPr>
          <a:xfrm>
            <a:off x="10980708" y="5838211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665347-08E0-4F75-993E-ABEA97AD9688}"/>
              </a:ext>
            </a:extLst>
          </p:cNvPr>
          <p:cNvSpPr/>
          <p:nvPr/>
        </p:nvSpPr>
        <p:spPr>
          <a:xfrm>
            <a:off x="8847108" y="6869177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Administrator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F25519-7E21-43A4-8E52-6A0C174B1055}"/>
              </a:ext>
            </a:extLst>
          </p:cNvPr>
          <p:cNvSpPr/>
          <p:nvPr/>
        </p:nvSpPr>
        <p:spPr>
          <a:xfrm>
            <a:off x="10663700" y="6869176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7EBA4A-953E-4611-9DC4-15EF41D2BA99}"/>
              </a:ext>
            </a:extLst>
          </p:cNvPr>
          <p:cNvSpPr/>
          <p:nvPr/>
        </p:nvSpPr>
        <p:spPr>
          <a:xfrm>
            <a:off x="10980708" y="6869178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59FC3-13DD-42C7-AC06-A33712461B13}"/>
              </a:ext>
            </a:extLst>
          </p:cNvPr>
          <p:cNvSpPr txBox="1"/>
          <p:nvPr/>
        </p:nvSpPr>
        <p:spPr>
          <a:xfrm>
            <a:off x="371694" y="650524"/>
            <a:ext cx="94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1CAE4-B9DD-4C4F-93CA-D83CF7DC2201}"/>
              </a:ext>
            </a:extLst>
          </p:cNvPr>
          <p:cNvSpPr txBox="1"/>
          <p:nvPr/>
        </p:nvSpPr>
        <p:spPr>
          <a:xfrm>
            <a:off x="10980222" y="-48083"/>
            <a:ext cx="1021278" cy="2295964"/>
          </a:xfrm>
          <a:prstGeom prst="rect">
            <a:avLst/>
          </a:prstGeom>
          <a:solidFill>
            <a:srgbClr val="5EB3E8"/>
          </a:solidFill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Setting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Role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Other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03575E-6D3F-472D-97FE-D0DA67DA085C}"/>
              </a:ext>
            </a:extLst>
          </p:cNvPr>
          <p:cNvCxnSpPr>
            <a:cxnSpLocks/>
          </p:cNvCxnSpPr>
          <p:nvPr/>
        </p:nvCxnSpPr>
        <p:spPr>
          <a:xfrm flipH="1" flipV="1">
            <a:off x="11722902" y="1487524"/>
            <a:ext cx="1579592" cy="58817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2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17113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33456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35019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43744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3365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53730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3228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63714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3091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737035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28368-6AAC-4BCD-817B-978FFC47F969}"/>
              </a:ext>
            </a:extLst>
          </p:cNvPr>
          <p:cNvSpPr txBox="1"/>
          <p:nvPr/>
        </p:nvSpPr>
        <p:spPr>
          <a:xfrm>
            <a:off x="449802" y="22003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4C58B-3AC9-4988-BB42-0D14D1A36916}"/>
              </a:ext>
            </a:extLst>
          </p:cNvPr>
          <p:cNvSpPr txBox="1"/>
          <p:nvPr/>
        </p:nvSpPr>
        <p:spPr>
          <a:xfrm>
            <a:off x="11352348" y="22361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75B91-7868-4B4C-8FBB-5DE9B8EAE45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3827258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3217113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33456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4235019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43744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523365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53730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623228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63714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723091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737035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28368-6AAC-4BCD-817B-978FFC47F969}"/>
              </a:ext>
            </a:extLst>
          </p:cNvPr>
          <p:cNvSpPr txBox="1"/>
          <p:nvPr/>
        </p:nvSpPr>
        <p:spPr>
          <a:xfrm>
            <a:off x="449802" y="22003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4C58B-3AC9-4988-BB42-0D14D1A36916}"/>
              </a:ext>
            </a:extLst>
          </p:cNvPr>
          <p:cNvSpPr txBox="1"/>
          <p:nvPr/>
        </p:nvSpPr>
        <p:spPr>
          <a:xfrm>
            <a:off x="11352348" y="22361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75B91-7868-4B4C-8FBB-5DE9B8EAE45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DAB3C-EF51-4C6A-BFEF-82A980A1F11E}"/>
              </a:ext>
            </a:extLst>
          </p:cNvPr>
          <p:cNvCxnSpPr>
            <a:cxnSpLocks/>
          </p:cNvCxnSpPr>
          <p:nvPr/>
        </p:nvCxnSpPr>
        <p:spPr>
          <a:xfrm flipH="1" flipV="1">
            <a:off x="11547273" y="2556159"/>
            <a:ext cx="1579592" cy="58817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91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00300"/>
            <a:ext cx="11292396" cy="28887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 rot="5400000">
            <a:off x="11352348" y="23397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526501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53935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628291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64223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728154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74209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827985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84193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90010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91405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C4BC-6258-4B37-9A23-BDC7358A20AB}"/>
              </a:ext>
            </a:extLst>
          </p:cNvPr>
          <p:cNvSpPr/>
          <p:nvPr/>
        </p:nvSpPr>
        <p:spPr>
          <a:xfrm>
            <a:off x="10600266" y="472104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E87-1490-4DD6-BFFB-3B6C7CD4DE72}"/>
              </a:ext>
            </a:extLst>
          </p:cNvPr>
          <p:cNvSpPr txBox="1"/>
          <p:nvPr/>
        </p:nvSpPr>
        <p:spPr>
          <a:xfrm>
            <a:off x="2316758" y="2554939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view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delete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assign file to user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user’s role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receive all incoming files	yes	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918DED-ED00-400D-AEB6-3BDC7902A04B}"/>
              </a:ext>
            </a:extLst>
          </p:cNvPr>
          <p:cNvSpPr/>
          <p:nvPr/>
        </p:nvSpPr>
        <p:spPr>
          <a:xfrm>
            <a:off x="495300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D169D-AC9B-4B56-9EC1-8E3E6A049528}"/>
              </a:ext>
            </a:extLst>
          </p:cNvPr>
          <p:cNvSpPr/>
          <p:nvPr/>
        </p:nvSpPr>
        <p:spPr>
          <a:xfrm>
            <a:off x="584353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F19E-0EEC-4E1E-99E2-6D4AE60A0D81}"/>
              </a:ext>
            </a:extLst>
          </p:cNvPr>
          <p:cNvSpPr/>
          <p:nvPr/>
        </p:nvSpPr>
        <p:spPr>
          <a:xfrm>
            <a:off x="495300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1118FC-B997-48A0-BD15-9547C3A54B8E}"/>
              </a:ext>
            </a:extLst>
          </p:cNvPr>
          <p:cNvSpPr/>
          <p:nvPr/>
        </p:nvSpPr>
        <p:spPr>
          <a:xfrm>
            <a:off x="584353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73A9EA-09F8-442B-8375-0728E3052E50}"/>
              </a:ext>
            </a:extLst>
          </p:cNvPr>
          <p:cNvSpPr/>
          <p:nvPr/>
        </p:nvSpPr>
        <p:spPr>
          <a:xfrm>
            <a:off x="495300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C97856-29EC-4FA7-8C0F-01309F084AEE}"/>
              </a:ext>
            </a:extLst>
          </p:cNvPr>
          <p:cNvSpPr/>
          <p:nvPr/>
        </p:nvSpPr>
        <p:spPr>
          <a:xfrm>
            <a:off x="584353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BA67E9-6964-4F12-9597-381A5D41A35B}"/>
              </a:ext>
            </a:extLst>
          </p:cNvPr>
          <p:cNvSpPr/>
          <p:nvPr/>
        </p:nvSpPr>
        <p:spPr>
          <a:xfrm>
            <a:off x="495300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A6EBD8-0DF6-40CF-B9F0-3ADF9E5892E0}"/>
              </a:ext>
            </a:extLst>
          </p:cNvPr>
          <p:cNvSpPr/>
          <p:nvPr/>
        </p:nvSpPr>
        <p:spPr>
          <a:xfrm>
            <a:off x="584353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BF4C6-F6F9-4155-A475-5BB82990B708}"/>
              </a:ext>
            </a:extLst>
          </p:cNvPr>
          <p:cNvSpPr/>
          <p:nvPr/>
        </p:nvSpPr>
        <p:spPr>
          <a:xfrm>
            <a:off x="495300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D9A07-34FF-49A9-9C1E-903B22999CC1}"/>
              </a:ext>
            </a:extLst>
          </p:cNvPr>
          <p:cNvSpPr/>
          <p:nvPr/>
        </p:nvSpPr>
        <p:spPr>
          <a:xfrm>
            <a:off x="584353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9D1299-9D76-478C-A5DE-CDC3ED1CE7EE}"/>
              </a:ext>
            </a:extLst>
          </p:cNvPr>
          <p:cNvSpPr/>
          <p:nvPr/>
        </p:nvSpPr>
        <p:spPr>
          <a:xfrm>
            <a:off x="495300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66D96A-963B-40C3-B2D0-5245CCF3A0F2}"/>
              </a:ext>
            </a:extLst>
          </p:cNvPr>
          <p:cNvSpPr/>
          <p:nvPr/>
        </p:nvSpPr>
        <p:spPr>
          <a:xfrm>
            <a:off x="584353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DAA5-93F8-4864-AC58-165DD1FCF93A}"/>
              </a:ext>
            </a:extLst>
          </p:cNvPr>
          <p:cNvSpPr txBox="1"/>
          <p:nvPr/>
        </p:nvSpPr>
        <p:spPr>
          <a:xfrm>
            <a:off x="1083733" y="25931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Authority</a:t>
            </a:r>
            <a:endParaRPr lang="en-US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7A6C5-9B70-487A-B626-EE73B5427BA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1253146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Administrator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of what this role can 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2200300"/>
            <a:ext cx="11292396" cy="28887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Photographer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description……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 rot="5400000">
            <a:off x="11352348" y="23397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5265011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Metadata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Description lorem ipsum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53935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628291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 Photographer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64223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728154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Student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74209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827985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84193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90010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91405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C4BC-6258-4B37-9A23-BDC7358A20AB}"/>
              </a:ext>
            </a:extLst>
          </p:cNvPr>
          <p:cNvSpPr/>
          <p:nvPr/>
        </p:nvSpPr>
        <p:spPr>
          <a:xfrm>
            <a:off x="10600266" y="472104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E87-1490-4DD6-BFFB-3B6C7CD4DE72}"/>
              </a:ext>
            </a:extLst>
          </p:cNvPr>
          <p:cNvSpPr txBox="1"/>
          <p:nvPr/>
        </p:nvSpPr>
        <p:spPr>
          <a:xfrm>
            <a:off x="2316758" y="2554939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view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delete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assign file to user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user’s role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receive all incoming files	yes	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918DED-ED00-400D-AEB6-3BDC7902A04B}"/>
              </a:ext>
            </a:extLst>
          </p:cNvPr>
          <p:cNvSpPr/>
          <p:nvPr/>
        </p:nvSpPr>
        <p:spPr>
          <a:xfrm>
            <a:off x="495300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D169D-AC9B-4B56-9EC1-8E3E6A049528}"/>
              </a:ext>
            </a:extLst>
          </p:cNvPr>
          <p:cNvSpPr/>
          <p:nvPr/>
        </p:nvSpPr>
        <p:spPr>
          <a:xfrm>
            <a:off x="5843530" y="27593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F19E-0EEC-4E1E-99E2-6D4AE60A0D81}"/>
              </a:ext>
            </a:extLst>
          </p:cNvPr>
          <p:cNvSpPr/>
          <p:nvPr/>
        </p:nvSpPr>
        <p:spPr>
          <a:xfrm>
            <a:off x="495300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1118FC-B997-48A0-BD15-9547C3A54B8E}"/>
              </a:ext>
            </a:extLst>
          </p:cNvPr>
          <p:cNvSpPr/>
          <p:nvPr/>
        </p:nvSpPr>
        <p:spPr>
          <a:xfrm>
            <a:off x="5843530" y="31180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73A9EA-09F8-442B-8375-0728E3052E50}"/>
              </a:ext>
            </a:extLst>
          </p:cNvPr>
          <p:cNvSpPr/>
          <p:nvPr/>
        </p:nvSpPr>
        <p:spPr>
          <a:xfrm>
            <a:off x="495300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C97856-29EC-4FA7-8C0F-01309F084AEE}"/>
              </a:ext>
            </a:extLst>
          </p:cNvPr>
          <p:cNvSpPr/>
          <p:nvPr/>
        </p:nvSpPr>
        <p:spPr>
          <a:xfrm>
            <a:off x="5843530" y="34766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BA67E9-6964-4F12-9597-381A5D41A35B}"/>
              </a:ext>
            </a:extLst>
          </p:cNvPr>
          <p:cNvSpPr/>
          <p:nvPr/>
        </p:nvSpPr>
        <p:spPr>
          <a:xfrm>
            <a:off x="495300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A6EBD8-0DF6-40CF-B9F0-3ADF9E5892E0}"/>
              </a:ext>
            </a:extLst>
          </p:cNvPr>
          <p:cNvSpPr/>
          <p:nvPr/>
        </p:nvSpPr>
        <p:spPr>
          <a:xfrm>
            <a:off x="5843530" y="38353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BF4C6-F6F9-4155-A475-5BB82990B708}"/>
              </a:ext>
            </a:extLst>
          </p:cNvPr>
          <p:cNvSpPr/>
          <p:nvPr/>
        </p:nvSpPr>
        <p:spPr>
          <a:xfrm>
            <a:off x="495300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D9A07-34FF-49A9-9C1E-903B22999CC1}"/>
              </a:ext>
            </a:extLst>
          </p:cNvPr>
          <p:cNvSpPr/>
          <p:nvPr/>
        </p:nvSpPr>
        <p:spPr>
          <a:xfrm>
            <a:off x="5843530" y="41979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9D1299-9D76-478C-A5DE-CDC3ED1CE7EE}"/>
              </a:ext>
            </a:extLst>
          </p:cNvPr>
          <p:cNvSpPr/>
          <p:nvPr/>
        </p:nvSpPr>
        <p:spPr>
          <a:xfrm>
            <a:off x="495300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66D96A-963B-40C3-B2D0-5245CCF3A0F2}"/>
              </a:ext>
            </a:extLst>
          </p:cNvPr>
          <p:cNvSpPr/>
          <p:nvPr/>
        </p:nvSpPr>
        <p:spPr>
          <a:xfrm>
            <a:off x="5843530" y="45565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DAA5-93F8-4864-AC58-165DD1FCF93A}"/>
              </a:ext>
            </a:extLst>
          </p:cNvPr>
          <p:cNvSpPr txBox="1"/>
          <p:nvPr/>
        </p:nvSpPr>
        <p:spPr>
          <a:xfrm>
            <a:off x="1083733" y="25931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Authority</a:t>
            </a:r>
            <a:endParaRPr lang="en-US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7A6C5-9B70-487A-B626-EE73B5427BA2}"/>
              </a:ext>
            </a:extLst>
          </p:cNvPr>
          <p:cNvSpPr txBox="1"/>
          <p:nvPr/>
        </p:nvSpPr>
        <p:spPr>
          <a:xfrm>
            <a:off x="371694" y="650524"/>
            <a:ext cx="903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421B7F-D142-49B6-9C0B-29BA6634931A}"/>
              </a:ext>
            </a:extLst>
          </p:cNvPr>
          <p:cNvSpPr txBox="1"/>
          <p:nvPr/>
        </p:nvSpPr>
        <p:spPr>
          <a:xfrm>
            <a:off x="10980222" y="-48083"/>
            <a:ext cx="1021278" cy="2295964"/>
          </a:xfrm>
          <a:prstGeom prst="rect">
            <a:avLst/>
          </a:prstGeom>
          <a:solidFill>
            <a:srgbClr val="5EB3E8"/>
          </a:solidFill>
        </p:spPr>
        <p:txBody>
          <a:bodyPr wrap="non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Setting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User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Role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Other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1E0497-883F-4C53-997D-EE5DAE7DA7BD}"/>
              </a:ext>
            </a:extLst>
          </p:cNvPr>
          <p:cNvCxnSpPr>
            <a:cxnSpLocks/>
          </p:cNvCxnSpPr>
          <p:nvPr/>
        </p:nvCxnSpPr>
        <p:spPr>
          <a:xfrm flipH="1" flipV="1">
            <a:off x="11801561" y="2083323"/>
            <a:ext cx="1579592" cy="58817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1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11715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Upload</a:t>
            </a:r>
          </a:p>
          <a:p>
            <a:r>
              <a:rPr lang="en-US" dirty="0">
                <a:latin typeface="+mj-lt"/>
              </a:rPr>
              <a:t>Default directory: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7A6C5-9B70-487A-B626-EE73B5427BA2}"/>
              </a:ext>
            </a:extLst>
          </p:cNvPr>
          <p:cNvSpPr txBox="1"/>
          <p:nvPr/>
        </p:nvSpPr>
        <p:spPr>
          <a:xfrm>
            <a:off x="371694" y="650524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Other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4DA879-DBA0-4472-85AD-654C7B22E600}"/>
              </a:ext>
            </a:extLst>
          </p:cNvPr>
          <p:cNvSpPr/>
          <p:nvPr/>
        </p:nvSpPr>
        <p:spPr>
          <a:xfrm>
            <a:off x="2249054" y="156870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X:/Folder/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25186-C051-4589-BB3D-EE97D137B885}"/>
              </a:ext>
            </a:extLst>
          </p:cNvPr>
          <p:cNvSpPr/>
          <p:nvPr/>
        </p:nvSpPr>
        <p:spPr>
          <a:xfrm>
            <a:off x="4470461" y="1583398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F18DF-6389-405E-A386-7AA9F887C94F}"/>
              </a:ext>
            </a:extLst>
          </p:cNvPr>
          <p:cNvSpPr txBox="1"/>
          <p:nvPr/>
        </p:nvSpPr>
        <p:spPr>
          <a:xfrm>
            <a:off x="449802" y="212432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F9F43-A1DE-4826-A37E-F2BD4EE4A133}"/>
              </a:ext>
            </a:extLst>
          </p:cNvPr>
          <p:cNvSpPr txBox="1"/>
          <p:nvPr/>
        </p:nvSpPr>
        <p:spPr>
          <a:xfrm>
            <a:off x="11352348" y="13109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7F726-3AC7-4A17-8674-E5D80D38312C}"/>
              </a:ext>
            </a:extLst>
          </p:cNvPr>
          <p:cNvSpPr txBox="1"/>
          <p:nvPr/>
        </p:nvSpPr>
        <p:spPr>
          <a:xfrm>
            <a:off x="11352348" y="21746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3498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8DA-58A8-4A18-A8BF-C7CB1E77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72E6-5F9E-4835-B3A1-00DC2DF2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Assign different roles to different users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Input metadata to generate reformatting sheet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Organize reformatting sheets in batches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Write note/comment on reformatting sheet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Check multiple boxes at once</a:t>
            </a:r>
          </a:p>
        </p:txBody>
      </p:sp>
    </p:spTree>
    <p:extLst>
      <p:ext uri="{BB962C8B-B14F-4D97-AF65-F5344CB8AC3E}">
        <p14:creationId xmlns:p14="http://schemas.microsoft.com/office/powerpoint/2010/main" val="6393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24168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D5BD8-D5B1-42FF-8412-083C690E2F1F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295A4-D2D9-4223-B9C1-FE6BB84D1CFC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9F2F8-AB1E-4072-951E-FB0F6B548120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248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24168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D5BD8-D5B1-42FF-8412-083C690E2F1F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295A4-D2D9-4223-B9C1-FE6BB84D1CFC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9F2F8-AB1E-4072-951E-FB0F6B548120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93DF1-5372-4D83-89ED-3C4026921742}"/>
              </a:ext>
            </a:extLst>
          </p:cNvPr>
          <p:cNvCxnSpPr>
            <a:cxnSpLocks/>
          </p:cNvCxnSpPr>
          <p:nvPr/>
        </p:nvCxnSpPr>
        <p:spPr>
          <a:xfrm flipH="1" flipV="1">
            <a:off x="3586139" y="2011131"/>
            <a:ext cx="1671224" cy="27120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3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14643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BE269A-87D0-4530-86F2-BC270B823316}"/>
              </a:ext>
            </a:extLst>
          </p:cNvPr>
          <p:cNvSpPr/>
          <p:nvPr/>
        </p:nvSpPr>
        <p:spPr>
          <a:xfrm>
            <a:off x="1601354" y="2061599"/>
            <a:ext cx="2051806" cy="1569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BatchName01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BrechtYearBook38</a:t>
            </a:r>
          </a:p>
          <a:p>
            <a:r>
              <a:rPr lang="en-US" sz="1400" dirty="0" err="1">
                <a:solidFill>
                  <a:schemeClr val="tx1"/>
                </a:solidFill>
                <a:latin typeface="+mj-lt"/>
              </a:rPr>
              <a:t>AnotherBatch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BatchName025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Book233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123B25-702C-4C8F-9EA1-1A2F31540068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B3A73B-8BD9-409A-AC6C-9E68AEAEBB02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5FD30-90B3-4D3C-835B-8AF9C34EDCE3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A4134-1948-414E-AAC8-69678A26C946}"/>
              </a:ext>
            </a:extLst>
          </p:cNvPr>
          <p:cNvCxnSpPr>
            <a:cxnSpLocks/>
          </p:cNvCxnSpPr>
          <p:nvPr/>
        </p:nvCxnSpPr>
        <p:spPr>
          <a:xfrm flipH="1" flipV="1">
            <a:off x="2560231" y="2219494"/>
            <a:ext cx="4202519" cy="95233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9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14643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84A33-6925-4629-8BA4-11A2D117EAE8}"/>
              </a:ext>
            </a:extLst>
          </p:cNvPr>
          <p:cNvSpPr/>
          <p:nvPr/>
        </p:nvSpPr>
        <p:spPr>
          <a:xfrm>
            <a:off x="3784661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A3CCA-C843-474A-9AC4-516D71592CD6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4F817-A89A-4220-ACB2-CBF10F861A9C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FF152-6B45-4DFB-BBA9-1FB252704118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29605-95A5-4832-8115-D59236D68D94}"/>
              </a:ext>
            </a:extLst>
          </p:cNvPr>
          <p:cNvCxnSpPr>
            <a:cxnSpLocks/>
          </p:cNvCxnSpPr>
          <p:nvPr/>
        </p:nvCxnSpPr>
        <p:spPr>
          <a:xfrm flipH="1" flipV="1">
            <a:off x="6172912" y="2926008"/>
            <a:ext cx="2734045" cy="44368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3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93913B6-EDA5-44DC-B8A5-1A13862D50D7}"/>
              </a:ext>
            </a:extLst>
          </p:cNvPr>
          <p:cNvSpPr txBox="1"/>
          <p:nvPr/>
        </p:nvSpPr>
        <p:spPr>
          <a:xfrm>
            <a:off x="449802" y="2307861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14643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84A33-6925-4629-8BA4-11A2D117EAE8}"/>
              </a:ext>
            </a:extLst>
          </p:cNvPr>
          <p:cNvSpPr/>
          <p:nvPr/>
        </p:nvSpPr>
        <p:spPr>
          <a:xfrm>
            <a:off x="3784661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1C5DCB-3137-4380-A6E0-5189E98F09A1}"/>
              </a:ext>
            </a:extLst>
          </p:cNvPr>
          <p:cNvSpPr/>
          <p:nvPr/>
        </p:nvSpPr>
        <p:spPr>
          <a:xfrm>
            <a:off x="1601354" y="239574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BC0DB3-242F-44F0-8C3A-BF7578B37FA1}"/>
              </a:ext>
            </a:extLst>
          </p:cNvPr>
          <p:cNvSpPr/>
          <p:nvPr/>
        </p:nvSpPr>
        <p:spPr>
          <a:xfrm>
            <a:off x="3784661" y="2410437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96D9E-0291-47B1-AE76-912FFD76098D}"/>
              </a:ext>
            </a:extLst>
          </p:cNvPr>
          <p:cNvSpPr/>
          <p:nvPr/>
        </p:nvSpPr>
        <p:spPr>
          <a:xfrm>
            <a:off x="1601354" y="2930695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Book233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97F68-7FD5-46F1-90CD-D06BECD692CB}"/>
              </a:ext>
            </a:extLst>
          </p:cNvPr>
          <p:cNvSpPr/>
          <p:nvPr/>
        </p:nvSpPr>
        <p:spPr>
          <a:xfrm>
            <a:off x="6487036" y="239574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AE4735-C32E-4E9F-8592-4AE25FFACCB2}"/>
              </a:ext>
            </a:extLst>
          </p:cNvPr>
          <p:cNvSpPr/>
          <p:nvPr/>
        </p:nvSpPr>
        <p:spPr>
          <a:xfrm>
            <a:off x="3414643" y="2939724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3F1A68-AA2B-43B0-B389-4BF8C19CB683}"/>
              </a:ext>
            </a:extLst>
          </p:cNvPr>
          <p:cNvSpPr txBox="1"/>
          <p:nvPr/>
        </p:nvSpPr>
        <p:spPr>
          <a:xfrm>
            <a:off x="449802" y="3426100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EAC8B-77DD-4F68-88FB-B5A2FD1B2E15}"/>
              </a:ext>
            </a:extLst>
          </p:cNvPr>
          <p:cNvSpPr txBox="1"/>
          <p:nvPr/>
        </p:nvSpPr>
        <p:spPr>
          <a:xfrm>
            <a:off x="5850580" y="357369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BD643-B461-4EF7-AE64-3C0DD7D8302F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07CA9-0639-4A2D-8341-7849C7935DBA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7EF2B2-F2D3-4BDB-B791-AE627B305FC7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0FD46-3E15-486A-9B14-C4A416DB7E1D}"/>
              </a:ext>
            </a:extLst>
          </p:cNvPr>
          <p:cNvSpPr/>
          <p:nvPr/>
        </p:nvSpPr>
        <p:spPr>
          <a:xfrm>
            <a:off x="10476031" y="2945801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D5C6E1-F9E7-4DBC-98C3-AD2214E051D8}"/>
              </a:ext>
            </a:extLst>
          </p:cNvPr>
          <p:cNvCxnSpPr>
            <a:cxnSpLocks/>
          </p:cNvCxnSpPr>
          <p:nvPr/>
        </p:nvCxnSpPr>
        <p:spPr>
          <a:xfrm flipH="1" flipV="1">
            <a:off x="11058385" y="3165631"/>
            <a:ext cx="1132362" cy="183760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0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 	Bin	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7C5DE-5411-40B5-833B-68B503138669}"/>
              </a:ext>
            </a:extLst>
          </p:cNvPr>
          <p:cNvSpPr txBox="1"/>
          <p:nvPr/>
        </p:nvSpPr>
        <p:spPr>
          <a:xfrm>
            <a:off x="371694" y="65052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Upload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844FF-E792-4372-ADB7-C933993390E5}"/>
              </a:ext>
            </a:extLst>
          </p:cNvPr>
          <p:cNvSpPr txBox="1"/>
          <p:nvPr/>
        </p:nvSpPr>
        <p:spPr>
          <a:xfrm>
            <a:off x="449802" y="2302942"/>
            <a:ext cx="11292396" cy="112618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D8CE75-315C-49F1-B538-31D7113F3D9D}"/>
              </a:ext>
            </a:extLst>
          </p:cNvPr>
          <p:cNvSpPr txBox="1"/>
          <p:nvPr/>
        </p:nvSpPr>
        <p:spPr>
          <a:xfrm>
            <a:off x="449802" y="1203830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dirty="0">
                <a:latin typeface="+mj-lt"/>
              </a:rPr>
              <a:t>Select file:					Tag: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Add to :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E1F53F-8670-475D-A1D0-A9191D393354}"/>
              </a:ext>
            </a:extLst>
          </p:cNvPr>
          <p:cNvSpPr txBox="1"/>
          <p:nvPr/>
        </p:nvSpPr>
        <p:spPr>
          <a:xfrm>
            <a:off x="5850580" y="245053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3A6B06-B7A6-4851-A011-4245CEBB63F0}"/>
              </a:ext>
            </a:extLst>
          </p:cNvPr>
          <p:cNvSpPr/>
          <p:nvPr/>
        </p:nvSpPr>
        <p:spPr>
          <a:xfrm>
            <a:off x="1601354" y="129171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/Folder/subfolder2/…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203992-8B36-4857-911A-E5987EEF79C2}"/>
              </a:ext>
            </a:extLst>
          </p:cNvPr>
          <p:cNvSpPr/>
          <p:nvPr/>
        </p:nvSpPr>
        <p:spPr>
          <a:xfrm>
            <a:off x="3784661" y="1306406"/>
            <a:ext cx="956015" cy="220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6CFBC-BAEE-4170-827D-4180ADF8DA2D}"/>
              </a:ext>
            </a:extLst>
          </p:cNvPr>
          <p:cNvSpPr/>
          <p:nvPr/>
        </p:nvSpPr>
        <p:spPr>
          <a:xfrm>
            <a:off x="1601354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New Batch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718F92-FBFB-4CB4-8404-DA6F527581FF}"/>
              </a:ext>
            </a:extLst>
          </p:cNvPr>
          <p:cNvSpPr/>
          <p:nvPr/>
        </p:nvSpPr>
        <p:spPr>
          <a:xfrm>
            <a:off x="6487036" y="1291713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249F-7159-4E1F-A801-BA0FB6E24C0D}"/>
              </a:ext>
            </a:extLst>
          </p:cNvPr>
          <p:cNvSpPr txBox="1"/>
          <p:nvPr/>
        </p:nvSpPr>
        <p:spPr>
          <a:xfrm>
            <a:off x="10961416" y="751049"/>
            <a:ext cx="686406" cy="369332"/>
          </a:xfrm>
          <a:prstGeom prst="rect">
            <a:avLst/>
          </a:prstGeom>
          <a:solidFill>
            <a:srgbClr val="F4552A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E0673ED-BE6D-4C46-9536-ED337C86E2C8}"/>
              </a:ext>
            </a:extLst>
          </p:cNvPr>
          <p:cNvSpPr/>
          <p:nvPr/>
        </p:nvSpPr>
        <p:spPr>
          <a:xfrm>
            <a:off x="3414643" y="183569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84A33-6925-4629-8BA4-11A2D117EAE8}"/>
              </a:ext>
            </a:extLst>
          </p:cNvPr>
          <p:cNvSpPr/>
          <p:nvPr/>
        </p:nvSpPr>
        <p:spPr>
          <a:xfrm>
            <a:off x="3784661" y="182666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BatchName01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A3CCA-C843-474A-9AC4-516D71592CD6}"/>
              </a:ext>
            </a:extLst>
          </p:cNvPr>
          <p:cNvSpPr txBox="1"/>
          <p:nvPr/>
        </p:nvSpPr>
        <p:spPr>
          <a:xfrm>
            <a:off x="9603852" y="131120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4F817-A89A-4220-ACB2-CBF10F861A9C}"/>
              </a:ext>
            </a:extLst>
          </p:cNvPr>
          <p:cNvSpPr txBox="1"/>
          <p:nvPr/>
        </p:nvSpPr>
        <p:spPr>
          <a:xfrm>
            <a:off x="8616950" y="13139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FF152-6B45-4DFB-BBA9-1FB252704118}"/>
              </a:ext>
            </a:extLst>
          </p:cNvPr>
          <p:cNvSpPr/>
          <p:nvPr/>
        </p:nvSpPr>
        <p:spPr>
          <a:xfrm>
            <a:off x="10477647" y="1888410"/>
            <a:ext cx="828588" cy="245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delete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29605-95A5-4832-8115-D59236D68D94}"/>
              </a:ext>
            </a:extLst>
          </p:cNvPr>
          <p:cNvCxnSpPr>
            <a:cxnSpLocks/>
          </p:cNvCxnSpPr>
          <p:nvPr/>
        </p:nvCxnSpPr>
        <p:spPr>
          <a:xfrm flipH="1" flipV="1">
            <a:off x="11447364" y="1063122"/>
            <a:ext cx="2734045" cy="44368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8711D814-85AF-4A48-AFE0-09A2A8D01A3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E0D1E8-9447-4053-B8AE-EFAB9F91661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CB77AF-BE14-4FC9-AA8C-5EED913837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D2DC64-43E6-4C21-84DA-0C3EA3DA3D8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2299</Words>
  <Application>Microsoft Office PowerPoint</Application>
  <PresentationFormat>Widescreen</PresentationFormat>
  <Paragraphs>1602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Abadi</vt:lpstr>
      <vt:lpstr>Arial</vt:lpstr>
      <vt:lpstr>Calibri</vt:lpstr>
      <vt:lpstr>Calibri Light</vt:lpstr>
      <vt:lpstr>Segoe UI Symbol</vt:lpstr>
      <vt:lpstr>Office Theme</vt:lpstr>
      <vt:lpstr>PowerPoint Presentation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&gt; BrechtYearBook38 &gt; BrechtYearBook038      Bin Setting</vt:lpstr>
      <vt:lpstr>Home &gt; BrechtYearBook38 &gt; BrechtYearBook038      Bin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&gt; BrechtYearBook38 &gt; BrechtYearBook038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Home                      Bin Setting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&gt; BrechtYearBook38 &gt; BrechtYearBook038     Bin User</dc:title>
  <dc:creator>Neal Pongmorrakot</dc:creator>
  <cp:lastModifiedBy>Neal Pongmorrakot</cp:lastModifiedBy>
  <cp:revision>110</cp:revision>
  <dcterms:created xsi:type="dcterms:W3CDTF">2019-02-13T18:02:18Z</dcterms:created>
  <dcterms:modified xsi:type="dcterms:W3CDTF">2019-02-20T17:21:24Z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