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8" autoAdjust="0"/>
    <p:restoredTop sz="94660"/>
  </p:normalViewPr>
  <p:slideViewPr>
    <p:cSldViewPr snapToGrid="0">
      <p:cViewPr>
        <p:scale>
          <a:sx n="70" d="100"/>
          <a:sy n="70" d="100"/>
        </p:scale>
        <p:origin x="5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0FED-9586-49C5-8853-8BAC7DAC638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D060-75B3-4115-AD5D-1D79A1E2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B3B1D-14EC-4F3E-9B5A-3604E41A877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C5413-B44C-4E0D-A089-A2089EBA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C5413-B44C-4E0D-A089-A2089EBAF9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2FD6-E8BF-4FCF-AF78-BC5601359EC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B20-BB87-4CEF-8DF0-92DBC8FFD3D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2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15-266E-4003-B429-0C209C1A27A2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8E67-0E20-4539-B1B5-307B3E29F90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4BD5-C97D-4101-9AFF-3D8CFEDC331A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32D3-A97D-4F7A-B946-836FC5F3C942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301E-3265-403B-BCC8-513D8B33118A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1905-77E9-43A5-8B3D-0CFC9F36DAA4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9534-31E0-45AB-9DE6-59F05343695F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D8E-675D-407C-AF85-662360CDB4D3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FB3E-A3A3-4355-B987-34F7AD3C2A23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8154-B03B-416A-91EB-EC7D041A387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36F-0F9E-41B2-8629-8B96EF21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 </a:t>
            </a:r>
            <a:r>
              <a:rPr lang="th-TH" dirty="0" smtClean="0"/>
              <a:t>: </a:t>
            </a:r>
            <a:r>
              <a:rPr lang="en-US" dirty="0" smtClean="0"/>
              <a:t>Component</a:t>
            </a:r>
            <a:endParaRPr lang="th-TH" dirty="0"/>
          </a:p>
        </p:txBody>
      </p:sp>
      <p:sp>
        <p:nvSpPr>
          <p:cNvPr id="2" name="Rectangle 1"/>
          <p:cNvSpPr/>
          <p:nvPr/>
        </p:nvSpPr>
        <p:spPr>
          <a:xfrm>
            <a:off x="4454013" y="5919281"/>
            <a:ext cx="773798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Reference: https</a:t>
            </a:r>
            <a:r>
              <a:rPr lang="en-US" sz="1100" dirty="0"/>
              <a:t>://medium.com/thai-devmaster/%E0%B8%9E%E0%B8%B1%E0%B8%92%E0%B8%99%E0%B8%B2-android-ios-app-%E0%B8%94%E0%B9%89%E0%B8%A7%E0%B8%A2-react-native-%E0%B9%81%E0%B8%A5%E0%B8%B0-expo-%E0%B8%95%E0%B8%AD%E0%B8%99%E0%B8%97%E0%B8%B5%E0%B9%88-3-%E0%B8%84%E0%B8%AD%E0%B8%A1%E0%B9%82%E0%B8%9E%E0%B9%81%E0%B8%99%E0%B8%99%E0%B8%97%E0%B9%8C-26cec5a68bb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291618"/>
          </a:xfrm>
        </p:spPr>
        <p:txBody>
          <a:bodyPr>
            <a:normAutofit fontScale="92500" lnSpcReduction="10000"/>
          </a:bodyPr>
          <a:lstStyle/>
          <a:p>
            <a:r>
              <a:rPr lang="th-TH" b="1" dirty="0"/>
              <a:t>บรรทัดที่ 7 </a:t>
            </a:r>
            <a:r>
              <a:rPr lang="th-TH" dirty="0"/>
              <a:t>: กำหนดค่าเริ่มต้นของ </a:t>
            </a:r>
            <a:r>
              <a:rPr lang="en-US" dirty="0"/>
              <a:t>counter = 0 </a:t>
            </a:r>
            <a:r>
              <a:rPr lang="th-TH" dirty="0"/>
              <a:t>อยู่ภายใต้อ็อบเจกต์ </a:t>
            </a:r>
            <a:r>
              <a:rPr lang="en-US" dirty="0"/>
              <a:t>state</a:t>
            </a:r>
          </a:p>
          <a:p>
            <a:r>
              <a:rPr lang="th-TH" b="1" dirty="0"/>
              <a:t>บรรทัดที่ 11 </a:t>
            </a:r>
            <a:r>
              <a:rPr lang="th-TH" dirty="0"/>
              <a:t>: สร้าง </a:t>
            </a:r>
            <a:r>
              <a:rPr lang="en-US" dirty="0"/>
              <a:t>callback </a:t>
            </a:r>
            <a:r>
              <a:rPr lang="th-TH" dirty="0"/>
              <a:t>เมธอทสำหรับจัดการอีเวนท์กดปุ่ม เราส่งเป็นอินพุทให้ </a:t>
            </a:r>
            <a:r>
              <a:rPr lang="en-US" dirty="0"/>
              <a:t>Button </a:t>
            </a:r>
            <a:r>
              <a:rPr lang="th-TH" dirty="0"/>
              <a:t>ผ่านทางพร็อพเพอร์ตี้ </a:t>
            </a:r>
            <a:r>
              <a:rPr lang="en-US" dirty="0" err="1"/>
              <a:t>onPress</a:t>
            </a:r>
            <a:endParaRPr lang="en-US" dirty="0"/>
          </a:p>
          <a:p>
            <a:r>
              <a:rPr lang="th-TH" b="1" dirty="0"/>
              <a:t>บรรทัดที่ 15 </a:t>
            </a:r>
            <a:r>
              <a:rPr lang="th-TH" dirty="0"/>
              <a:t>: เพิ่มค่าของ </a:t>
            </a:r>
            <a:r>
              <a:rPr lang="en-US" dirty="0"/>
              <a:t>counter </a:t>
            </a:r>
            <a:r>
              <a:rPr lang="th-TH" dirty="0"/>
              <a:t>ทีละ 1 เมื่อมีการกดปุ่ม</a:t>
            </a:r>
          </a:p>
          <a:p>
            <a:r>
              <a:rPr lang="th-TH" dirty="0"/>
              <a:t>การอัพเดทค่าใน </a:t>
            </a:r>
            <a:r>
              <a:rPr lang="en-US" dirty="0"/>
              <a:t>state </a:t>
            </a:r>
            <a:r>
              <a:rPr lang="th-TH" dirty="0"/>
              <a:t>ต้องทำผ่านเมธอท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th-TH" dirty="0"/>
              <a:t>เท่านั้นห้ามกำหนดค่าให้กับ </a:t>
            </a:r>
            <a:r>
              <a:rPr lang="en-US" dirty="0"/>
              <a:t>state </a:t>
            </a:r>
            <a:r>
              <a:rPr lang="th-TH" dirty="0"/>
              <a:t>ตรงๆ เช่น </a:t>
            </a:r>
            <a:r>
              <a:rPr lang="en-US" dirty="0" err="1"/>
              <a:t>this.state.counter</a:t>
            </a:r>
            <a:r>
              <a:rPr lang="en-US" dirty="0"/>
              <a:t> = 1</a:t>
            </a:r>
          </a:p>
          <a:p>
            <a:r>
              <a:rPr lang="th-TH" dirty="0"/>
              <a:t>เนื่องจาก </a:t>
            </a:r>
            <a:r>
              <a:rPr lang="en-US" dirty="0"/>
              <a:t>React </a:t>
            </a:r>
            <a:r>
              <a:rPr lang="th-TH" dirty="0"/>
              <a:t>มีกระบวนการภายในที่ใช้ตรวจสอบว่ามีการเปลี่ยนแปลงค่าของ </a:t>
            </a:r>
            <a:r>
              <a:rPr lang="en-US" dirty="0"/>
              <a:t>state </a:t>
            </a:r>
            <a:r>
              <a:rPr lang="th-TH" dirty="0"/>
              <a:t>และจะเรียกเมธอท </a:t>
            </a:r>
            <a:r>
              <a:rPr lang="en-US" dirty="0"/>
              <a:t>render() </a:t>
            </a:r>
            <a:r>
              <a:rPr lang="th-TH" dirty="0"/>
              <a:t>เพื่อทำการเปลี่ยนแปลงหน้าจอ</a:t>
            </a:r>
          </a:p>
          <a:p>
            <a:r>
              <a:rPr lang="th-TH" dirty="0"/>
              <a:t>กระบวนการนี้เรียกว่าวงจรชีวิตของคอมโพแนนท์ </a:t>
            </a:r>
            <a:r>
              <a:rPr lang="en-US" dirty="0" smtClean="0"/>
              <a:t>(Component </a:t>
            </a:r>
            <a:r>
              <a:rPr lang="en-US" dirty="0"/>
              <a:t>Lifecycle) </a:t>
            </a:r>
            <a:r>
              <a:rPr lang="en-US" dirty="0" smtClean="0"/>
              <a:t> </a:t>
            </a:r>
            <a:endParaRPr lang="th-TH" dirty="0"/>
          </a:p>
          <a:p>
            <a:r>
              <a:rPr lang="th-TH" b="1" dirty="0"/>
              <a:t>บรรทัดที่ 21</a:t>
            </a:r>
            <a:r>
              <a:rPr lang="th-TH" dirty="0"/>
              <a:t> : คอมโพแนนท์ </a:t>
            </a:r>
            <a:r>
              <a:rPr lang="en-US" dirty="0"/>
              <a:t>Text </a:t>
            </a:r>
            <a:r>
              <a:rPr lang="th-TH" dirty="0"/>
              <a:t>ของ </a:t>
            </a:r>
            <a:r>
              <a:rPr lang="en-US" dirty="0" err="1"/>
              <a:t>ReactNative</a:t>
            </a:r>
            <a:r>
              <a:rPr lang="en-US" dirty="0"/>
              <a:t> </a:t>
            </a:r>
            <a:r>
              <a:rPr lang="th-TH" dirty="0"/>
              <a:t>มีหน้าที่แสดงข้อความ</a:t>
            </a:r>
          </a:p>
          <a:p>
            <a:r>
              <a:rPr lang="th-TH" dirty="0"/>
              <a:t>การเขียน </a:t>
            </a:r>
            <a:r>
              <a:rPr lang="en-US" dirty="0" smtClean="0"/>
              <a:t>&lt;Text</a:t>
            </a:r>
            <a:r>
              <a:rPr lang="en-US" dirty="0"/>
              <a:t>&gt;{</a:t>
            </a:r>
            <a:r>
              <a:rPr lang="en-US" dirty="0" err="1"/>
              <a:t>this.state.counter</a:t>
            </a:r>
            <a:r>
              <a:rPr lang="en-US" dirty="0"/>
              <a:t>}&lt;/Text&gt; </a:t>
            </a:r>
            <a:r>
              <a:rPr lang="th-TH" dirty="0"/>
              <a:t>จะเห็นว่าเราเขียนคำสั่งอยู่ภายใต้ </a:t>
            </a:r>
            <a:r>
              <a:rPr lang="en-US" dirty="0" smtClean="0"/>
              <a:t>{}</a:t>
            </a:r>
            <a:r>
              <a:rPr lang="th-TH" dirty="0" smtClean="0"/>
              <a:t> </a:t>
            </a:r>
            <a:r>
              <a:rPr lang="th-TH" dirty="0"/>
              <a:t>เพื่อบอกว่าค่าในนี้เป็นคำสั่ง </a:t>
            </a:r>
            <a:r>
              <a:rPr lang="en-US" dirty="0"/>
              <a:t>JavaScript (JavaScript Expression) </a:t>
            </a:r>
            <a:r>
              <a:rPr lang="th-TH" dirty="0"/>
              <a:t>ซึ่งในที่นี้มีความหมายว่าให้อ่านค่า </a:t>
            </a:r>
            <a:r>
              <a:rPr lang="en-US" dirty="0"/>
              <a:t>counter </a:t>
            </a:r>
            <a:r>
              <a:rPr lang="th-TH" dirty="0"/>
              <a:t>ออกมาให้นำไปแสดงในคอมโพแนนท์ </a:t>
            </a:r>
            <a:r>
              <a:rPr lang="en-US" dirty="0"/>
              <a:t>Text</a:t>
            </a:r>
          </a:p>
          <a:p>
            <a:r>
              <a:rPr lang="th-TH" b="1" dirty="0"/>
              <a:t>บรรทัดที่ 22 </a:t>
            </a:r>
            <a:r>
              <a:rPr lang="th-TH" dirty="0"/>
              <a:t>: คอมโพเนนท์ปุ่ม ในตัวอย่างนี้ส่งพร็อพเพอร์ตี้ ไป 2 ตัวคือ </a:t>
            </a:r>
            <a:r>
              <a:rPr lang="en-US" dirty="0"/>
              <a:t>title </a:t>
            </a:r>
            <a:r>
              <a:rPr lang="th-TH" dirty="0"/>
              <a:t>และ </a:t>
            </a:r>
            <a:r>
              <a:rPr lang="en-US" dirty="0" err="1"/>
              <a:t>onPress</a:t>
            </a:r>
            <a:endParaRPr lang="en-US" dirty="0"/>
          </a:p>
          <a:p>
            <a:pPr lvl="1"/>
            <a:r>
              <a:rPr lang="en-US" sz="2600" dirty="0"/>
              <a:t>title </a:t>
            </a:r>
            <a:r>
              <a:rPr lang="th-TH" sz="2600" dirty="0"/>
              <a:t>รับข้อความเพื่อนำไปแสดงที่ปุ่ม</a:t>
            </a:r>
          </a:p>
          <a:p>
            <a:pPr lvl="1"/>
            <a:r>
              <a:rPr lang="en-US" sz="2600" dirty="0" err="1"/>
              <a:t>onPress</a:t>
            </a:r>
            <a:r>
              <a:rPr lang="en-US" sz="2600" dirty="0"/>
              <a:t> </a:t>
            </a:r>
            <a:r>
              <a:rPr lang="th-TH" sz="2600" dirty="0"/>
              <a:t>รับฟังชั่น </a:t>
            </a:r>
            <a:r>
              <a:rPr lang="en-US" sz="2600" dirty="0"/>
              <a:t>callback </a:t>
            </a:r>
            <a:r>
              <a:rPr lang="th-TH" sz="2600" dirty="0"/>
              <a:t>ที่ทำงานเมื่อมีการกด</a:t>
            </a:r>
            <a:r>
              <a:rPr lang="th-TH" sz="2600" dirty="0" smtClean="0"/>
              <a:t>ปุ่ม</a:t>
            </a:r>
            <a:endParaRPr lang="th-TH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474497"/>
            <a:ext cx="10515600" cy="958518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ลองรันโปรแกรมได้ผลดังรูป</a:t>
            </a:r>
          </a:p>
          <a:p>
            <a:r>
              <a:rPr lang="th-TH" dirty="0"/>
              <a:t>เมื่อเรากดปุ่ม </a:t>
            </a:r>
            <a:r>
              <a:rPr lang="en-US" dirty="0"/>
              <a:t>counter </a:t>
            </a:r>
            <a:r>
              <a:rPr lang="th-TH" dirty="0"/>
              <a:t>จะเพิ่มขึ้นทีละ 1</a:t>
            </a:r>
            <a:endParaRPr lang="en-US" dirty="0"/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4" y="474497"/>
            <a:ext cx="5699316" cy="572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5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คอมโพแนนท์ของ </a:t>
            </a:r>
            <a:r>
              <a:rPr lang="en-US" dirty="0"/>
              <a:t>React </a:t>
            </a:r>
            <a:r>
              <a:rPr lang="th-TH" dirty="0"/>
              <a:t>สามารถเขียนได้ 2 แบบ คือ คอมโพแนนท์แบบ</a:t>
            </a:r>
            <a:r>
              <a:rPr lang="th-TH" dirty="0" smtClean="0"/>
              <a:t>ฟังก์ชั่น</a:t>
            </a:r>
            <a:r>
              <a:rPr lang="en-US" dirty="0" smtClean="0"/>
              <a:t>(Functional </a:t>
            </a:r>
            <a:r>
              <a:rPr lang="en-US" dirty="0"/>
              <a:t>Component) </a:t>
            </a:r>
            <a:r>
              <a:rPr lang="th-TH" dirty="0"/>
              <a:t>และคอมโพแนนท์แบบ</a:t>
            </a:r>
            <a:r>
              <a:rPr lang="th-TH" dirty="0" smtClean="0"/>
              <a:t>คลาส</a:t>
            </a:r>
            <a:r>
              <a:rPr lang="en-US" dirty="0" smtClean="0"/>
              <a:t>(Class </a:t>
            </a:r>
            <a:r>
              <a:rPr lang="en-US" dirty="0"/>
              <a:t>Component)</a:t>
            </a:r>
          </a:p>
          <a:p>
            <a:r>
              <a:rPr lang="th-TH" dirty="0"/>
              <a:t>ทั้งสองแบบรับค่า </a:t>
            </a:r>
            <a:r>
              <a:rPr lang="en-US" dirty="0"/>
              <a:t>props </a:t>
            </a:r>
            <a:r>
              <a:rPr lang="th-TH" dirty="0"/>
              <a:t>เป็นอินพุทเหมือนกัน</a:t>
            </a:r>
          </a:p>
          <a:p>
            <a:r>
              <a:rPr lang="th-TH" dirty="0"/>
              <a:t>คอมโพแนนท์แบบคลาส สามารถเก็บอ็อบเจกต์ </a:t>
            </a:r>
            <a:r>
              <a:rPr lang="en-US" dirty="0"/>
              <a:t>state </a:t>
            </a:r>
            <a:r>
              <a:rPr lang="th-TH" dirty="0"/>
              <a:t>ได้ ซึ่งการเปลี่ยนค่า </a:t>
            </a:r>
            <a:r>
              <a:rPr lang="en-US" dirty="0"/>
              <a:t>state </a:t>
            </a:r>
            <a:r>
              <a:rPr lang="th-TH" dirty="0"/>
              <a:t>ต้องทำผ่านเมธอท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th-TH" dirty="0"/>
              <a:t>เท่านั้นห้ามกำหนดค่าตรงๆ</a:t>
            </a:r>
          </a:p>
          <a:p>
            <a:r>
              <a:rPr lang="th-TH" dirty="0"/>
              <a:t>เราสามารถจัดการอีเว็นท์ ที่เกิดขึ้นจากคอมโพแนนท์ด้วยการส่งฟังก์ชั่น </a:t>
            </a:r>
            <a:r>
              <a:rPr lang="en-US" dirty="0"/>
              <a:t>callback </a:t>
            </a:r>
            <a:r>
              <a:rPr lang="th-TH" dirty="0"/>
              <a:t>ผ่านทาง </a:t>
            </a:r>
            <a:r>
              <a:rPr lang="en-US" dirty="0"/>
              <a:t>props </a:t>
            </a:r>
            <a:r>
              <a:rPr lang="th-TH" dirty="0"/>
              <a:t>ดังตัวอย่างอีเวนท์ </a:t>
            </a:r>
            <a:r>
              <a:rPr lang="en-US" dirty="0" err="1" smtClean="0"/>
              <a:t>onPress</a:t>
            </a:r>
            <a:r>
              <a:rPr lang="en-US" dirty="0" smtClean="0"/>
              <a:t> </a:t>
            </a:r>
            <a:r>
              <a:rPr lang="th-TH" dirty="0"/>
              <a:t>ของ</a:t>
            </a:r>
            <a:r>
              <a:rPr lang="th-TH" dirty="0" smtClean="0"/>
              <a:t>ปุ่มกด</a:t>
            </a:r>
            <a:endParaRPr lang="en-US" dirty="0" smtClean="0"/>
          </a:p>
          <a:p>
            <a:pPr marL="0" indent="0">
              <a:buNone/>
            </a:pPr>
            <a:r>
              <a:rPr lang="th-TH" dirty="0"/>
              <a:t>**หมายเหตุ ตั้งแต่ </a:t>
            </a:r>
            <a:r>
              <a:rPr lang="en-US" dirty="0"/>
              <a:t>React </a:t>
            </a:r>
            <a:r>
              <a:rPr lang="th-TH" dirty="0"/>
              <a:t>เวอร์ชั่น 16.8 เป็นต้นไป ทีมพัฒนาได้ออกฟีเจอร์ใหม่ชื่อว่า </a:t>
            </a:r>
            <a:r>
              <a:rPr lang="en-US" dirty="0"/>
              <a:t>React Hooks </a:t>
            </a:r>
            <a:r>
              <a:rPr lang="th-TH" dirty="0"/>
              <a:t>ซึ่งส่งผลให้คอมโพแนนท์แบบฟังก์ชั่นสามารถเก็บ </a:t>
            </a:r>
            <a:r>
              <a:rPr lang="en-US" dirty="0"/>
              <a:t>state </a:t>
            </a:r>
            <a:r>
              <a:rPr lang="th-TH" dirty="0"/>
              <a:t>ได้แล้ว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Native </a:t>
            </a:r>
            <a:r>
              <a:rPr lang="th-TH" dirty="0"/>
              <a:t>: </a:t>
            </a:r>
            <a:r>
              <a:rPr lang="en-US" dirty="0"/>
              <a:t>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dirty="0"/>
              <a:t>เรื่องที่เป็นพื้นฐานสำคัญที่สุดของโปรแกรมที่สร้างขึ้นจาก </a:t>
            </a:r>
            <a:r>
              <a:rPr lang="en-US" dirty="0"/>
              <a:t>React Native </a:t>
            </a:r>
            <a:r>
              <a:rPr lang="th-TH" dirty="0"/>
              <a:t>คือ คอมโพแนนท์ </a:t>
            </a:r>
            <a:r>
              <a:rPr lang="en-US" dirty="0" smtClean="0"/>
              <a:t>(Component</a:t>
            </a:r>
            <a:r>
              <a:rPr lang="en-US" dirty="0"/>
              <a:t>) </a:t>
            </a:r>
            <a:r>
              <a:rPr lang="th-TH" dirty="0"/>
              <a:t>เนื่องจากโปรแกรมที่เราสร้างขึ้นจะเกิดจากการนำคอมโพแนนท์</a:t>
            </a:r>
            <a:r>
              <a:rPr lang="th-TH" dirty="0" smtClean="0"/>
              <a:t>หลาย</a:t>
            </a:r>
            <a:r>
              <a:rPr lang="en-US" dirty="0" smtClean="0"/>
              <a:t> </a:t>
            </a:r>
            <a:r>
              <a:rPr lang="th-TH" dirty="0" smtClean="0"/>
              <a:t>ๆ</a:t>
            </a:r>
            <a:r>
              <a:rPr lang="en-US" dirty="0" smtClean="0"/>
              <a:t> </a:t>
            </a:r>
            <a:r>
              <a:rPr lang="th-TH" dirty="0" smtClean="0"/>
              <a:t>ตัว</a:t>
            </a:r>
            <a:r>
              <a:rPr lang="th-TH" dirty="0"/>
              <a:t>มาประกอบกัน ไม่ว่าจะเป็น </a:t>
            </a:r>
            <a:r>
              <a:rPr lang="en-US" dirty="0"/>
              <a:t>Header, Footer, </a:t>
            </a:r>
            <a:r>
              <a:rPr lang="en-US" dirty="0" smtClean="0"/>
              <a:t>Button</a:t>
            </a:r>
            <a:r>
              <a:rPr lang="th-TH" dirty="0" smtClean="0"/>
              <a:t>, </a:t>
            </a:r>
            <a:r>
              <a:rPr lang="en-US" dirty="0" smtClean="0"/>
              <a:t>Menu,</a:t>
            </a:r>
            <a:r>
              <a:rPr lang="th-TH" dirty="0" smtClean="0"/>
              <a:t> </a:t>
            </a:r>
            <a:r>
              <a:rPr lang="en-US" dirty="0"/>
              <a:t>checkbox, radio, picker </a:t>
            </a:r>
            <a:r>
              <a:rPr lang="th-TH" dirty="0"/>
              <a:t>ฯลฯ โดยที่คอมโพแนนท์แต่ละตัวจะมีหน้าที่ของตนเอง และมีการส่งข้อมูลระหว่างกันเพื่อให้ได้ผลลัพธ์ตามที่เรา</a:t>
            </a:r>
            <a:r>
              <a:rPr lang="th-TH" dirty="0" smtClean="0"/>
              <a:t>ต้องการ</a:t>
            </a:r>
            <a:endParaRPr lang="en-US" dirty="0" smtClean="0"/>
          </a:p>
          <a:p>
            <a:pPr algn="thaiDist"/>
            <a:r>
              <a:rPr lang="th-TH" dirty="0" smtClean="0"/>
              <a:t>ในหัวข้อนี้เราจะกล่างถึง </a:t>
            </a:r>
          </a:p>
          <a:p>
            <a:pPr marL="971550" lvl="1" indent="-514350" algn="thaiDist">
              <a:buFont typeface="+mj-lt"/>
              <a:buAutoNum type="arabicPeriod"/>
            </a:pPr>
            <a:r>
              <a:rPr lang="th-TH" dirty="0" smtClean="0"/>
              <a:t>คอม</a:t>
            </a:r>
            <a:r>
              <a:rPr lang="th-TH" dirty="0"/>
              <a:t>โพแนนท์ในโลกของ </a:t>
            </a:r>
            <a:r>
              <a:rPr lang="en-US" dirty="0"/>
              <a:t>React</a:t>
            </a:r>
          </a:p>
          <a:p>
            <a:pPr marL="971550" lvl="1" indent="-514350" algn="thaiDist">
              <a:buFont typeface="+mj-lt"/>
              <a:buAutoNum type="arabicPeriod"/>
            </a:pPr>
            <a:r>
              <a:rPr lang="th-TH" dirty="0"/>
              <a:t>คอมโพแนนท์แบบฟังก์ชั่น </a:t>
            </a:r>
            <a:r>
              <a:rPr lang="en-US" dirty="0" smtClean="0"/>
              <a:t>(Functional </a:t>
            </a:r>
            <a:r>
              <a:rPr lang="en-US" dirty="0"/>
              <a:t>Component) </a:t>
            </a:r>
            <a:r>
              <a:rPr lang="th-TH" dirty="0"/>
              <a:t>และอินพุท </a:t>
            </a:r>
            <a:r>
              <a:rPr lang="en-US" dirty="0"/>
              <a:t>props</a:t>
            </a:r>
          </a:p>
          <a:p>
            <a:pPr marL="971550" lvl="1" indent="-514350" algn="thaiDist">
              <a:buFont typeface="+mj-lt"/>
              <a:buAutoNum type="arabicPeriod"/>
            </a:pPr>
            <a:r>
              <a:rPr lang="th-TH" dirty="0"/>
              <a:t>คอมโพแนนท์แบบคลาส </a:t>
            </a:r>
            <a:r>
              <a:rPr lang="en-US" dirty="0" smtClean="0"/>
              <a:t>(Class </a:t>
            </a:r>
            <a:r>
              <a:rPr lang="en-US" dirty="0"/>
              <a:t>Component) </a:t>
            </a:r>
            <a:r>
              <a:rPr lang="th-TH" dirty="0"/>
              <a:t>และ </a:t>
            </a:r>
            <a:r>
              <a:rPr lang="en-US" dirty="0"/>
              <a:t>state </a:t>
            </a:r>
            <a:r>
              <a:rPr lang="th-TH" dirty="0"/>
              <a:t>ของคอมโพแนนท์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365125"/>
            <a:ext cx="10889776" cy="1325563"/>
          </a:xfrm>
        </p:spPr>
        <p:txBody>
          <a:bodyPr/>
          <a:lstStyle/>
          <a:p>
            <a:r>
              <a:rPr lang="en-US" dirty="0"/>
              <a:t>Component </a:t>
            </a:r>
            <a:r>
              <a:rPr lang="th-TH" dirty="0" smtClean="0"/>
              <a:t>ของ </a:t>
            </a:r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15" y="2838734"/>
            <a:ext cx="4566314" cy="176056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th-TH" dirty="0"/>
              <a:t>คอมโพแนนท์ </a:t>
            </a:r>
            <a:r>
              <a:rPr lang="en-US" dirty="0"/>
              <a:t>App </a:t>
            </a:r>
            <a:r>
              <a:rPr lang="th-TH" dirty="0"/>
              <a:t>เป็นคอมโพแนนท์ราก </a:t>
            </a:r>
            <a:r>
              <a:rPr lang="en-US" dirty="0" smtClean="0"/>
              <a:t>(Root </a:t>
            </a:r>
            <a:r>
              <a:rPr lang="en-US" dirty="0"/>
              <a:t>Component) </a:t>
            </a:r>
            <a:r>
              <a:rPr lang="th-TH" dirty="0"/>
              <a:t>ซึ่งประกอบด้วยส่วนต่างๆดังนี้</a:t>
            </a:r>
            <a:endParaRPr 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19" y="476945"/>
            <a:ext cx="6538821" cy="62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2686" y="6359014"/>
            <a:ext cx="17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 Component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th-TH" dirty="0" smtClean="0"/>
              <a:t>ของ </a:t>
            </a:r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บรรทัดที่ 2,3 : เรา </a:t>
            </a:r>
            <a:r>
              <a:rPr lang="en-US" dirty="0"/>
              <a:t>import React </a:t>
            </a:r>
            <a:r>
              <a:rPr lang="th-TH" dirty="0"/>
              <a:t>และ </a:t>
            </a:r>
            <a:r>
              <a:rPr lang="en-US" dirty="0"/>
              <a:t>React Native </a:t>
            </a:r>
            <a:r>
              <a:rPr lang="th-TH" dirty="0"/>
              <a:t>เข้ามาใช้ในคอมโพแนนท์ การ </a:t>
            </a:r>
            <a:r>
              <a:rPr lang="en-US" dirty="0"/>
              <a:t>import React </a:t>
            </a:r>
            <a:r>
              <a:rPr lang="th-TH" dirty="0"/>
              <a:t>ทำให้เราสามารถใส่ </a:t>
            </a:r>
            <a:r>
              <a:rPr lang="en-US" dirty="0"/>
              <a:t>JSX </a:t>
            </a:r>
            <a:r>
              <a:rPr lang="th-TH" dirty="0"/>
              <a:t>ใน </a:t>
            </a:r>
            <a:r>
              <a:rPr lang="en-US" dirty="0"/>
              <a:t>JavaScript </a:t>
            </a:r>
            <a:r>
              <a:rPr lang="th-TH" dirty="0"/>
              <a:t>ได้</a:t>
            </a:r>
          </a:p>
          <a:p>
            <a:r>
              <a:rPr lang="th-TH" dirty="0"/>
              <a:t>บรรทัดที่ 6–13 : เป็นการสร้างคอมโพแนนท์ </a:t>
            </a:r>
            <a:r>
              <a:rPr lang="en-US" dirty="0"/>
              <a:t>App </a:t>
            </a:r>
            <a:r>
              <a:rPr lang="th-TH" dirty="0"/>
              <a:t>ที่สร้างขึ้นจากฟังก์ชั่น </a:t>
            </a:r>
            <a:r>
              <a:rPr lang="en-US" dirty="0"/>
              <a:t>JavaScript </a:t>
            </a:r>
            <a:r>
              <a:rPr lang="th-TH" dirty="0"/>
              <a:t>และ </a:t>
            </a:r>
            <a:r>
              <a:rPr lang="en-US" dirty="0"/>
              <a:t>return </a:t>
            </a:r>
            <a:r>
              <a:rPr lang="th-TH" dirty="0"/>
              <a:t>คอมโพแนนท์ </a:t>
            </a:r>
            <a:r>
              <a:rPr lang="en-US" dirty="0"/>
              <a:t>View </a:t>
            </a:r>
            <a:r>
              <a:rPr lang="th-TH" dirty="0"/>
              <a:t>และ </a:t>
            </a:r>
            <a:r>
              <a:rPr lang="en-US" dirty="0"/>
              <a:t>Text </a:t>
            </a:r>
            <a:r>
              <a:rPr lang="th-TH" dirty="0"/>
              <a:t>ที่เขียนอยู่ในรูป </a:t>
            </a:r>
            <a:r>
              <a:rPr lang="en-US" dirty="0"/>
              <a:t>JSX</a:t>
            </a:r>
          </a:p>
          <a:p>
            <a:r>
              <a:rPr lang="th-TH" dirty="0"/>
              <a:t>บรรทัดที่ 16–23 : สร้าง </a:t>
            </a:r>
            <a:r>
              <a:rPr lang="en-US" dirty="0"/>
              <a:t>styles </a:t>
            </a:r>
            <a:r>
              <a:rPr lang="th-TH" dirty="0"/>
              <a:t>อ็อบเจกต์ ซึ่งเป็น </a:t>
            </a:r>
            <a:r>
              <a:rPr lang="en-US" dirty="0"/>
              <a:t>JavaScript </a:t>
            </a:r>
            <a:r>
              <a:rPr lang="th-TH" dirty="0"/>
              <a:t>อ็อบเจกต์ ที่ใช้ในการกำหนด </a:t>
            </a:r>
            <a:r>
              <a:rPr lang="en-US" dirty="0"/>
              <a:t>style </a:t>
            </a:r>
            <a:r>
              <a:rPr lang="th-TH" dirty="0"/>
              <a:t>ให้กับคอมโพแนนท์</a:t>
            </a:r>
          </a:p>
          <a:p>
            <a:r>
              <a:rPr lang="th-TH" dirty="0"/>
              <a:t>คอมโพแนนท์สามารถรับอินพุทผ่านทาง </a:t>
            </a:r>
            <a:r>
              <a:rPr lang="en-US" dirty="0"/>
              <a:t>props </a:t>
            </a:r>
            <a:r>
              <a:rPr lang="th-TH" dirty="0"/>
              <a:t>และ </a:t>
            </a:r>
            <a:r>
              <a:rPr lang="en-US" dirty="0"/>
              <a:t>return </a:t>
            </a:r>
            <a:r>
              <a:rPr lang="th-TH" dirty="0"/>
              <a:t>เป็น </a:t>
            </a:r>
            <a:r>
              <a:rPr lang="en-US" dirty="0"/>
              <a:t>JSX element</a:t>
            </a:r>
          </a:p>
          <a:p>
            <a:r>
              <a:rPr lang="th-TH" dirty="0"/>
              <a:t>เราสามารถสร้างคอมโพแนนท์ได้ 2 แบบ คือ คอมโพแนนท์แบบฟังก์ชั่น (</a:t>
            </a:r>
            <a:r>
              <a:rPr lang="en-US" dirty="0"/>
              <a:t>Functional Component) </a:t>
            </a:r>
            <a:r>
              <a:rPr lang="th-TH" dirty="0"/>
              <a:t>และคอมโพแนนท์แบบคลาส (</a:t>
            </a:r>
            <a:r>
              <a:rPr lang="en-US" dirty="0"/>
              <a:t>Class Component)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th-TH" dirty="0" smtClean="0"/>
              <a:t>แบบ</a:t>
            </a:r>
            <a:r>
              <a:rPr lang="th-TH" dirty="0"/>
              <a:t>ฟังก์ชั่น </a:t>
            </a:r>
            <a:r>
              <a:rPr lang="en-US" dirty="0" smtClean="0"/>
              <a:t>(Functional </a:t>
            </a:r>
            <a:r>
              <a:rPr lang="en-US" dirty="0"/>
              <a:t>Component) </a:t>
            </a:r>
            <a:r>
              <a:rPr lang="th-TH" dirty="0"/>
              <a:t>และอินพุท </a:t>
            </a:r>
            <a:r>
              <a:rPr lang="en-US" dirty="0"/>
              <a:t>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9" y="2292823"/>
            <a:ext cx="3575712" cy="36985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th-TH" dirty="0"/>
              <a:t>คอมโพแนนท์แบบฟังก์ชั่น คือ คอมโพแนนท์ที่สร้างขึ้นจากฟังก์ชั่น </a:t>
            </a:r>
            <a:r>
              <a:rPr lang="en-US" dirty="0"/>
              <a:t>JavaScript </a:t>
            </a:r>
            <a:r>
              <a:rPr lang="th-TH" dirty="0"/>
              <a:t>โดยรับ </a:t>
            </a:r>
            <a:r>
              <a:rPr lang="en-US" dirty="0"/>
              <a:t>props </a:t>
            </a:r>
            <a:r>
              <a:rPr lang="th-TH" dirty="0"/>
              <a:t>เป็นพารามิเตอร์ และ </a:t>
            </a:r>
            <a:r>
              <a:rPr lang="en-US" dirty="0"/>
              <a:t>return </a:t>
            </a:r>
            <a:r>
              <a:rPr lang="th-TH" dirty="0"/>
              <a:t>ค่าออกมาเป็น </a:t>
            </a:r>
            <a:r>
              <a:rPr lang="en-US" dirty="0"/>
              <a:t>JSX element </a:t>
            </a:r>
            <a:r>
              <a:rPr lang="th-TH" dirty="0"/>
              <a:t>ดัง</a:t>
            </a:r>
            <a:r>
              <a:rPr lang="th-TH" dirty="0" smtClean="0"/>
              <a:t>ตัวอย่าง</a:t>
            </a:r>
            <a:endParaRPr lang="en-US" dirty="0" smtClean="0"/>
          </a:p>
          <a:p>
            <a:r>
              <a:rPr lang="th-TH" dirty="0"/>
              <a:t>ตัวอย่างนี้เป็นฟังก์ชั่นที่ทำหน้าที่รับ </a:t>
            </a:r>
            <a:r>
              <a:rPr lang="en-US" dirty="0"/>
              <a:t>text </a:t>
            </a:r>
            <a:r>
              <a:rPr lang="th-TH" dirty="0"/>
              <a:t>เข้ามาและแสดงออกทาง</a:t>
            </a:r>
            <a:r>
              <a:rPr lang="th-TH" dirty="0" smtClean="0"/>
              <a:t>หน้าจอ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292823"/>
            <a:ext cx="7404668" cy="3933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32979" y="6352610"/>
            <a:ext cx="430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คอมโพแนนท์ </a:t>
            </a:r>
            <a:r>
              <a:rPr lang="en-US" dirty="0" err="1"/>
              <a:t>MyTextOutput</a:t>
            </a:r>
            <a:r>
              <a:rPr lang="en-US" dirty="0"/>
              <a:t> </a:t>
            </a:r>
            <a:r>
              <a:rPr lang="th-TH" dirty="0"/>
              <a:t>เป็นคอมโพแนนท์แบบฟังก์ชั่น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th-TH" dirty="0" smtClean="0"/>
              <a:t>แบบ</a:t>
            </a:r>
            <a:r>
              <a:rPr lang="th-TH" dirty="0"/>
              <a:t>ฟังก์ชั่น </a:t>
            </a:r>
            <a:r>
              <a:rPr lang="en-US" dirty="0"/>
              <a:t>(Functional Component) </a:t>
            </a:r>
            <a:r>
              <a:rPr lang="th-TH" dirty="0"/>
              <a:t>และอินพุท </a:t>
            </a:r>
            <a:r>
              <a:rPr lang="en-US" dirty="0"/>
              <a:t>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81" y="1880215"/>
            <a:ext cx="4074995" cy="4356812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th-TH" dirty="0"/>
              <a:t>เราสามารถนำคอมโพแนนท์ไปใช้งานโดยการ </a:t>
            </a:r>
            <a:r>
              <a:rPr lang="en-US" dirty="0"/>
              <a:t>import </a:t>
            </a:r>
            <a:r>
              <a:rPr lang="th-TH" dirty="0"/>
              <a:t>ดังตัวอย่างผมนำคอมโพแนนท์ </a:t>
            </a:r>
            <a:r>
              <a:rPr lang="en-US" dirty="0" err="1"/>
              <a:t>MyTextOutput</a:t>
            </a:r>
            <a:r>
              <a:rPr lang="en-US" dirty="0"/>
              <a:t> </a:t>
            </a:r>
            <a:r>
              <a:rPr lang="th-TH" dirty="0"/>
              <a:t>มาใช้ในคอมโพแนนท์ </a:t>
            </a:r>
            <a:r>
              <a:rPr lang="en-US" dirty="0" smtClean="0"/>
              <a:t>App</a:t>
            </a:r>
            <a:endParaRPr lang="th-TH" dirty="0" smtClean="0"/>
          </a:p>
          <a:p>
            <a:r>
              <a:rPr lang="th-TH" b="1" dirty="0"/>
              <a:t>บรรทัดที่ 5 </a:t>
            </a:r>
            <a:r>
              <a:rPr lang="th-TH" dirty="0"/>
              <a:t>: </a:t>
            </a:r>
            <a:r>
              <a:rPr lang="en-US" dirty="0"/>
              <a:t>import </a:t>
            </a:r>
            <a:r>
              <a:rPr lang="th-TH" dirty="0"/>
              <a:t>คอมโพแนนท์ </a:t>
            </a:r>
            <a:r>
              <a:rPr lang="en-US" dirty="0" err="1"/>
              <a:t>MyTextOutput</a:t>
            </a:r>
            <a:r>
              <a:rPr lang="en-US" dirty="0"/>
              <a:t> </a:t>
            </a:r>
            <a:r>
              <a:rPr lang="th-TH" dirty="0"/>
              <a:t>มาใช้งานในคอมโพแนนท์ </a:t>
            </a:r>
            <a:r>
              <a:rPr lang="en-US" dirty="0"/>
              <a:t>App</a:t>
            </a:r>
          </a:p>
          <a:p>
            <a:r>
              <a:rPr lang="th-TH" b="1" dirty="0"/>
              <a:t>บรรทัดที่ 13 </a:t>
            </a:r>
            <a:r>
              <a:rPr lang="th-TH" dirty="0"/>
              <a:t>: เราสามารถใช้คอมโพแนนท์ในรูปของ </a:t>
            </a:r>
            <a:r>
              <a:rPr lang="en-US" dirty="0"/>
              <a:t>JSX </a:t>
            </a:r>
            <a:r>
              <a:rPr lang="th-TH" dirty="0"/>
              <a:t>ได้ โดยสามารถส่งอินพุทผ่านทางพร็อพเพอตี้ที่ชื่อว่า </a:t>
            </a:r>
            <a:r>
              <a:rPr lang="en-US" dirty="0"/>
              <a:t>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40" y="1349493"/>
            <a:ext cx="5428237" cy="4887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9505" y="6383319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latin typeface="medium-content-sans-serif-font"/>
              </a:rPr>
              <a:t>คอมโพแนนท์ </a:t>
            </a:r>
            <a:r>
              <a:rPr lang="en-US" dirty="0">
                <a:latin typeface="medium-content-sans-serif-font"/>
              </a:rPr>
              <a:t>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97" y="1496219"/>
            <a:ext cx="10515600" cy="4351338"/>
          </a:xfrm>
        </p:spPr>
        <p:txBody>
          <a:bodyPr/>
          <a:lstStyle/>
          <a:p>
            <a:r>
              <a:rPr lang="th-TH" dirty="0"/>
              <a:t>เมื่อรันจะได้ผลลัพธ์ดังนี้</a:t>
            </a:r>
            <a:endParaRPr lang="en-US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57" y="458989"/>
            <a:ext cx="3024353" cy="58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th-TH" dirty="0" smtClean="0"/>
              <a:t>แบบ</a:t>
            </a:r>
            <a:r>
              <a:rPr lang="th-TH" dirty="0"/>
              <a:t>คลาสและ </a:t>
            </a:r>
            <a:r>
              <a:rPr lang="en-US" dirty="0"/>
              <a:t>state </a:t>
            </a:r>
            <a:r>
              <a:rPr lang="th-TH" dirty="0" smtClean="0"/>
              <a:t>ของ</a:t>
            </a:r>
            <a:r>
              <a:rPr lang="en-US" dirty="0" smtClean="0"/>
              <a:t> </a:t>
            </a:r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5521658" cy="4832942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นอกจากคอมโพแนนท์แบบฟังก์ชั่นแล้วใน </a:t>
            </a:r>
            <a:r>
              <a:rPr lang="en-US" dirty="0"/>
              <a:t>React </a:t>
            </a:r>
            <a:r>
              <a:rPr lang="th-TH" dirty="0"/>
              <a:t>เราสามารถเขียนคอมโพแนนท์แบบคลาสได้ด้วยดัง</a:t>
            </a:r>
            <a:r>
              <a:rPr lang="th-TH" dirty="0" smtClean="0"/>
              <a:t>ตัวอย่าง</a:t>
            </a:r>
            <a:endParaRPr lang="en-US" dirty="0" smtClean="0"/>
          </a:p>
          <a:p>
            <a:r>
              <a:rPr lang="th-TH" dirty="0"/>
              <a:t>คอมโพเนนท์ </a:t>
            </a:r>
            <a:r>
              <a:rPr lang="en-US" dirty="0" err="1"/>
              <a:t>MyTextOutput</a:t>
            </a:r>
            <a:r>
              <a:rPr lang="en-US" dirty="0"/>
              <a:t> </a:t>
            </a:r>
            <a:r>
              <a:rPr lang="th-TH" dirty="0"/>
              <a:t>ที่เขียนแบบคลาสนี้ทำงานเหมือนกับเวอร์ชั่นที่เขียนด้วยฟังก์ชั่นทุก</a:t>
            </a:r>
            <a:r>
              <a:rPr lang="th-TH" dirty="0" smtClean="0"/>
              <a:t>ประการ</a:t>
            </a:r>
            <a:endParaRPr lang="en-US" dirty="0" smtClean="0"/>
          </a:p>
          <a:p>
            <a:r>
              <a:rPr lang="th-TH" b="1" dirty="0"/>
              <a:t>บรรทัดที่ 5 </a:t>
            </a:r>
            <a:r>
              <a:rPr lang="th-TH" dirty="0"/>
              <a:t>: </a:t>
            </a:r>
            <a:r>
              <a:rPr lang="th-TH" dirty="0" smtClean="0"/>
              <a:t>เขียน</a:t>
            </a:r>
            <a:r>
              <a:rPr lang="th-TH" dirty="0"/>
              <a:t>คอมโพแนนท์ </a:t>
            </a:r>
            <a:r>
              <a:rPr lang="en-US" dirty="0" err="1"/>
              <a:t>MyTextOutput</a:t>
            </a:r>
            <a:r>
              <a:rPr lang="en-US" dirty="0"/>
              <a:t> </a:t>
            </a:r>
            <a:r>
              <a:rPr lang="th-TH" dirty="0"/>
              <a:t>ใหม่โดยประกาศเป็นคลาส ซึ่งสืบทอดมาจาก </a:t>
            </a:r>
            <a:r>
              <a:rPr lang="en-US" dirty="0" err="1"/>
              <a:t>React.Component</a:t>
            </a:r>
            <a:endParaRPr lang="en-US" dirty="0"/>
          </a:p>
          <a:p>
            <a:r>
              <a:rPr lang="th-TH" b="1" dirty="0"/>
              <a:t>บรรทัดที่ 8 </a:t>
            </a:r>
            <a:r>
              <a:rPr lang="th-TH" dirty="0"/>
              <a:t>: เราต้องสร้างเมธอท </a:t>
            </a:r>
            <a:r>
              <a:rPr lang="en-US" dirty="0"/>
              <a:t>render </a:t>
            </a:r>
            <a:r>
              <a:rPr lang="th-TH" dirty="0"/>
              <a:t>โดยเมธอทนี้จะ </a:t>
            </a:r>
            <a:r>
              <a:rPr lang="en-US" dirty="0"/>
              <a:t>return JSX </a:t>
            </a:r>
            <a:r>
              <a:rPr lang="th-TH" dirty="0"/>
              <a:t>อิลิเมนท์ออกมาเพื่อแสดงที่หน้าจอ</a:t>
            </a:r>
          </a:p>
          <a:p>
            <a:r>
              <a:rPr lang="th-TH" b="1" dirty="0"/>
              <a:t>บรรทัดที่ 11 </a:t>
            </a:r>
            <a:r>
              <a:rPr lang="th-TH" dirty="0"/>
              <a:t>: เราจะใช้งาน </a:t>
            </a:r>
            <a:r>
              <a:rPr lang="en-US" dirty="0"/>
              <a:t>props </a:t>
            </a:r>
            <a:r>
              <a:rPr lang="th-TH" dirty="0"/>
              <a:t>เป็นอินพุทผ่าน </a:t>
            </a:r>
            <a:r>
              <a:rPr lang="en-US" dirty="0"/>
              <a:t>this </a:t>
            </a:r>
            <a:r>
              <a:rPr lang="th-TH" dirty="0"/>
              <a:t>เนื่องจากเวลาคอมโพแนนท์ถูกเรียกใช้งานมันจะถูกสร้างขึ้นมาเป็นอ็อบเจกต์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69" y="1457135"/>
            <a:ext cx="5418161" cy="4931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2830" y="6388508"/>
            <a:ext cx="352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/>
              <a:t>คอมโพแนนท์แบบคลาส </a:t>
            </a:r>
            <a:r>
              <a:rPr lang="en-US" dirty="0" smtClean="0"/>
              <a:t>(Class </a:t>
            </a:r>
            <a:r>
              <a:rPr lang="en-US" dirty="0"/>
              <a:t>Component)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th-TH" dirty="0"/>
              <a:t>แบบคลาสและ </a:t>
            </a:r>
            <a:r>
              <a:rPr lang="en-US" dirty="0"/>
              <a:t>state </a:t>
            </a:r>
            <a:r>
              <a:rPr lang="th-TH" dirty="0"/>
              <a:t>ของ</a:t>
            </a:r>
            <a:r>
              <a:rPr lang="en-US" dirty="0"/>
              <a:t>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3303" cy="4288572"/>
          </a:xfrm>
        </p:spPr>
        <p:txBody>
          <a:bodyPr>
            <a:normAutofit/>
          </a:bodyPr>
          <a:lstStyle/>
          <a:p>
            <a:r>
              <a:rPr lang="th-TH" dirty="0"/>
              <a:t>คอมโพแนนท์แบบคลาสนอกจากจะมีความสามารถรับอินพุทผ่านทาง </a:t>
            </a:r>
            <a:r>
              <a:rPr lang="en-US" dirty="0"/>
              <a:t>props </a:t>
            </a:r>
            <a:r>
              <a:rPr lang="th-TH" dirty="0"/>
              <a:t>แล้วมันยังสามารถเก็บ </a:t>
            </a:r>
            <a:r>
              <a:rPr lang="en-US" dirty="0"/>
              <a:t>state </a:t>
            </a:r>
            <a:r>
              <a:rPr lang="th-TH" dirty="0"/>
              <a:t>ได้ด้วย ดังตัวอย่าง</a:t>
            </a:r>
            <a:endParaRPr lang="en-US" dirty="0"/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617" y="1277328"/>
            <a:ext cx="5882183" cy="53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F36F-0F9E-41B2-8629-8B96EF21D3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942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medium-content-sans-serif-font</vt:lpstr>
      <vt:lpstr>Office Theme</vt:lpstr>
      <vt:lpstr>React Native : Component</vt:lpstr>
      <vt:lpstr>React Native : Component</vt:lpstr>
      <vt:lpstr>Component ของ React</vt:lpstr>
      <vt:lpstr>Component ของ React</vt:lpstr>
      <vt:lpstr>Component แบบฟังก์ชั่น (Functional Component) และอินพุท props</vt:lpstr>
      <vt:lpstr>Component แบบฟังก์ชั่น (Functional Component) และอินพุท props</vt:lpstr>
      <vt:lpstr>PowerPoint Presentation</vt:lpstr>
      <vt:lpstr>Component แบบคลาสและ state ของ Component</vt:lpstr>
      <vt:lpstr>Component แบบคลาสและ state ของ Component</vt:lpstr>
      <vt:lpstr>PowerPoint Presentation</vt:lpstr>
      <vt:lpstr>PowerPoint Presentation</vt:lpstr>
      <vt:lpstr>สรุป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Flexbox in React Native</dc:title>
  <dc:creator>it-it-tni</dc:creator>
  <cp:lastModifiedBy>Amonpan Chomklin</cp:lastModifiedBy>
  <cp:revision>35</cp:revision>
  <cp:lastPrinted>2020-07-13T04:35:22Z</cp:lastPrinted>
  <dcterms:created xsi:type="dcterms:W3CDTF">2020-07-09T05:46:07Z</dcterms:created>
  <dcterms:modified xsi:type="dcterms:W3CDTF">2020-07-13T07:09:16Z</dcterms:modified>
</cp:coreProperties>
</file>