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2" r:id="rId6"/>
    <p:sldId id="260" r:id="rId7"/>
    <p:sldId id="265" r:id="rId8"/>
    <p:sldId id="261" r:id="rId9"/>
    <p:sldId id="263" r:id="rId10"/>
    <p:sldId id="264" r:id="rId11"/>
    <p:sldId id="266" r:id="rId12"/>
    <p:sldId id="267" r:id="rId13"/>
    <p:sldId id="268" r:id="rId14"/>
    <p:sldId id="269"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8" autoAdjust="0"/>
    <p:restoredTop sz="94660"/>
  </p:normalViewPr>
  <p:slideViewPr>
    <p:cSldViewPr snapToGrid="0">
      <p:cViewPr varScale="1">
        <p:scale>
          <a:sx n="97" d="100"/>
          <a:sy n="97" d="100"/>
        </p:scale>
        <p:origin x="2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1F50FED-9586-49C5-8853-8BAC7DAC6383}" type="datetimeFigureOut">
              <a:rPr lang="en-US" smtClean="0"/>
              <a:t>7/13/2020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15BD060-75B3-4115-AD5D-1D79A1E2F5B7}" type="slidenum">
              <a:rPr lang="en-US" smtClean="0"/>
              <a:t>‹#›</a:t>
            </a:fld>
            <a:endParaRPr lang="en-US"/>
          </a:p>
        </p:txBody>
      </p:sp>
    </p:spTree>
    <p:extLst>
      <p:ext uri="{BB962C8B-B14F-4D97-AF65-F5344CB8AC3E}">
        <p14:creationId xmlns:p14="http://schemas.microsoft.com/office/powerpoint/2010/main" val="34293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DFB3B1D-14EC-4F3E-9B5A-3604E41A877F}" type="datetimeFigureOut">
              <a:rPr lang="en-US" smtClean="0"/>
              <a:t>7/13/2020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B1C5413-B44C-4E0D-A089-A2089EBAF942}" type="slidenum">
              <a:rPr lang="en-US" smtClean="0"/>
              <a:t>‹#›</a:t>
            </a:fld>
            <a:endParaRPr lang="en-US"/>
          </a:p>
        </p:txBody>
      </p:sp>
    </p:spTree>
    <p:extLst>
      <p:ext uri="{BB962C8B-B14F-4D97-AF65-F5344CB8AC3E}">
        <p14:creationId xmlns:p14="http://schemas.microsoft.com/office/powerpoint/2010/main" val="918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1C5413-B44C-4E0D-A089-A2089EBAF942}" type="slidenum">
              <a:rPr lang="en-US" smtClean="0"/>
              <a:t>9</a:t>
            </a:fld>
            <a:endParaRPr lang="en-US"/>
          </a:p>
        </p:txBody>
      </p:sp>
    </p:spTree>
    <p:extLst>
      <p:ext uri="{BB962C8B-B14F-4D97-AF65-F5344CB8AC3E}">
        <p14:creationId xmlns:p14="http://schemas.microsoft.com/office/powerpoint/2010/main" val="90668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5FEC9-35C5-4F21-A241-5BF1B7605DFD}"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404113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5FEC9-35C5-4F21-A241-5BF1B7605DFD}"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283632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5FEC9-35C5-4F21-A241-5BF1B7605DFD}"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235248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5FEC9-35C5-4F21-A241-5BF1B7605DFD}"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147954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85FEC9-35C5-4F21-A241-5BF1B7605DFD}"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323096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85FEC9-35C5-4F21-A241-5BF1B7605DFD}"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55894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85FEC9-35C5-4F21-A241-5BF1B7605DFD}"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5609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85FEC9-35C5-4F21-A241-5BF1B7605DFD}"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265100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5FEC9-35C5-4F21-A241-5BF1B7605DFD}"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161581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5FEC9-35C5-4F21-A241-5BF1B7605DFD}"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311069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85FEC9-35C5-4F21-A241-5BF1B7605DFD}"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CF36F-0F9E-41B2-8629-8B96EF21D3DB}" type="slidenum">
              <a:rPr lang="en-US" smtClean="0"/>
              <a:t>‹#›</a:t>
            </a:fld>
            <a:endParaRPr lang="en-US"/>
          </a:p>
        </p:txBody>
      </p:sp>
    </p:spTree>
    <p:extLst>
      <p:ext uri="{BB962C8B-B14F-4D97-AF65-F5344CB8AC3E}">
        <p14:creationId xmlns:p14="http://schemas.microsoft.com/office/powerpoint/2010/main" val="159002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5FEC9-35C5-4F21-A241-5BF1B7605DFD}" type="datetimeFigureOut">
              <a:rPr lang="en-US" smtClean="0"/>
              <a:t>7/13/2020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CF36F-0F9E-41B2-8629-8B96EF21D3DB}" type="slidenum">
              <a:rPr lang="en-US" smtClean="0"/>
              <a:t>‹#›</a:t>
            </a:fld>
            <a:endParaRPr lang="en-US"/>
          </a:p>
        </p:txBody>
      </p:sp>
    </p:spTree>
    <p:extLst>
      <p:ext uri="{BB962C8B-B14F-4D97-AF65-F5344CB8AC3E}">
        <p14:creationId xmlns:p14="http://schemas.microsoft.com/office/powerpoint/2010/main" val="3283742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Understanding Flexbox in React Native</a:t>
            </a:r>
            <a:endParaRPr lang="en-US" dirty="0"/>
          </a:p>
        </p:txBody>
      </p:sp>
    </p:spTree>
    <p:extLst>
      <p:ext uri="{BB962C8B-B14F-4D97-AF65-F5344CB8AC3E}">
        <p14:creationId xmlns:p14="http://schemas.microsoft.com/office/powerpoint/2010/main" val="111609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751" y="268506"/>
            <a:ext cx="7474334" cy="4036661"/>
          </a:xfrm>
          <a:prstGeom prst="rect">
            <a:avLst/>
          </a:prstGeom>
        </p:spPr>
      </p:pic>
      <p:pic>
        <p:nvPicPr>
          <p:cNvPr id="5" name="Picture 4"/>
          <p:cNvPicPr>
            <a:picLocks noChangeAspect="1"/>
          </p:cNvPicPr>
          <p:nvPr/>
        </p:nvPicPr>
        <p:blipFill>
          <a:blip r:embed="rId3"/>
          <a:stretch>
            <a:fillRect/>
          </a:stretch>
        </p:blipFill>
        <p:spPr>
          <a:xfrm>
            <a:off x="6544002" y="2081079"/>
            <a:ext cx="5410200" cy="4448175"/>
          </a:xfrm>
          <a:prstGeom prst="rect">
            <a:avLst/>
          </a:prstGeom>
        </p:spPr>
      </p:pic>
    </p:spTree>
    <p:extLst>
      <p:ext uri="{BB962C8B-B14F-4D97-AF65-F5344CB8AC3E}">
        <p14:creationId xmlns:p14="http://schemas.microsoft.com/office/powerpoint/2010/main" val="347985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Picture 3"/>
          <p:cNvPicPr>
            <a:picLocks noChangeAspect="1"/>
          </p:cNvPicPr>
          <p:nvPr/>
        </p:nvPicPr>
        <p:blipFill>
          <a:blip r:embed="rId2"/>
          <a:stretch>
            <a:fillRect/>
          </a:stretch>
        </p:blipFill>
        <p:spPr>
          <a:xfrm>
            <a:off x="4118210" y="1455048"/>
            <a:ext cx="2438091" cy="515596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32691" y="1455047"/>
            <a:ext cx="2515432" cy="5029836"/>
          </a:xfrm>
          <a:prstGeom prst="rect">
            <a:avLst/>
          </a:prstGeom>
        </p:spPr>
      </p:pic>
      <p:sp>
        <p:nvSpPr>
          <p:cNvPr id="7" name="Rectangle 6"/>
          <p:cNvSpPr/>
          <p:nvPr/>
        </p:nvSpPr>
        <p:spPr>
          <a:xfrm>
            <a:off x="6777238" y="1690688"/>
            <a:ext cx="4794651" cy="646331"/>
          </a:xfrm>
          <a:prstGeom prst="rect">
            <a:avLst/>
          </a:prstGeom>
        </p:spPr>
        <p:txBody>
          <a:bodyPr wrap="square">
            <a:spAutoFit/>
          </a:bodyPr>
          <a:lstStyle/>
          <a:p>
            <a:r>
              <a:rPr lang="en-US" b="0" dirty="0" smtClean="0">
                <a:solidFill>
                  <a:srgbClr val="FF0000"/>
                </a:solidFill>
                <a:effectLst/>
                <a:latin typeface="Consolas" panose="020B0609020204030204" pitchFamily="49" charset="0"/>
              </a:rPr>
              <a:t>flexDirection: 'column',</a:t>
            </a:r>
          </a:p>
          <a:p>
            <a:r>
              <a:rPr lang="en-US" b="0" dirty="0" smtClean="0">
                <a:solidFill>
                  <a:srgbClr val="FF0000"/>
                </a:solidFill>
                <a:effectLst/>
                <a:latin typeface="Consolas" panose="020B0609020204030204" pitchFamily="49" charset="0"/>
              </a:rPr>
              <a:t>justifyContent: 'space-between',</a:t>
            </a:r>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3979039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Align </a:t>
            </a:r>
            <a:r>
              <a:rPr lang="en-US" b="1" dirty="0" smtClean="0"/>
              <a:t>Items</a:t>
            </a:r>
            <a:endParaRPr lang="en-US" dirty="0"/>
          </a:p>
        </p:txBody>
      </p:sp>
      <p:sp>
        <p:nvSpPr>
          <p:cNvPr id="3" name="Content Placeholder 2"/>
          <p:cNvSpPr>
            <a:spLocks noGrp="1"/>
          </p:cNvSpPr>
          <p:nvPr>
            <p:ph idx="1"/>
          </p:nvPr>
        </p:nvSpPr>
        <p:spPr>
          <a:xfrm>
            <a:off x="838200" y="1355834"/>
            <a:ext cx="10515600" cy="5423338"/>
          </a:xfrm>
        </p:spPr>
        <p:txBody>
          <a:bodyPr>
            <a:noAutofit/>
          </a:bodyPr>
          <a:lstStyle/>
          <a:p>
            <a:r>
              <a:rPr lang="en-US" sz="2400" dirty="0" smtClean="0"/>
              <a:t>alignItems describes how to align children along the cross axis of their container. Align items is very similar to justifyContent but instead of applying to the main axis, alignItems applies to the cross axis.</a:t>
            </a:r>
          </a:p>
          <a:p>
            <a:pPr lvl="1"/>
            <a:r>
              <a:rPr lang="en-US" b="1" dirty="0" smtClean="0"/>
              <a:t>stretch</a:t>
            </a:r>
            <a:r>
              <a:rPr lang="en-US" dirty="0" smtClean="0"/>
              <a:t> (default value) Stretch children of a container to match the height of the container's cross axis.</a:t>
            </a:r>
          </a:p>
          <a:p>
            <a:pPr lvl="1"/>
            <a:endParaRPr lang="en-US" dirty="0" smtClean="0"/>
          </a:p>
          <a:p>
            <a:pPr lvl="1"/>
            <a:r>
              <a:rPr lang="en-US" b="1" dirty="0" smtClean="0"/>
              <a:t>flex-start</a:t>
            </a:r>
            <a:r>
              <a:rPr lang="en-US" dirty="0" smtClean="0"/>
              <a:t> Align children of a container to the start of the container's cross axis.</a:t>
            </a:r>
          </a:p>
          <a:p>
            <a:pPr lvl="1"/>
            <a:endParaRPr lang="en-US" dirty="0" smtClean="0"/>
          </a:p>
          <a:p>
            <a:pPr lvl="1"/>
            <a:r>
              <a:rPr lang="en-US" b="1" dirty="0" smtClean="0"/>
              <a:t>flex-end</a:t>
            </a:r>
            <a:r>
              <a:rPr lang="en-US" dirty="0" smtClean="0"/>
              <a:t> Align children of a container to the end of the container's cross axis.</a:t>
            </a:r>
          </a:p>
          <a:p>
            <a:pPr lvl="1"/>
            <a:endParaRPr lang="en-US" dirty="0" smtClean="0"/>
          </a:p>
          <a:p>
            <a:pPr lvl="1"/>
            <a:r>
              <a:rPr lang="en-US" b="1" dirty="0" smtClean="0"/>
              <a:t>center</a:t>
            </a:r>
            <a:r>
              <a:rPr lang="en-US" dirty="0" smtClean="0"/>
              <a:t> Align children of a container in the center of the container's cross axis.</a:t>
            </a:r>
          </a:p>
          <a:p>
            <a:r>
              <a:rPr lang="en-US" sz="2400" dirty="0" smtClean="0"/>
              <a:t>baseline Align children of a container along a common baseline. Individual children can be set to be the reference baseline for their parents.</a:t>
            </a:r>
            <a:endParaRPr lang="en-US" sz="2400" dirty="0"/>
          </a:p>
        </p:txBody>
      </p:sp>
    </p:spTree>
    <p:extLst>
      <p:ext uri="{BB962C8B-B14F-4D97-AF65-F5344CB8AC3E}">
        <p14:creationId xmlns:p14="http://schemas.microsoft.com/office/powerpoint/2010/main" val="323979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1646" y="1094061"/>
            <a:ext cx="5372100" cy="4438650"/>
          </a:xfrm>
          <a:prstGeom prst="rect">
            <a:avLst/>
          </a:prstGeom>
        </p:spPr>
      </p:pic>
      <p:pic>
        <p:nvPicPr>
          <p:cNvPr id="5" name="Picture 4"/>
          <p:cNvPicPr>
            <a:picLocks noChangeAspect="1"/>
          </p:cNvPicPr>
          <p:nvPr/>
        </p:nvPicPr>
        <p:blipFill>
          <a:blip r:embed="rId3"/>
          <a:stretch>
            <a:fillRect/>
          </a:stretch>
        </p:blipFill>
        <p:spPr>
          <a:xfrm>
            <a:off x="6258253" y="1094061"/>
            <a:ext cx="5372100" cy="4448175"/>
          </a:xfrm>
          <a:prstGeom prst="rect">
            <a:avLst/>
          </a:prstGeom>
        </p:spPr>
      </p:pic>
    </p:spTree>
    <p:extLst>
      <p:ext uri="{BB962C8B-B14F-4D97-AF65-F5344CB8AC3E}">
        <p14:creationId xmlns:p14="http://schemas.microsoft.com/office/powerpoint/2010/main" val="2502209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3025" y="160446"/>
            <a:ext cx="2971800" cy="6200775"/>
          </a:xfrm>
          <a:prstGeom prst="rect">
            <a:avLst/>
          </a:prstGeom>
        </p:spPr>
      </p:pic>
      <p:sp>
        <p:nvSpPr>
          <p:cNvPr id="3" name="Rectangle 2"/>
          <p:cNvSpPr/>
          <p:nvPr/>
        </p:nvSpPr>
        <p:spPr>
          <a:xfrm>
            <a:off x="5265684" y="362635"/>
            <a:ext cx="3447392" cy="707886"/>
          </a:xfrm>
          <a:prstGeom prst="rect">
            <a:avLst/>
          </a:prstGeom>
        </p:spPr>
        <p:txBody>
          <a:bodyPr wrap="square">
            <a:spAutoFit/>
          </a:bodyPr>
          <a:lstStyle/>
          <a:p>
            <a:r>
              <a:rPr lang="en-US" sz="2000" b="1" dirty="0" smtClean="0">
                <a:solidFill>
                  <a:srgbClr val="FF0000"/>
                </a:solidFill>
              </a:rPr>
              <a:t> justifyContent: 'center',</a:t>
            </a:r>
          </a:p>
          <a:p>
            <a:r>
              <a:rPr lang="en-US" sz="2000" b="1" dirty="0" smtClean="0">
                <a:solidFill>
                  <a:srgbClr val="FF0000"/>
                </a:solidFill>
              </a:rPr>
              <a:t>  alignItems: 'flex-end',    </a:t>
            </a:r>
            <a:endParaRPr lang="en-US" sz="2000" b="1" dirty="0">
              <a:solidFill>
                <a:srgbClr val="FF0000"/>
              </a:solidFill>
            </a:endParaRPr>
          </a:p>
        </p:txBody>
      </p:sp>
    </p:spTree>
    <p:extLst>
      <p:ext uri="{BB962C8B-B14F-4D97-AF65-F5344CB8AC3E}">
        <p14:creationId xmlns:p14="http://schemas.microsoft.com/office/powerpoint/2010/main" val="1549677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Layout with </a:t>
            </a:r>
            <a:r>
              <a:rPr lang="en-US" b="1" dirty="0" smtClean="0"/>
              <a:t>Flexbox</a:t>
            </a:r>
            <a:endParaRPr lang="en-US" dirty="0"/>
          </a:p>
        </p:txBody>
      </p:sp>
      <p:sp>
        <p:nvSpPr>
          <p:cNvPr id="3" name="Content Placeholder 2"/>
          <p:cNvSpPr>
            <a:spLocks noGrp="1"/>
          </p:cNvSpPr>
          <p:nvPr>
            <p:ph idx="1"/>
          </p:nvPr>
        </p:nvSpPr>
        <p:spPr/>
        <p:txBody>
          <a:bodyPr/>
          <a:lstStyle/>
          <a:p>
            <a:r>
              <a:rPr lang="en-US" dirty="0" smtClean="0"/>
              <a:t>A component can specify the layout of its children using the Flexbox algorithm. Flexbox is designed to provide a consistent layout on different screen sizes.</a:t>
            </a:r>
          </a:p>
          <a:p>
            <a:endParaRPr lang="en-US" dirty="0" smtClean="0"/>
          </a:p>
          <a:p>
            <a:r>
              <a:rPr lang="en-US" dirty="0" smtClean="0"/>
              <a:t>You will normally use a combination of flexDirection, alignItems, and justifyContent to achieve the right layout.</a:t>
            </a:r>
            <a:endParaRPr lang="en-US" dirty="0"/>
          </a:p>
        </p:txBody>
      </p:sp>
    </p:spTree>
    <p:extLst>
      <p:ext uri="{BB962C8B-B14F-4D97-AF65-F5344CB8AC3E}">
        <p14:creationId xmlns:p14="http://schemas.microsoft.com/office/powerpoint/2010/main" val="195262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Flex</a:t>
            </a:r>
            <a:endParaRPr lang="en-US" dirty="0"/>
          </a:p>
        </p:txBody>
      </p:sp>
      <p:sp>
        <p:nvSpPr>
          <p:cNvPr id="3" name="Content Placeholder 2"/>
          <p:cNvSpPr>
            <a:spLocks noGrp="1"/>
          </p:cNvSpPr>
          <p:nvPr>
            <p:ph idx="1"/>
          </p:nvPr>
        </p:nvSpPr>
        <p:spPr/>
        <p:txBody>
          <a:bodyPr/>
          <a:lstStyle/>
          <a:p>
            <a:r>
              <a:rPr lang="en-US" dirty="0" smtClean="0"/>
              <a:t>flex will define how your items are going to "fill" over the available space along your main axis. Space will be divided according to each element's flex property.</a:t>
            </a:r>
          </a:p>
          <a:p>
            <a:endParaRPr lang="en-US" dirty="0" smtClean="0"/>
          </a:p>
          <a:p>
            <a:r>
              <a:rPr lang="en-US" dirty="0" smtClean="0"/>
              <a:t>In the following example, the red, yellow, and green views are all children in the container view that has flex: 1 set. The red view uses flex: 1 , the yellow view uses flex: 2, and the green view uses flex: 3 . 1+2+3 = 6, which means that the red view will get 1/6 of the space, the yellow 2/6 of the space, and the green 3/6 of the space.</a:t>
            </a:r>
            <a:endParaRPr lang="en-US" dirty="0"/>
          </a:p>
        </p:txBody>
      </p:sp>
    </p:spTree>
    <p:extLst>
      <p:ext uri="{BB962C8B-B14F-4D97-AF65-F5344CB8AC3E}">
        <p14:creationId xmlns:p14="http://schemas.microsoft.com/office/powerpoint/2010/main" val="7681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95434" y="273104"/>
            <a:ext cx="3590925" cy="6143625"/>
          </a:xfrm>
          <a:prstGeom prst="rect">
            <a:avLst/>
          </a:prstGeom>
        </p:spPr>
      </p:pic>
    </p:spTree>
    <p:extLst>
      <p:ext uri="{BB962C8B-B14F-4D97-AF65-F5344CB8AC3E}">
        <p14:creationId xmlns:p14="http://schemas.microsoft.com/office/powerpoint/2010/main" val="1754488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7" name="Picture 6"/>
          <p:cNvPicPr>
            <a:picLocks noChangeAspect="1"/>
          </p:cNvPicPr>
          <p:nvPr/>
        </p:nvPicPr>
        <p:blipFill rotWithShape="1">
          <a:blip r:embed="rId2"/>
          <a:srcRect t="1571" r="2862"/>
          <a:stretch/>
        </p:blipFill>
        <p:spPr>
          <a:xfrm>
            <a:off x="3647991" y="241737"/>
            <a:ext cx="2910465" cy="6211255"/>
          </a:xfrm>
          <a:prstGeom prst="rect">
            <a:avLst/>
          </a:prstGeom>
        </p:spPr>
      </p:pic>
      <p:pic>
        <p:nvPicPr>
          <p:cNvPr id="8" name="Picture 7"/>
          <p:cNvPicPr>
            <a:picLocks noChangeAspect="1"/>
          </p:cNvPicPr>
          <p:nvPr/>
        </p:nvPicPr>
        <p:blipFill>
          <a:blip r:embed="rId3"/>
          <a:stretch>
            <a:fillRect/>
          </a:stretch>
        </p:blipFill>
        <p:spPr>
          <a:xfrm>
            <a:off x="7597829" y="241737"/>
            <a:ext cx="3017619" cy="6221996"/>
          </a:xfrm>
          <a:prstGeom prst="rect">
            <a:avLst/>
          </a:prstGeom>
        </p:spPr>
      </p:pic>
      <p:sp>
        <p:nvSpPr>
          <p:cNvPr id="9" name="Rectangle 8"/>
          <p:cNvSpPr/>
          <p:nvPr/>
        </p:nvSpPr>
        <p:spPr>
          <a:xfrm>
            <a:off x="10881555" y="1951561"/>
            <a:ext cx="944489" cy="369332"/>
          </a:xfrm>
          <a:prstGeom prst="rect">
            <a:avLst/>
          </a:prstGeom>
        </p:spPr>
        <p:txBody>
          <a:bodyPr wrap="none">
            <a:spAutoFit/>
          </a:bodyPr>
          <a:lstStyle/>
          <a:p>
            <a:r>
              <a:rPr lang="en-US" b="1" dirty="0" smtClean="0">
                <a:solidFill>
                  <a:srgbClr val="FF0000"/>
                </a:solidFill>
                <a:effectLst/>
                <a:latin typeface="Consolas" panose="020B0609020204030204" pitchFamily="49" charset="0"/>
              </a:rPr>
              <a:t>flex:1</a:t>
            </a:r>
            <a:endParaRPr lang="en-US" b="1"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36923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Flex </a:t>
            </a:r>
            <a:r>
              <a:rPr lang="en-US" b="1" dirty="0" smtClean="0"/>
              <a:t>Direction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row</a:t>
            </a:r>
            <a:r>
              <a:rPr lang="en-US" dirty="0" smtClean="0"/>
              <a:t> Align children from left to right. If wrapping is enabled, then the next line will start under the first item on the left of the container.</a:t>
            </a:r>
          </a:p>
          <a:p>
            <a:endParaRPr lang="en-US" dirty="0" smtClean="0"/>
          </a:p>
          <a:p>
            <a:r>
              <a:rPr lang="en-US" b="1" dirty="0" smtClean="0"/>
              <a:t>column</a:t>
            </a:r>
            <a:r>
              <a:rPr lang="en-US" dirty="0" smtClean="0"/>
              <a:t> (default value) Align children from top to bottom. If wrapping is enabled, then the next line will start to the right of the first item on the top of the container.</a:t>
            </a:r>
          </a:p>
          <a:p>
            <a:endParaRPr lang="en-US" dirty="0" smtClean="0"/>
          </a:p>
          <a:p>
            <a:r>
              <a:rPr lang="en-US" b="1" dirty="0" smtClean="0"/>
              <a:t>row-reverse</a:t>
            </a:r>
            <a:r>
              <a:rPr lang="en-US" dirty="0" smtClean="0"/>
              <a:t> Align children from right to left. If wrapping is enabled, then the next line will start under the first item on the right of the container.</a:t>
            </a:r>
          </a:p>
          <a:p>
            <a:endParaRPr lang="en-US" dirty="0" smtClean="0"/>
          </a:p>
          <a:p>
            <a:r>
              <a:rPr lang="en-US" dirty="0" smtClean="0"/>
              <a:t>column-reverse Align children from bottom to top. If wrapping is enabled, then the next line will start to the right of the first item on the bottom of the container.</a:t>
            </a:r>
            <a:endParaRPr lang="en-US" dirty="0"/>
          </a:p>
        </p:txBody>
      </p:sp>
    </p:spTree>
    <p:extLst>
      <p:ext uri="{BB962C8B-B14F-4D97-AF65-F5344CB8AC3E}">
        <p14:creationId xmlns:p14="http://schemas.microsoft.com/office/powerpoint/2010/main" val="1886761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580" y="894201"/>
            <a:ext cx="5664419" cy="4513398"/>
          </a:xfrm>
          <a:prstGeom prst="rect">
            <a:avLst/>
          </a:prstGeom>
        </p:spPr>
      </p:pic>
      <p:pic>
        <p:nvPicPr>
          <p:cNvPr id="5" name="Picture 4"/>
          <p:cNvPicPr>
            <a:picLocks noChangeAspect="1"/>
          </p:cNvPicPr>
          <p:nvPr/>
        </p:nvPicPr>
        <p:blipFill>
          <a:blip r:embed="rId3"/>
          <a:stretch>
            <a:fillRect/>
          </a:stretch>
        </p:blipFill>
        <p:spPr>
          <a:xfrm>
            <a:off x="6326371" y="894201"/>
            <a:ext cx="5601636" cy="4513398"/>
          </a:xfrm>
          <a:prstGeom prst="rect">
            <a:avLst/>
          </a:prstGeom>
        </p:spPr>
      </p:pic>
    </p:spTree>
    <p:extLst>
      <p:ext uri="{BB962C8B-B14F-4D97-AF65-F5344CB8AC3E}">
        <p14:creationId xmlns:p14="http://schemas.microsoft.com/office/powerpoint/2010/main" val="137521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9530" y="391510"/>
            <a:ext cx="2847975" cy="6096000"/>
          </a:xfrm>
          <a:prstGeom prst="rect">
            <a:avLst/>
          </a:prstGeom>
        </p:spPr>
      </p:pic>
      <p:sp>
        <p:nvSpPr>
          <p:cNvPr id="5" name="Rectangle 4"/>
          <p:cNvSpPr/>
          <p:nvPr/>
        </p:nvSpPr>
        <p:spPr>
          <a:xfrm>
            <a:off x="5168475" y="532665"/>
            <a:ext cx="2590774" cy="369332"/>
          </a:xfrm>
          <a:prstGeom prst="rect">
            <a:avLst/>
          </a:prstGeom>
        </p:spPr>
        <p:txBody>
          <a:bodyPr wrap="none">
            <a:spAutoFit/>
          </a:bodyPr>
          <a:lstStyle/>
          <a:p>
            <a:r>
              <a:rPr lang="en-US" b="1" dirty="0" err="1" smtClean="0">
                <a:solidFill>
                  <a:srgbClr val="FF0000"/>
                </a:solidFill>
                <a:effectLst/>
                <a:latin typeface="Consolas" panose="020B0609020204030204" pitchFamily="49" charset="0"/>
              </a:rPr>
              <a:t>flexDirection:'row</a:t>
            </a:r>
            <a:r>
              <a:rPr lang="en-US" b="1" dirty="0" smtClean="0">
                <a:solidFill>
                  <a:srgbClr val="FF0000"/>
                </a:solidFill>
                <a:effectLst/>
                <a:latin typeface="Consolas" panose="020B0609020204030204" pitchFamily="49" charset="0"/>
              </a:rPr>
              <a:t>'</a:t>
            </a:r>
            <a:endParaRPr lang="en-US" b="1"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83010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Justify Content</a:t>
            </a:r>
            <a:endParaRPr lang="en-US" dirty="0"/>
          </a:p>
        </p:txBody>
      </p:sp>
      <p:sp>
        <p:nvSpPr>
          <p:cNvPr id="3" name="Content Placeholder 2"/>
          <p:cNvSpPr>
            <a:spLocks noGrp="1"/>
          </p:cNvSpPr>
          <p:nvPr>
            <p:ph idx="1"/>
          </p:nvPr>
        </p:nvSpPr>
        <p:spPr>
          <a:xfrm>
            <a:off x="838200" y="1492468"/>
            <a:ext cx="10515600" cy="5213131"/>
          </a:xfrm>
        </p:spPr>
        <p:txBody>
          <a:bodyPr>
            <a:normAutofit fontScale="70000" lnSpcReduction="20000"/>
          </a:bodyPr>
          <a:lstStyle/>
          <a:p>
            <a:pPr>
              <a:lnSpc>
                <a:spcPct val="120000"/>
              </a:lnSpc>
            </a:pPr>
            <a:r>
              <a:rPr lang="en-US" dirty="0" smtClean="0"/>
              <a:t>justifyContent describes how to align children within the main axis of their container. For example, you can use this property to center a child horizontally within a container with flexDirection set to row or vertically within a container with flexDirection set to column.</a:t>
            </a:r>
          </a:p>
          <a:p>
            <a:pPr>
              <a:lnSpc>
                <a:spcPct val="120000"/>
              </a:lnSpc>
            </a:pPr>
            <a:r>
              <a:rPr lang="en-US" b="1" dirty="0" smtClean="0"/>
              <a:t>flex-start(</a:t>
            </a:r>
            <a:r>
              <a:rPr lang="en-US" dirty="0" smtClean="0"/>
              <a:t>default value) Align children of a container to the start of the container's main axis.</a:t>
            </a:r>
          </a:p>
          <a:p>
            <a:pPr>
              <a:lnSpc>
                <a:spcPct val="120000"/>
              </a:lnSpc>
            </a:pPr>
            <a:r>
              <a:rPr lang="en-US" b="1" dirty="0" smtClean="0"/>
              <a:t>flex-end</a:t>
            </a:r>
            <a:r>
              <a:rPr lang="en-US" dirty="0" smtClean="0"/>
              <a:t> Align children of a container to the end of the container's main axis.</a:t>
            </a:r>
          </a:p>
          <a:p>
            <a:pPr>
              <a:lnSpc>
                <a:spcPct val="120000"/>
              </a:lnSpc>
            </a:pPr>
            <a:r>
              <a:rPr lang="en-US" b="1" dirty="0" smtClean="0"/>
              <a:t>center</a:t>
            </a:r>
            <a:r>
              <a:rPr lang="en-US" dirty="0" smtClean="0"/>
              <a:t> Align children of a container in the center of the container's main axis.</a:t>
            </a:r>
          </a:p>
          <a:p>
            <a:pPr>
              <a:lnSpc>
                <a:spcPct val="120000"/>
              </a:lnSpc>
            </a:pPr>
            <a:r>
              <a:rPr lang="en-US" b="1" dirty="0" smtClean="0"/>
              <a:t>space-between </a:t>
            </a:r>
            <a:r>
              <a:rPr lang="en-US" dirty="0" smtClean="0"/>
              <a:t>Evenly space off children across the container's main axis, distributing the remaining space between the children.</a:t>
            </a:r>
          </a:p>
          <a:p>
            <a:pPr>
              <a:lnSpc>
                <a:spcPct val="120000"/>
              </a:lnSpc>
            </a:pPr>
            <a:r>
              <a:rPr lang="en-US" b="1" dirty="0" smtClean="0"/>
              <a:t>space-around</a:t>
            </a:r>
            <a:r>
              <a:rPr lang="en-US" dirty="0" smtClean="0"/>
              <a:t> Evenly space off children across the container's main axis, distributing the remaining space around the children. Compared to space-between, using space-around will result in space being distributed to the beginning of the first child and end of the last child.</a:t>
            </a:r>
          </a:p>
          <a:p>
            <a:pPr>
              <a:lnSpc>
                <a:spcPct val="120000"/>
              </a:lnSpc>
            </a:pPr>
            <a:r>
              <a:rPr lang="en-US" b="1" dirty="0" smtClean="0"/>
              <a:t>space-evenly</a:t>
            </a:r>
            <a:r>
              <a:rPr lang="en-US" dirty="0" smtClean="0"/>
              <a:t> Evenly distribute children within the alignment container along the main axis. The spacing between each pair of adjacent items, the main-start edge and the first item, and the main-end edge and the last item, are all exactly the same.</a:t>
            </a:r>
            <a:endParaRPr lang="en-US" dirty="0"/>
          </a:p>
        </p:txBody>
      </p:sp>
    </p:spTree>
    <p:extLst>
      <p:ext uri="{BB962C8B-B14F-4D97-AF65-F5344CB8AC3E}">
        <p14:creationId xmlns:p14="http://schemas.microsoft.com/office/powerpoint/2010/main" val="2211979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658</Words>
  <Application>Microsoft Office PowerPoint</Application>
  <PresentationFormat>Widescreen</PresentationFormat>
  <Paragraphs>44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Understanding Flexbox in React Native</vt:lpstr>
      <vt:lpstr>Layout with Flexbox</vt:lpstr>
      <vt:lpstr>Flex</vt:lpstr>
      <vt:lpstr>PowerPoint Presentation</vt:lpstr>
      <vt:lpstr>Example1:</vt:lpstr>
      <vt:lpstr>Flex Direction</vt:lpstr>
      <vt:lpstr>PowerPoint Presentation</vt:lpstr>
      <vt:lpstr>PowerPoint Presentation</vt:lpstr>
      <vt:lpstr>Justify Content</vt:lpstr>
      <vt:lpstr>PowerPoint Presentation</vt:lpstr>
      <vt:lpstr>Example2:</vt:lpstr>
      <vt:lpstr>Align Items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Flexbox in React Native</dc:title>
  <dc:creator>it-it-tni</dc:creator>
  <cp:lastModifiedBy>Amonpan Chomklin</cp:lastModifiedBy>
  <cp:revision>21</cp:revision>
  <cp:lastPrinted>2020-07-13T04:35:22Z</cp:lastPrinted>
  <dcterms:created xsi:type="dcterms:W3CDTF">2020-07-09T05:46:07Z</dcterms:created>
  <dcterms:modified xsi:type="dcterms:W3CDTF">2020-07-13T04:35:27Z</dcterms:modified>
</cp:coreProperties>
</file>