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93677-37C1-4B95-8EC0-D0045F99147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9ACD-E060-4317-96C0-6E53BD49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2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4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2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7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8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78DE-5C16-435C-9864-C7C5ACFE1AD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E6C-9A37-4FB4-A71D-83A20AD3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ngbang.github.io/react/2018/06/13/react-props-stat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r>
              <a:rPr lang="th-TH" b="1" dirty="0" smtClean="0"/>
              <a:t> </a:t>
            </a:r>
            <a:r>
              <a:rPr lang="en-US" b="1" dirty="0" smtClean="0"/>
              <a:t>Components, props</a:t>
            </a:r>
            <a:r>
              <a:rPr lang="en-US" b="1" dirty="0"/>
              <a:t>, state </a:t>
            </a:r>
            <a:r>
              <a:rPr lang="en-US" dirty="0" smtClean="0"/>
              <a:t>in</a:t>
            </a:r>
            <a:r>
              <a:rPr lang="th-TH" dirty="0" smtClean="0"/>
              <a:t> </a:t>
            </a:r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55316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การรับค่าของ </a:t>
            </a:r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"</a:t>
            </a:r>
            <a:r>
              <a:rPr lang="en-US" dirty="0" err="1" smtClean="0"/>
              <a:t>this.props</a:t>
            </a:r>
            <a:r>
              <a:rPr lang="en-US" dirty="0" smtClean="0"/>
              <a:t>.</a:t>
            </a:r>
            <a:r>
              <a:rPr lang="th-TH" dirty="0" smtClean="0"/>
              <a:t>ชื่อของ </a:t>
            </a:r>
            <a:r>
              <a:rPr lang="en-US" dirty="0" smtClean="0"/>
              <a:t>props </a:t>
            </a:r>
            <a:r>
              <a:rPr lang="th-TH" dirty="0" smtClean="0"/>
              <a:t>ที่เราส่งผ่าน </a:t>
            </a:r>
            <a:r>
              <a:rPr lang="en-US" dirty="0" smtClean="0"/>
              <a:t>component"</a:t>
            </a:r>
          </a:p>
          <a:p>
            <a:r>
              <a:rPr lang="th-TH" dirty="0" smtClean="0"/>
              <a:t>เช่น เราถ้าเราส่งค่าผ่าน </a:t>
            </a:r>
            <a:r>
              <a:rPr lang="en-US" dirty="0" smtClean="0"/>
              <a:t>props </a:t>
            </a:r>
            <a:r>
              <a:rPr lang="th-TH" dirty="0" smtClean="0"/>
              <a:t>ชื่อ </a:t>
            </a:r>
            <a:r>
              <a:rPr lang="en-US" dirty="0" smtClean="0"/>
              <a:t>"</a:t>
            </a:r>
            <a:r>
              <a:rPr lang="en-US" dirty="0" err="1" smtClean="0"/>
              <a:t>iAmProps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th-TH" dirty="0" smtClean="0"/>
              <a:t>เราจะส่งค่า </a:t>
            </a:r>
            <a:r>
              <a:rPr lang="en-US" dirty="0" smtClean="0"/>
              <a:t>“Hello props” </a:t>
            </a:r>
            <a:r>
              <a:rPr lang="th-TH" dirty="0" smtClean="0"/>
              <a:t>ผ่าน </a:t>
            </a:r>
            <a:r>
              <a:rPr lang="en-US" dirty="0" smtClean="0"/>
              <a:t>props </a:t>
            </a:r>
            <a:r>
              <a:rPr lang="th-TH" dirty="0" smtClean="0"/>
              <a:t>ชื่อ </a:t>
            </a:r>
            <a:r>
              <a:rPr lang="en-US" dirty="0" err="1" smtClean="0"/>
              <a:t>iAmProps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h-TH" dirty="0" smtClean="0"/>
              <a:t>ตอนรับค่าเราสามารถเขียนคำสั่งได้ดังนี้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41" y="3875979"/>
            <a:ext cx="6076575" cy="891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40" y="5380768"/>
            <a:ext cx="5724731" cy="9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th-TH" dirty="0" smtClean="0"/>
              <a:t>คือ การเก็บข้อมูลใน </a:t>
            </a:r>
            <a:r>
              <a:rPr lang="en-US" dirty="0" smtClean="0"/>
              <a:t>Component </a:t>
            </a:r>
            <a:r>
              <a:rPr lang="th-TH" dirty="0" smtClean="0"/>
              <a:t>ของ </a:t>
            </a:r>
            <a:r>
              <a:rPr lang="en-US" dirty="0" smtClean="0"/>
              <a:t>React </a:t>
            </a:r>
            <a:r>
              <a:rPr lang="th-TH" dirty="0" smtClean="0"/>
              <a:t>ซึ่งจะเก็บข้อมูลในรูปแบบของ </a:t>
            </a:r>
            <a:r>
              <a:rPr lang="en-US" dirty="0" smtClean="0"/>
              <a:t>JavaScript object </a:t>
            </a:r>
            <a:endParaRPr lang="th-TH" dirty="0" smtClean="0"/>
          </a:p>
          <a:p>
            <a:r>
              <a:rPr lang="th-TH" dirty="0" smtClean="0"/>
              <a:t>วิธีการใช้ </a:t>
            </a:r>
            <a:r>
              <a:rPr lang="en-US" dirty="0" smtClean="0"/>
              <a:t>state </a:t>
            </a:r>
            <a:r>
              <a:rPr lang="th-TH" dirty="0" smtClean="0"/>
              <a:t>ให้เราไปประกาศค่าเริ่มต้นของ </a:t>
            </a:r>
            <a:r>
              <a:rPr lang="en-US" dirty="0" smtClean="0"/>
              <a:t>state </a:t>
            </a:r>
            <a:r>
              <a:rPr lang="th-TH" dirty="0" smtClean="0"/>
              <a:t>ใน </a:t>
            </a:r>
            <a:r>
              <a:rPr lang="en-US" dirty="0" smtClean="0"/>
              <a:t>constructor </a:t>
            </a:r>
            <a:r>
              <a:rPr lang="th-TH" dirty="0" smtClean="0"/>
              <a:t>ก่อน ตามนี้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20" y="3229724"/>
            <a:ext cx="7905098" cy="28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5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วิธีดึงค่าจาก </a:t>
            </a:r>
            <a:r>
              <a:rPr lang="en-US" dirty="0" smtClean="0"/>
              <a:t>state </a:t>
            </a:r>
            <a:r>
              <a:rPr lang="th-TH" dirty="0" smtClean="0"/>
              <a:t>เราก็แค่เรียกใช้ </a:t>
            </a:r>
            <a:r>
              <a:rPr lang="en-US" dirty="0" smtClean="0"/>
              <a:t>“</a:t>
            </a:r>
            <a:r>
              <a:rPr lang="en-US" dirty="0" err="1" smtClean="0"/>
              <a:t>this.state</a:t>
            </a:r>
            <a:r>
              <a:rPr lang="en-US" dirty="0" smtClean="0"/>
              <a:t>.</a:t>
            </a:r>
            <a:r>
              <a:rPr lang="th-TH" dirty="0" smtClean="0"/>
              <a:t>ชื่อ </a:t>
            </a:r>
            <a:r>
              <a:rPr lang="en-US" dirty="0" smtClean="0"/>
              <a:t>state </a:t>
            </a:r>
            <a:r>
              <a:rPr lang="th-TH" dirty="0" smtClean="0"/>
              <a:t>ที่เราต้องการ</a:t>
            </a:r>
            <a:r>
              <a:rPr lang="en-US" dirty="0" smtClean="0"/>
              <a:t>”</a:t>
            </a:r>
            <a:r>
              <a:rPr lang="th-TH" dirty="0" smtClean="0"/>
              <a:t> เช่น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h-TH" dirty="0" smtClean="0"/>
              <a:t>วิธีการเปลี่ยนแปลงข้อมูลใน </a:t>
            </a:r>
            <a:r>
              <a:rPr lang="en-US" dirty="0" smtClean="0"/>
              <a:t>state </a:t>
            </a:r>
            <a:r>
              <a:rPr lang="th-TH" dirty="0" smtClean="0"/>
              <a:t>เราจะต้องใช้ฟังก์ชัน </a:t>
            </a:r>
            <a:r>
              <a:rPr lang="en-US" dirty="0" smtClean="0"/>
              <a:t>“</a:t>
            </a:r>
            <a:r>
              <a:rPr lang="en-US" dirty="0" err="1" smtClean="0"/>
              <a:t>setState</a:t>
            </a:r>
            <a:r>
              <a:rPr lang="en-US" dirty="0" smtClean="0"/>
              <a:t>” </a:t>
            </a:r>
            <a:r>
              <a:rPr lang="th-TH" dirty="0" smtClean="0"/>
              <a:t>โดยเราต้องระบุ </a:t>
            </a:r>
            <a:r>
              <a:rPr lang="en-US" dirty="0" smtClean="0"/>
              <a:t>key </a:t>
            </a:r>
            <a:r>
              <a:rPr lang="th-TH" dirty="0" smtClean="0"/>
              <a:t>ของ </a:t>
            </a:r>
            <a:r>
              <a:rPr lang="en-US" dirty="0" smtClean="0"/>
              <a:t>object </a:t>
            </a:r>
            <a:r>
              <a:rPr lang="th-TH" dirty="0" smtClean="0"/>
              <a:t>ที่เป็นชื่อ </a:t>
            </a:r>
            <a:r>
              <a:rPr lang="en-US" dirty="0" smtClean="0"/>
              <a:t>state </a:t>
            </a:r>
            <a:r>
              <a:rPr lang="th-TH" dirty="0" smtClean="0"/>
              <a:t>และข้อมูลที่ต้องการเปลี่ยนแปลง เช่น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h-TH" dirty="0" smtClean="0"/>
              <a:t>ถ้าต้องการเปลี่ยนแปลงข้อมูล </a:t>
            </a:r>
            <a:r>
              <a:rPr lang="en-US" dirty="0" smtClean="0"/>
              <a:t>state </a:t>
            </a:r>
            <a:r>
              <a:rPr lang="th-TH" dirty="0" smtClean="0"/>
              <a:t>หลายตัว เราสามารถใช้แบบนี้ได้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20" y="2310294"/>
            <a:ext cx="4761966" cy="826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18" y="4187923"/>
            <a:ext cx="5244853" cy="755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318" y="5710238"/>
            <a:ext cx="9212931" cy="7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แนวคิดของ </a:t>
            </a:r>
            <a:r>
              <a:rPr lang="en-US" dirty="0" smtClean="0"/>
              <a:t>Component </a:t>
            </a:r>
            <a:r>
              <a:rPr lang="th-TH" dirty="0" smtClean="0"/>
              <a:t>คือการเขียนองค์ประกอบของ </a:t>
            </a:r>
            <a:r>
              <a:rPr lang="en-US" dirty="0" smtClean="0"/>
              <a:t>View </a:t>
            </a:r>
            <a:r>
              <a:rPr lang="th-TH" dirty="0" smtClean="0"/>
              <a:t>ให้ย่อยที่สุดเท่าที่จะย่อยได้ และเน้นให้ </a:t>
            </a:r>
            <a:r>
              <a:rPr lang="en-US" dirty="0" smtClean="0"/>
              <a:t>Reusable </a:t>
            </a:r>
            <a:r>
              <a:rPr lang="th-TH" dirty="0" smtClean="0"/>
              <a:t>ได้เยอะ</a:t>
            </a:r>
            <a:endParaRPr lang="en-US" dirty="0" smtClean="0"/>
          </a:p>
          <a:p>
            <a:r>
              <a:rPr lang="th-TH" dirty="0" smtClean="0"/>
              <a:t>ตัวอย่างเช่น รูปด้านล่าง ตัวอย่าง </a:t>
            </a:r>
            <a:r>
              <a:rPr lang="en-US" dirty="0" smtClean="0"/>
              <a:t>classic </a:t>
            </a:r>
            <a:r>
              <a:rPr lang="th-TH" dirty="0" smtClean="0"/>
              <a:t>จาก </a:t>
            </a:r>
            <a:r>
              <a:rPr lang="en-US" dirty="0" smtClean="0"/>
              <a:t>Facebook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19" y="3097819"/>
            <a:ext cx="2846102" cy="35037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86382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ที่มา: </a:t>
            </a:r>
            <a:r>
              <a:rPr lang="en-US" dirty="0" smtClean="0"/>
              <a:t>https://facebook.github.io/react/img/blog/thinking-in-react-components.png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86382" y="5534194"/>
            <a:ext cx="286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ที่มา</a:t>
            </a:r>
            <a:r>
              <a:rPr lang="en-US" dirty="0" smtClean="0"/>
              <a:t>: https://microbenz.in.th/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532" y="1530849"/>
            <a:ext cx="7459039" cy="464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 smtClean="0"/>
              <a:t>เราสามารถแบ่งหน้าจอนี้ออกมาได้ </a:t>
            </a:r>
            <a:r>
              <a:rPr lang="en-US" sz="2400" dirty="0" smtClean="0"/>
              <a:t>5 Component </a:t>
            </a:r>
            <a:r>
              <a:rPr lang="th-TH" sz="2400" dirty="0" smtClean="0"/>
              <a:t>ด้วยกัน คือ</a:t>
            </a:r>
            <a:endParaRPr lang="en-US" sz="2400" dirty="0" smtClean="0"/>
          </a:p>
          <a:p>
            <a:r>
              <a:rPr lang="en-US" sz="2400" dirty="0" err="1" smtClean="0"/>
              <a:t>ProductRow</a:t>
            </a:r>
            <a:r>
              <a:rPr lang="en-US" sz="2400" dirty="0" smtClean="0"/>
              <a:t> (</a:t>
            </a:r>
            <a:r>
              <a:rPr lang="th-TH" sz="2400" dirty="0" smtClean="0"/>
              <a:t>สีแดง</a:t>
            </a:r>
            <a:r>
              <a:rPr lang="en-US" sz="2400" dirty="0" smtClean="0"/>
              <a:t>)</a:t>
            </a:r>
            <a:r>
              <a:rPr lang="th-TH" sz="2400" dirty="0" smtClean="0"/>
              <a:t>: แสดงชื่อสินค้า และราคา</a:t>
            </a:r>
          </a:p>
          <a:p>
            <a:r>
              <a:rPr lang="en-US" sz="2400" dirty="0" err="1" smtClean="0"/>
              <a:t>ProductCategoryRow</a:t>
            </a:r>
            <a:r>
              <a:rPr lang="en-US" sz="2400" dirty="0" smtClean="0"/>
              <a:t> (</a:t>
            </a:r>
            <a:r>
              <a:rPr lang="th-TH" sz="2400" dirty="0" smtClean="0"/>
              <a:t>สีฟ้าอ่อน</a:t>
            </a:r>
            <a:r>
              <a:rPr lang="en-US" sz="2400" dirty="0" smtClean="0"/>
              <a:t>)</a:t>
            </a:r>
            <a:r>
              <a:rPr lang="th-TH" sz="2400" dirty="0" smtClean="0"/>
              <a:t>: แสดงชื่อประเภทสินค้า</a:t>
            </a:r>
          </a:p>
          <a:p>
            <a:r>
              <a:rPr lang="en-US" sz="2400" dirty="0" err="1" smtClean="0"/>
              <a:t>ProductTable</a:t>
            </a:r>
            <a:r>
              <a:rPr lang="en-US" sz="2400" dirty="0" smtClean="0"/>
              <a:t> (</a:t>
            </a:r>
            <a:r>
              <a:rPr lang="th-TH" sz="2400" dirty="0" smtClean="0"/>
              <a:t>สีเขียว</a:t>
            </a:r>
            <a:r>
              <a:rPr lang="en-US" sz="2400" dirty="0" smtClean="0"/>
              <a:t>)</a:t>
            </a:r>
            <a:r>
              <a:rPr lang="th-TH" sz="2400" dirty="0" smtClean="0"/>
              <a:t>: แสดงรายการสินค้า </a:t>
            </a:r>
            <a:r>
              <a:rPr lang="en-US" sz="2400" dirty="0" smtClean="0"/>
              <a:t>(</a:t>
            </a:r>
            <a:r>
              <a:rPr lang="th-TH" sz="2400" dirty="0" smtClean="0"/>
              <a:t>ซึ่งจะประกอบด้วย </a:t>
            </a:r>
            <a:r>
              <a:rPr lang="en-US" sz="2400" dirty="0" err="1" smtClean="0"/>
              <a:t>ProductCategoryRow</a:t>
            </a:r>
            <a:r>
              <a:rPr lang="en-US" sz="2400" dirty="0" smtClean="0"/>
              <a:t> + </a:t>
            </a:r>
            <a:r>
              <a:rPr lang="en-US" sz="2400" dirty="0" err="1" smtClean="0"/>
              <a:t>ProductRow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SearchBar</a:t>
            </a:r>
            <a:r>
              <a:rPr lang="en-US" sz="2400" dirty="0" smtClean="0"/>
              <a:t> (</a:t>
            </a:r>
            <a:r>
              <a:rPr lang="th-TH" sz="2400" dirty="0" smtClean="0"/>
              <a:t>สีน้ำเงิน</a:t>
            </a:r>
            <a:r>
              <a:rPr lang="en-US" sz="2400" dirty="0" smtClean="0"/>
              <a:t>)</a:t>
            </a:r>
            <a:r>
              <a:rPr lang="th-TH" sz="2400" dirty="0" smtClean="0"/>
              <a:t>: แสดง </a:t>
            </a:r>
            <a:r>
              <a:rPr lang="en-US" sz="2400" dirty="0" smtClean="0"/>
              <a:t>Search Box </a:t>
            </a:r>
            <a:r>
              <a:rPr lang="th-TH" sz="2400" dirty="0" smtClean="0"/>
              <a:t>ที่ </a:t>
            </a:r>
            <a:r>
              <a:rPr lang="en-US" sz="2400" dirty="0" smtClean="0"/>
              <a:t>filter </a:t>
            </a:r>
            <a:r>
              <a:rPr lang="th-TH" sz="2400" dirty="0" smtClean="0"/>
              <a:t>ข้อมูลตาราง พร้อมปุ่ม </a:t>
            </a:r>
            <a:r>
              <a:rPr lang="en-US" sz="2400" dirty="0" smtClean="0"/>
              <a:t>Option </a:t>
            </a:r>
            <a:r>
              <a:rPr lang="th-TH" sz="2400" dirty="0" smtClean="0"/>
              <a:t>ว่าจะให้แสดงเฉพาะสินค้าที่มีใน </a:t>
            </a:r>
            <a:r>
              <a:rPr lang="en-US" sz="2400" dirty="0" smtClean="0"/>
              <a:t>stock</a:t>
            </a:r>
          </a:p>
          <a:p>
            <a:r>
              <a:rPr lang="en-US" sz="2400" dirty="0" err="1" smtClean="0"/>
              <a:t>FilterableProductTable</a:t>
            </a:r>
            <a:r>
              <a:rPr lang="en-US" sz="2400" dirty="0" smtClean="0"/>
              <a:t> (</a:t>
            </a:r>
            <a:r>
              <a:rPr lang="th-TH" sz="2400" dirty="0" smtClean="0"/>
              <a:t>สีส้ม</a:t>
            </a:r>
            <a:r>
              <a:rPr lang="en-US" sz="2400" dirty="0" smtClean="0"/>
              <a:t>)</a:t>
            </a:r>
            <a:r>
              <a:rPr lang="th-TH" sz="2400" dirty="0" smtClean="0"/>
              <a:t>: แสดงข้อมูลสินค้า ที่เราสามารถ </a:t>
            </a:r>
            <a:r>
              <a:rPr lang="en-US" sz="2400" dirty="0" smtClean="0"/>
              <a:t>filter </a:t>
            </a:r>
            <a:r>
              <a:rPr lang="th-TH" sz="2400" dirty="0" smtClean="0"/>
              <a:t>ข้อมูลในตารางได้ ด้วยการพิมพ์ใน </a:t>
            </a:r>
            <a:r>
              <a:rPr lang="en-US" sz="2400" dirty="0" smtClean="0"/>
              <a:t>search box (</a:t>
            </a:r>
            <a:r>
              <a:rPr lang="th-TH" sz="2400" dirty="0" smtClean="0"/>
              <a:t>เป็นคนครอบทุกอันทั้งหมด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0" y="1530848"/>
            <a:ext cx="3462552" cy="426266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863083" y="3236360"/>
            <a:ext cx="554805" cy="575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790" y="205285"/>
            <a:ext cx="10515600" cy="1325563"/>
          </a:xfrm>
        </p:spPr>
        <p:txBody>
          <a:bodyPr/>
          <a:lstStyle/>
          <a:p>
            <a:r>
              <a:rPr lang="en-US" b="1" dirty="0"/>
              <a:t>Component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ซึ่งการแบ่ง </a:t>
            </a:r>
            <a:r>
              <a:rPr lang="en-US" dirty="0" smtClean="0"/>
              <a:t>Component </a:t>
            </a:r>
            <a:r>
              <a:rPr lang="th-TH" dirty="0" smtClean="0"/>
              <a:t>จะมีข้อดีที่ว่า</a:t>
            </a:r>
            <a:endParaRPr lang="en-US" dirty="0" smtClean="0"/>
          </a:p>
          <a:p>
            <a:pPr lvl="1"/>
            <a:r>
              <a:rPr lang="th-TH" dirty="0" smtClean="0"/>
              <a:t>มีการแบ่งส่วนกันเขียน แยกส่วนกันชัดเจน</a:t>
            </a:r>
          </a:p>
          <a:p>
            <a:pPr lvl="1"/>
            <a:r>
              <a:rPr lang="th-TH" dirty="0" smtClean="0"/>
              <a:t>สามารถ </a:t>
            </a:r>
            <a:r>
              <a:rPr lang="en-US" dirty="0" smtClean="0"/>
              <a:t>reuse component </a:t>
            </a:r>
            <a:r>
              <a:rPr lang="th-TH" dirty="0" smtClean="0"/>
              <a:t>ไปใช้ที่อื่นได้ หากต้องการอะไรที่คล้ายๆ กัน</a:t>
            </a:r>
          </a:p>
          <a:p>
            <a:pPr lvl="1"/>
            <a:r>
              <a:rPr lang="th-TH" dirty="0" smtClean="0"/>
              <a:t>แก้ไขง่าย เช่น ถ้าเราอยากให้แสดงจำนวนสินค้าเพิ่ม เราก็แก้ไขแค่ </a:t>
            </a:r>
            <a:r>
              <a:rPr lang="en-US" dirty="0" err="1" smtClean="0"/>
              <a:t>ProductRow</a:t>
            </a:r>
            <a:r>
              <a:rPr lang="en-US" dirty="0" smtClean="0"/>
              <a:t> </a:t>
            </a:r>
            <a:r>
              <a:rPr lang="th-TH" dirty="0" smtClean="0"/>
              <a:t>อันเดียวพอ</a:t>
            </a:r>
          </a:p>
          <a:p>
            <a:r>
              <a:rPr lang="th-TH" dirty="0" smtClean="0"/>
              <a:t>โดย </a:t>
            </a:r>
            <a:r>
              <a:rPr lang="en-US" dirty="0" smtClean="0"/>
              <a:t>Component </a:t>
            </a:r>
            <a:r>
              <a:rPr lang="th-TH" dirty="0" smtClean="0"/>
              <a:t>ใน </a:t>
            </a:r>
            <a:r>
              <a:rPr lang="en-US" dirty="0" smtClean="0"/>
              <a:t>React </a:t>
            </a:r>
            <a:r>
              <a:rPr lang="th-TH" dirty="0" smtClean="0"/>
              <a:t>นั้นจะเขียนได้หลายแบบมาก แต่ที่ใช้กันเยอะมากและเป็นมาตรฐานสำหรับมือใหม่ คือ </a:t>
            </a:r>
            <a:r>
              <a:rPr lang="en-US" dirty="0" smtClean="0"/>
              <a:t>extends </a:t>
            </a:r>
            <a:r>
              <a:rPr lang="th-TH" dirty="0" smtClean="0"/>
              <a:t>คลาส </a:t>
            </a:r>
            <a:r>
              <a:rPr lang="en-US" dirty="0" smtClean="0"/>
              <a:t>Component </a:t>
            </a:r>
            <a:r>
              <a:rPr lang="th-TH" dirty="0" smtClean="0"/>
              <a:t>ของ </a:t>
            </a:r>
            <a:r>
              <a:rPr lang="en-US" dirty="0" smtClean="0"/>
              <a:t>React</a:t>
            </a:r>
            <a:r>
              <a:rPr lang="th-TH" dirty="0" smtClean="0"/>
              <a:t> ดังรูป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93" y="4600574"/>
            <a:ext cx="5493601" cy="17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1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โครงสร้างของคอมโพแนนท์แบบคลาส </a:t>
            </a:r>
            <a:r>
              <a:rPr lang="en-US" dirty="0" smtClean="0"/>
              <a:t>(Class </a:t>
            </a:r>
            <a:r>
              <a:rPr lang="en-US" dirty="0"/>
              <a:t>Component)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คอมโพแนนท์มีอินพุท คือ 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props</a:t>
            </a:r>
          </a:p>
          <a:p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คอมโพแนนท์แบบคลาส สามารถเก็บ 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state </a:t>
            </a:r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และเราสามารถเปลี่ยนค่า 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state </a:t>
            </a:r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ด้วย เมธอท </a:t>
            </a:r>
            <a:r>
              <a:rPr lang="en-US" b="0" i="0" dirty="0" err="1" smtClean="0">
                <a:solidFill>
                  <a:srgbClr val="292929"/>
                </a:solidFill>
                <a:effectLst/>
                <a:latin typeface="medium-content-serif-font"/>
              </a:rPr>
              <a:t>this.setState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()</a:t>
            </a:r>
          </a:p>
          <a:p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คอมโพแนนท์แบบคลาส มีเมธอท 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render() </a:t>
            </a:r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ที่ 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return JSX </a:t>
            </a:r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อิลิเมนท์</a:t>
            </a:r>
            <a:endParaRPr lang="en-US" b="0" i="0" dirty="0" smtClean="0">
              <a:solidFill>
                <a:srgbClr val="292929"/>
              </a:solidFill>
              <a:effectLst/>
              <a:latin typeface="medium-content-serif-font"/>
            </a:endParaRPr>
          </a:p>
          <a:p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เราสามารถ 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initial state </a:t>
            </a:r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ได้ใน 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constructor</a:t>
            </a:r>
            <a:endParaRPr lang="th-TH" b="0" i="0" dirty="0" smtClean="0">
              <a:solidFill>
                <a:srgbClr val="292929"/>
              </a:solidFill>
              <a:effectLst/>
              <a:latin typeface="medium-content-serif-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ตัวอย่างคอมโพแนนท์ </a:t>
            </a:r>
            <a:r>
              <a:rPr lang="en-US" b="0" i="0" dirty="0" err="1" smtClean="0">
                <a:solidFill>
                  <a:srgbClr val="292929"/>
                </a:solidFill>
                <a:effectLst/>
                <a:latin typeface="medium-content-serif-font"/>
              </a:rPr>
              <a:t>MyTextInput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มีค่าอินพุท 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props </a:t>
            </a:r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เป็น 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label </a:t>
            </a:r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และมี 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state </a:t>
            </a:r>
            <a:r>
              <a:rPr lang="th-TH" b="0" i="0" dirty="0" smtClean="0">
                <a:solidFill>
                  <a:srgbClr val="292929"/>
                </a:solidFill>
                <a:effectLst/>
                <a:latin typeface="medium-content-serif-font"/>
              </a:rPr>
              <a:t>สำหรับเก็บค่าอินพุทที่กรอกเข้ามาทาง </a:t>
            </a:r>
            <a:r>
              <a:rPr lang="en-US" b="0" i="0" dirty="0" err="1" smtClean="0">
                <a:solidFill>
                  <a:srgbClr val="292929"/>
                </a:solidFill>
                <a:effectLst/>
                <a:latin typeface="medium-content-serif-font"/>
              </a:rPr>
              <a:t>TextInput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85" y="2979452"/>
            <a:ext cx="5788899" cy="30686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945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</a:t>
            </a:r>
            <a:r>
              <a:rPr lang="th-TH" dirty="0" smtClean="0"/>
              <a:t>คืออะไร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props </a:t>
            </a:r>
            <a:r>
              <a:rPr lang="th-TH" dirty="0" smtClean="0"/>
              <a:t>ย่อมาจาก </a:t>
            </a:r>
            <a:r>
              <a:rPr lang="en-US" dirty="0" smtClean="0"/>
              <a:t>properties </a:t>
            </a:r>
            <a:r>
              <a:rPr lang="th-TH" dirty="0" smtClean="0"/>
              <a:t>มันเป็นตัวที่ทำให้ </a:t>
            </a:r>
            <a:r>
              <a:rPr lang="en-US" dirty="0" smtClean="0"/>
              <a:t>React Component </a:t>
            </a:r>
            <a:r>
              <a:rPr lang="th-TH" dirty="0" smtClean="0"/>
              <a:t>หนึ่งสามารถส่งข้อมูลต่างๆ ไปอีก </a:t>
            </a:r>
            <a:r>
              <a:rPr lang="en-US" dirty="0" smtClean="0"/>
              <a:t>component </a:t>
            </a:r>
            <a:r>
              <a:rPr lang="th-TH" dirty="0" smtClean="0"/>
              <a:t>หนึ่งได้ อีกทั้งยังสามารถส่งค่าเป็น </a:t>
            </a:r>
            <a:r>
              <a:rPr lang="en-US" dirty="0" smtClean="0"/>
              <a:t>"Integer, Float, String, Object, Array </a:t>
            </a:r>
            <a:r>
              <a:rPr lang="th-TH" dirty="0" smtClean="0"/>
              <a:t>หรือแม้แต่ </a:t>
            </a:r>
            <a:r>
              <a:rPr lang="en-US" dirty="0" smtClean="0"/>
              <a:t>Function”” </a:t>
            </a:r>
            <a:r>
              <a:rPr lang="th-TH" dirty="0" smtClean="0"/>
              <a:t>ก็ได้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85717" y="644493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https://prongbang.github.io/react/2018/06/13/react-props-state.html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978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การส่งค่าผ่าน </a:t>
            </a:r>
            <a:r>
              <a:rPr lang="en-US" dirty="0" smtClean="0"/>
              <a:t>props </a:t>
            </a:r>
            <a:r>
              <a:rPr lang="th-TH" dirty="0" smtClean="0"/>
              <a:t>ใน </a:t>
            </a: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ส่งค่า </a:t>
            </a:r>
            <a:r>
              <a:rPr lang="en-US" dirty="0" smtClean="0"/>
              <a:t>String</a:t>
            </a:r>
          </a:p>
          <a:p>
            <a:endParaRPr lang="en-US" dirty="0"/>
          </a:p>
          <a:p>
            <a:r>
              <a:rPr lang="th-TH" b="0" i="0" dirty="0" smtClean="0">
                <a:solidFill>
                  <a:srgbClr val="4A4A4A"/>
                </a:solidFill>
                <a:effectLst/>
                <a:latin typeface="-apple-system"/>
              </a:rPr>
              <a:t>ส่งค่า </a:t>
            </a:r>
            <a:r>
              <a:rPr lang="en-US" b="0" i="0" dirty="0" smtClean="0">
                <a:solidFill>
                  <a:srgbClr val="4A4A4A"/>
                </a:solidFill>
                <a:effectLst/>
                <a:latin typeface="-apple-system"/>
              </a:rPr>
              <a:t>Float</a:t>
            </a:r>
          </a:p>
          <a:p>
            <a:endParaRPr lang="en-US" dirty="0">
              <a:solidFill>
                <a:srgbClr val="4A4A4A"/>
              </a:solidFill>
              <a:latin typeface="-apple-system"/>
            </a:endParaRPr>
          </a:p>
          <a:p>
            <a:r>
              <a:rPr lang="th-TH" dirty="0"/>
              <a:t>ส่งค่า </a:t>
            </a:r>
            <a:r>
              <a:rPr lang="en-US" dirty="0" smtClean="0"/>
              <a:t>Integer</a:t>
            </a:r>
          </a:p>
          <a:p>
            <a:endParaRPr lang="en-US" dirty="0"/>
          </a:p>
          <a:p>
            <a:r>
              <a:rPr lang="th-TH" dirty="0"/>
              <a:t>ส่งค่า </a:t>
            </a:r>
            <a:r>
              <a:rPr lang="en-US" dirty="0"/>
              <a:t>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35" y="1825625"/>
            <a:ext cx="4387247" cy="557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34" y="2830531"/>
            <a:ext cx="4406541" cy="611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34" y="3715543"/>
            <a:ext cx="4387248" cy="741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433" y="4793768"/>
            <a:ext cx="4384491" cy="9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การส่งค่าผ่าน </a:t>
            </a:r>
            <a:r>
              <a:rPr lang="en-US" dirty="0" smtClean="0"/>
              <a:t>props </a:t>
            </a:r>
            <a:r>
              <a:rPr lang="th-TH" dirty="0" smtClean="0"/>
              <a:t>ใน </a:t>
            </a: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ส่งค่า </a:t>
            </a:r>
            <a:r>
              <a:rPr lang="en-US" dirty="0" smtClean="0"/>
              <a:t>Array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th-TH" dirty="0"/>
              <a:t>ส่งค่า </a:t>
            </a:r>
            <a:r>
              <a:rPr lang="en-US" dirty="0"/>
              <a:t>Function</a:t>
            </a:r>
            <a:endParaRPr lang="en-US" dirty="0">
              <a:solidFill>
                <a:srgbClr val="4A4A4A"/>
              </a:solidFill>
              <a:latin typeface="-apple-syste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40" y="2349607"/>
            <a:ext cx="4591534" cy="958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0" y="4576013"/>
            <a:ext cx="6619531" cy="16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2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Angsana New</vt:lpstr>
      <vt:lpstr>-apple-system</vt:lpstr>
      <vt:lpstr>Arial</vt:lpstr>
      <vt:lpstr>Calibri</vt:lpstr>
      <vt:lpstr>Calibri Light</vt:lpstr>
      <vt:lpstr>Cordia New</vt:lpstr>
      <vt:lpstr>medium-content-serif-font</vt:lpstr>
      <vt:lpstr>Office Theme</vt:lpstr>
      <vt:lpstr>Review Components, props, state in React</vt:lpstr>
      <vt:lpstr>Component </vt:lpstr>
      <vt:lpstr>Component </vt:lpstr>
      <vt:lpstr>Component </vt:lpstr>
      <vt:lpstr>โครงสร้างของคอมโพแนนท์แบบคลาส (Class Component)</vt:lpstr>
      <vt:lpstr>PowerPoint Presentation</vt:lpstr>
      <vt:lpstr>Props คืออะไร ?</vt:lpstr>
      <vt:lpstr>การส่งค่าผ่าน props ใน React</vt:lpstr>
      <vt:lpstr>การส่งค่าผ่าน props ใน React</vt:lpstr>
      <vt:lpstr>การรับค่าของ props</vt:lpstr>
      <vt:lpstr>State :</vt:lpstr>
      <vt:lpstr>State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ทบทวน props, state และเมธอท render</dc:title>
  <dc:creator>Amonpan Chomklin</dc:creator>
  <cp:lastModifiedBy>Amonpan Chomklin</cp:lastModifiedBy>
  <cp:revision>18</cp:revision>
  <cp:lastPrinted>2020-07-17T06:50:24Z</cp:lastPrinted>
  <dcterms:created xsi:type="dcterms:W3CDTF">2020-07-17T06:07:40Z</dcterms:created>
  <dcterms:modified xsi:type="dcterms:W3CDTF">2020-07-17T06:51:42Z</dcterms:modified>
</cp:coreProperties>
</file>