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9E4BB-B65B-4E74-9571-558EDD67BB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0CC60-1B8C-4D9A-BF2E-77D64451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40D-34D4-4DE0-91D8-2122C0BD4F7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C1F6-E030-4D5A-9D3F-9DE1B19C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40D-34D4-4DE0-91D8-2122C0BD4F7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C1F6-E030-4D5A-9D3F-9DE1B19C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6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40D-34D4-4DE0-91D8-2122C0BD4F7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C1F6-E030-4D5A-9D3F-9DE1B19C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40D-34D4-4DE0-91D8-2122C0BD4F7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C1F6-E030-4D5A-9D3F-9DE1B19C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40D-34D4-4DE0-91D8-2122C0BD4F7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C1F6-E030-4D5A-9D3F-9DE1B19C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40D-34D4-4DE0-91D8-2122C0BD4F7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C1F6-E030-4D5A-9D3F-9DE1B19C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3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40D-34D4-4DE0-91D8-2122C0BD4F7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C1F6-E030-4D5A-9D3F-9DE1B19C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1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40D-34D4-4DE0-91D8-2122C0BD4F7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C1F6-E030-4D5A-9D3F-9DE1B19C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0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40D-34D4-4DE0-91D8-2122C0BD4F7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C1F6-E030-4D5A-9D3F-9DE1B19C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6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40D-34D4-4DE0-91D8-2122C0BD4F7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C1F6-E030-4D5A-9D3F-9DE1B19C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F40D-34D4-4DE0-91D8-2122C0BD4F7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C1F6-E030-4D5A-9D3F-9DE1B19C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6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F40D-34D4-4DE0-91D8-2122C0BD4F7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C1F6-E030-4D5A-9D3F-9DE1B19C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tutorial to JavaScript Arrow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1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tutorial to JavaScript Arrow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6607"/>
          </a:xfrm>
        </p:spPr>
        <p:txBody>
          <a:bodyPr/>
          <a:lstStyle/>
          <a:p>
            <a:r>
              <a:rPr lang="en-US" dirty="0" smtClean="0"/>
              <a:t>Arrow Functions are one of the most impactful changes in ES6/ES2015, and they are widely used nowadays. They slightly differ from regular functions. Find out how</a:t>
            </a:r>
          </a:p>
          <a:p>
            <a:r>
              <a:rPr lang="en-US" dirty="0" smtClean="0"/>
              <a:t>Visually, it’s a simple and welcome change, which allows you to write functions with a shorter syntax, from: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53" y="4028513"/>
            <a:ext cx="10024294" cy="1327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54" y="5412249"/>
            <a:ext cx="10024294" cy="13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8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tutorial to JavaScript Arrow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function body contains just a single statement, you can omit the brackets and write all on a single line: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Parameters are passed in the parentheses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2870159"/>
            <a:ext cx="10925328" cy="786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46" y="4267363"/>
            <a:ext cx="10925328" cy="7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works when there is a one-line statement in the function body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Another example, when returning an object, remember to wrap the curly brackets in parentheses to avoid it being considered the wrapping function body brackets: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3" y="2358861"/>
            <a:ext cx="9822427" cy="1284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73" y="5047634"/>
            <a:ext cx="10038737" cy="13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works in arrow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53832"/>
          </a:xfrm>
        </p:spPr>
        <p:txBody>
          <a:bodyPr/>
          <a:lstStyle/>
          <a:p>
            <a:r>
              <a:rPr lang="en-US" dirty="0" smtClean="0"/>
              <a:t>When defined as a method of an object, in a regular function this refers to the object, so you can do:</a:t>
            </a:r>
            <a:endParaRPr lang="th-TH" dirty="0" smtClean="0"/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endParaRPr lang="th-TH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car.fullName</a:t>
            </a:r>
            <a:r>
              <a:rPr lang="en-US" dirty="0" smtClean="0"/>
              <a:t>() will return "Ford Fiesta".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46" y="2757949"/>
            <a:ext cx="10145354" cy="24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13" y="3821369"/>
            <a:ext cx="10661855" cy="2699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13" y="299885"/>
            <a:ext cx="10693548" cy="263012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368413" y="3097161"/>
            <a:ext cx="678426" cy="639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Cordia New</vt:lpstr>
      <vt:lpstr>Office Theme</vt:lpstr>
      <vt:lpstr>A tutorial to JavaScript Arrow Functions</vt:lpstr>
      <vt:lpstr>A tutorial to JavaScript Arrow Functions</vt:lpstr>
      <vt:lpstr>A tutorial to JavaScript Arrow Functions</vt:lpstr>
      <vt:lpstr>Implicit return</vt:lpstr>
      <vt:lpstr>How this works in arrow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to JavaScript Arrow Functions</dc:title>
  <dc:creator>it-it-tni</dc:creator>
  <cp:lastModifiedBy>Amonpan Chomklin</cp:lastModifiedBy>
  <cp:revision>8</cp:revision>
  <cp:lastPrinted>2020-07-17T06:53:51Z</cp:lastPrinted>
  <dcterms:created xsi:type="dcterms:W3CDTF">2020-07-16T06:19:41Z</dcterms:created>
  <dcterms:modified xsi:type="dcterms:W3CDTF">2020-07-17T06:53:54Z</dcterms:modified>
</cp:coreProperties>
</file>