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0FED-9586-49C5-8853-8BAC7DAC6383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D060-75B3-4115-AD5D-1D79A1E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B3B1D-14EC-4F3E-9B5A-3604E41A87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5413-B44C-4E0D-A089-A2089EBA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FEC9-35C5-4F21-A241-5BF1B7605DFD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Lifecycle </a:t>
            </a:r>
            <a:r>
              <a:rPr lang="th-TH" dirty="0"/>
              <a:t>ของคอม</a:t>
            </a:r>
            <a:r>
              <a:rPr lang="th-TH" dirty="0" smtClean="0"/>
              <a:t>โพแนนท์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2" name="Rectangle 1"/>
          <p:cNvSpPr/>
          <p:nvPr/>
        </p:nvSpPr>
        <p:spPr>
          <a:xfrm>
            <a:off x="5900057" y="63641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Reference: https://medium.com/thai-devmaster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</a:t>
            </a:r>
            <a:r>
              <a:rPr lang="th-TH" dirty="0"/>
              <a:t>ของคอมโพแนนท์และการใช้งาน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การเขียนโปรแกรมด้วย </a:t>
            </a:r>
            <a:r>
              <a:rPr lang="en-US" dirty="0"/>
              <a:t>React </a:t>
            </a:r>
            <a:r>
              <a:rPr lang="th-TH" dirty="0"/>
              <a:t>ถ้าเราไม่เข้าใจเรื่อง </a:t>
            </a:r>
            <a:r>
              <a:rPr lang="en-US" dirty="0"/>
              <a:t>Lifecycle </a:t>
            </a:r>
            <a:r>
              <a:rPr lang="th-TH" dirty="0" smtClean="0"/>
              <a:t>แล้วไป</a:t>
            </a:r>
            <a:r>
              <a:rPr lang="th-TH" dirty="0"/>
              <a:t>เขียนแอพเลยจะพบว่าเกิด </a:t>
            </a:r>
            <a:r>
              <a:rPr lang="en-US" dirty="0"/>
              <a:t>bug </a:t>
            </a:r>
            <a:r>
              <a:rPr lang="th-TH" dirty="0"/>
              <a:t>และแอพของเราก็จะทำงานช้าลงเรื่อยๆตามจำนวนคอมโพแนนท์ที่สร้างขึ้น และที่สำคัญเราก็ไม่รู้เลยว่าสาเหตุเกิดจากจะไร</a:t>
            </a:r>
          </a:p>
          <a:p>
            <a:r>
              <a:rPr lang="th-TH" dirty="0" smtClean="0"/>
              <a:t>ดังนั้นเราควรจะทำ</a:t>
            </a:r>
            <a:r>
              <a:rPr lang="th-TH" dirty="0"/>
              <a:t>ความเข้าใจเรื่องคอมโพแนนท์ </a:t>
            </a:r>
            <a:r>
              <a:rPr lang="en-US" dirty="0"/>
              <a:t>lifecycle </a:t>
            </a:r>
            <a:r>
              <a:rPr lang="th-TH" dirty="0" smtClean="0"/>
              <a:t>กัน ซึ่งจะอ้างอิง </a:t>
            </a:r>
            <a:r>
              <a:rPr lang="en-US" dirty="0" smtClean="0"/>
              <a:t>lifecycle </a:t>
            </a:r>
            <a:r>
              <a:rPr lang="th-TH" dirty="0" smtClean="0"/>
              <a:t>ของ </a:t>
            </a:r>
            <a:r>
              <a:rPr lang="en-US" dirty="0" smtClean="0"/>
              <a:t>React </a:t>
            </a:r>
            <a:r>
              <a:rPr lang="th-TH" dirty="0" smtClean="0"/>
              <a:t>เวอร์ชั่น 16.4 ขึ้นไป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ทบทวน </a:t>
            </a:r>
            <a:r>
              <a:rPr lang="en-US" dirty="0"/>
              <a:t>props, state </a:t>
            </a:r>
            <a:r>
              <a:rPr lang="th-TH" dirty="0"/>
              <a:t>และเมธอท </a:t>
            </a:r>
            <a:r>
              <a:rPr lang="en-US" dirty="0"/>
              <a:t>render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คอมโพแนนท์มี 3 ช่วงชีวิต เกิด </a:t>
            </a:r>
            <a:r>
              <a:rPr lang="en-US" dirty="0" smtClean="0"/>
              <a:t>(Mounting</a:t>
            </a:r>
            <a:r>
              <a:rPr lang="en-US" dirty="0"/>
              <a:t>), </a:t>
            </a:r>
            <a:r>
              <a:rPr lang="th-TH" dirty="0" smtClean="0"/>
              <a:t>เปลี่ยนแปลง</a:t>
            </a:r>
            <a:r>
              <a:rPr lang="en-US" dirty="0" smtClean="0"/>
              <a:t>(Updating), </a:t>
            </a:r>
            <a:r>
              <a:rPr lang="th-TH" dirty="0" smtClean="0"/>
              <a:t>ตาย</a:t>
            </a:r>
            <a:r>
              <a:rPr lang="en-US" dirty="0" smtClean="0"/>
              <a:t>(Unmounting)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สรุปการทำงานของ</a:t>
            </a:r>
            <a:r>
              <a:rPr lang="th-TH" dirty="0" smtClean="0"/>
              <a:t>เมธอด </a:t>
            </a:r>
            <a:r>
              <a:rPr lang="en-US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32139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หัวข้อที่ 1</a:t>
            </a:r>
            <a:r>
              <a:rPr lang="en-US" dirty="0" smtClean="0"/>
              <a:t>: </a:t>
            </a:r>
            <a:r>
              <a:rPr lang="th-TH" dirty="0" smtClean="0"/>
              <a:t>ทบทวน </a:t>
            </a:r>
            <a:r>
              <a:rPr lang="en-US" dirty="0"/>
              <a:t>props, state </a:t>
            </a:r>
            <a:r>
              <a:rPr lang="th-TH" dirty="0"/>
              <a:t>และ</a:t>
            </a:r>
            <a:r>
              <a:rPr lang="th-TH" dirty="0" smtClean="0"/>
              <a:t>เมธอด </a:t>
            </a:r>
            <a:r>
              <a:rPr lang="en-US" dirty="0"/>
              <a:t>render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คอมโพแน</a:t>
            </a:r>
            <a:r>
              <a:rPr lang="th-TH" dirty="0" smtClean="0"/>
              <a:t>นท์ที่มี</a:t>
            </a:r>
            <a:r>
              <a:rPr lang="th-TH" dirty="0"/>
              <a:t>อินพุท คือ </a:t>
            </a:r>
            <a:r>
              <a:rPr lang="en-US" dirty="0"/>
              <a:t>props</a:t>
            </a:r>
          </a:p>
          <a:p>
            <a:r>
              <a:rPr lang="th-TH" dirty="0"/>
              <a:t>คอมโพแนนท์แบบคลาส สามารถเก็บ </a:t>
            </a:r>
            <a:r>
              <a:rPr lang="en-US" dirty="0"/>
              <a:t>state </a:t>
            </a:r>
            <a:r>
              <a:rPr lang="th-TH" dirty="0"/>
              <a:t>และเราสามารถเปลี่ยนค่า </a:t>
            </a:r>
            <a:r>
              <a:rPr lang="en-US" dirty="0"/>
              <a:t>state </a:t>
            </a:r>
            <a:r>
              <a:rPr lang="th-TH" dirty="0"/>
              <a:t>ด้วย </a:t>
            </a:r>
            <a:r>
              <a:rPr lang="th-TH" dirty="0" smtClean="0"/>
              <a:t>เมธอด</a:t>
            </a:r>
            <a:r>
              <a:rPr lang="en-US" dirty="0" err="1" smtClean="0"/>
              <a:t>this.setState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th-TH" dirty="0"/>
              <a:t>คอมโพแนนท์แบบคลาส มี</a:t>
            </a:r>
            <a:r>
              <a:rPr lang="th-TH" dirty="0" smtClean="0"/>
              <a:t>เมธอด </a:t>
            </a:r>
            <a:r>
              <a:rPr lang="en-US" dirty="0"/>
              <a:t>render() </a:t>
            </a:r>
            <a:r>
              <a:rPr lang="th-TH" dirty="0"/>
              <a:t>ที่ </a:t>
            </a:r>
            <a:r>
              <a:rPr lang="en-US" dirty="0"/>
              <a:t>return JSX </a:t>
            </a:r>
            <a:r>
              <a:rPr lang="th-TH" dirty="0"/>
              <a:t>อิลิ</a:t>
            </a:r>
            <a:r>
              <a:rPr lang="th-TH" dirty="0" smtClean="0"/>
              <a:t>เมนท์</a:t>
            </a:r>
          </a:p>
          <a:p>
            <a:r>
              <a:rPr lang="th-TH" dirty="0"/>
              <a:t>ตัวอย่างคอมโพแนนท์ </a:t>
            </a:r>
            <a:r>
              <a:rPr lang="en-US" dirty="0" err="1"/>
              <a:t>MyTextInput</a:t>
            </a:r>
            <a:r>
              <a:rPr lang="en-US" dirty="0"/>
              <a:t> </a:t>
            </a:r>
            <a:r>
              <a:rPr lang="th-TH" dirty="0"/>
              <a:t>มีค่าอินพุท </a:t>
            </a:r>
            <a:r>
              <a:rPr lang="en-US" dirty="0"/>
              <a:t>props </a:t>
            </a:r>
            <a:r>
              <a:rPr lang="th-TH" dirty="0"/>
              <a:t>เป็น </a:t>
            </a:r>
            <a:r>
              <a:rPr lang="en-US" dirty="0"/>
              <a:t>label </a:t>
            </a:r>
            <a:r>
              <a:rPr lang="th-TH" dirty="0"/>
              <a:t>และมี </a:t>
            </a:r>
            <a:r>
              <a:rPr lang="en-US" dirty="0"/>
              <a:t>state </a:t>
            </a:r>
            <a:r>
              <a:rPr lang="th-TH" dirty="0"/>
              <a:t>สำหรับเก็บค่าอินพุทที่กรอกเข้ามาทาง </a:t>
            </a:r>
            <a:r>
              <a:rPr lang="en-US" dirty="0" err="1" smtClean="0"/>
              <a:t>TextInput</a:t>
            </a:r>
            <a:endParaRPr lang="th-TH" dirty="0" smtClean="0"/>
          </a:p>
          <a:p>
            <a:pPr lvl="1"/>
            <a:r>
              <a:rPr lang="en-US" dirty="0" smtClean="0"/>
              <a:t>Code </a:t>
            </a:r>
            <a:r>
              <a:rPr lang="th-TH" dirty="0" smtClean="0"/>
              <a:t>จากไฟล์ </a:t>
            </a:r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>
            <a:normAutofit/>
          </a:bodyPr>
          <a:lstStyle/>
          <a:p>
            <a:r>
              <a:rPr lang="th-TH" sz="4000" dirty="0"/>
              <a:t>หัวข้อ</a:t>
            </a:r>
            <a:r>
              <a:rPr lang="th-TH" sz="4000" dirty="0"/>
              <a:t>ที่ 2 : คอมโพแนนท์มี 3 ช่วงชีวิต </a:t>
            </a:r>
            <a:r>
              <a:rPr lang="th-TH" sz="4000" dirty="0" smtClean="0"/>
              <a:t>เกิด</a:t>
            </a:r>
            <a:r>
              <a:rPr lang="en-US" sz="4000" dirty="0" smtClean="0"/>
              <a:t>(Mounting), </a:t>
            </a:r>
            <a:r>
              <a:rPr lang="th-TH" sz="4000" dirty="0" smtClean="0"/>
              <a:t>เปลี่ยนแปลง</a:t>
            </a:r>
            <a:r>
              <a:rPr lang="en-US" sz="4000" dirty="0" smtClean="0"/>
              <a:t>(Updating) </a:t>
            </a:r>
            <a:r>
              <a:rPr lang="th-TH" sz="4000" dirty="0"/>
              <a:t>และ</a:t>
            </a:r>
            <a:r>
              <a:rPr lang="th-TH" sz="4000" dirty="0" smtClean="0"/>
              <a:t>ตาย</a:t>
            </a:r>
            <a:r>
              <a:rPr lang="en-US" sz="4000" dirty="0" smtClean="0"/>
              <a:t>(Unmounting)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1461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จากตัวอย่างของคอมโพแนนท์ </a:t>
            </a:r>
            <a:r>
              <a:rPr lang="en-US" dirty="0" err="1"/>
              <a:t>MyTextInput</a:t>
            </a:r>
            <a:r>
              <a:rPr lang="en-US" dirty="0"/>
              <a:t> </a:t>
            </a:r>
            <a:r>
              <a:rPr lang="th-TH" dirty="0"/>
              <a:t>สามารถอธิบายขั้นตอนการทำงานได้ดังนี้</a:t>
            </a:r>
          </a:p>
          <a:p>
            <a:r>
              <a:rPr lang="th-TH" dirty="0"/>
              <a:t>ช่วงชีวิตที่ 1 เกิด </a:t>
            </a:r>
            <a:r>
              <a:rPr lang="en-US" dirty="0"/>
              <a:t>(</a:t>
            </a:r>
            <a:r>
              <a:rPr lang="en-US" dirty="0" smtClean="0"/>
              <a:t>Mounting) </a:t>
            </a:r>
            <a:r>
              <a:rPr lang="th-TH" dirty="0"/>
              <a:t>มีกระบวนการที่สำคัญดังนี้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เมื่อคอมโพแนนท์ถูกสร้างขึ้นเมธอท </a:t>
            </a:r>
            <a:r>
              <a:rPr lang="en-US" dirty="0"/>
              <a:t>constructor </a:t>
            </a:r>
            <a:r>
              <a:rPr lang="th-TH" dirty="0"/>
              <a:t>ถูกเรียกใช้งาน </a:t>
            </a:r>
            <a:r>
              <a:rPr lang="en-US" dirty="0"/>
              <a:t>props </a:t>
            </a:r>
            <a:r>
              <a:rPr lang="th-TH" dirty="0"/>
              <a:t>และ </a:t>
            </a:r>
            <a:r>
              <a:rPr lang="en-US" dirty="0"/>
              <a:t>state </a:t>
            </a:r>
            <a:r>
              <a:rPr lang="th-TH" dirty="0"/>
              <a:t>จะถูก </a:t>
            </a:r>
            <a:r>
              <a:rPr lang="en-US" dirty="0"/>
              <a:t>initial </a:t>
            </a:r>
            <a:r>
              <a:rPr lang="th-TH" dirty="0"/>
              <a:t>ด้วยค่าที่เรากำหนด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52" y="3526971"/>
            <a:ext cx="4437581" cy="27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หัวข้อที่ 2 : คอมโพแนนท์มี 3 ช่วงชีวิต เกิด</a:t>
            </a:r>
            <a:r>
              <a:rPr lang="en-US" sz="4000" dirty="0"/>
              <a:t>(Mounting), </a:t>
            </a:r>
            <a:r>
              <a:rPr lang="th-TH" sz="4000" dirty="0"/>
              <a:t>เปลี่ยนแปลง</a:t>
            </a:r>
            <a:r>
              <a:rPr lang="en-US" sz="4000" dirty="0"/>
              <a:t>(Updating) </a:t>
            </a:r>
            <a:r>
              <a:rPr lang="th-TH" sz="4000" dirty="0"/>
              <a:t>และตาย</a:t>
            </a:r>
            <a:r>
              <a:rPr lang="en-US" sz="4000" dirty="0"/>
              <a:t>(Unmounting)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4546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2. เมธอท </a:t>
            </a:r>
            <a:r>
              <a:rPr lang="en-US" dirty="0" err="1"/>
              <a:t>getDerivedStateFromProps</a:t>
            </a:r>
            <a:r>
              <a:rPr lang="en-US" dirty="0"/>
              <a:t>(props, state) </a:t>
            </a:r>
            <a:r>
              <a:rPr lang="th-TH" dirty="0"/>
              <a:t>ถูกเรียกใช้งาน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" y="2373765"/>
            <a:ext cx="7452560" cy="30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2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หัวข้อที่ 2 : คอมโพแนนท์มี 3 ช่วงชีวิต เกิด</a:t>
            </a:r>
            <a:r>
              <a:rPr lang="en-US" sz="4000" dirty="0"/>
              <a:t>(Mounting), </a:t>
            </a:r>
            <a:r>
              <a:rPr lang="th-TH" sz="4000" dirty="0"/>
              <a:t>เปลี่ยนแปลง</a:t>
            </a:r>
            <a:r>
              <a:rPr lang="en-US" sz="4000" dirty="0"/>
              <a:t>(Updating) </a:t>
            </a:r>
            <a:r>
              <a:rPr lang="th-TH" sz="4000" dirty="0"/>
              <a:t>และตาย</a:t>
            </a:r>
            <a:r>
              <a:rPr lang="en-US" sz="4000" dirty="0"/>
              <a:t>(Unmounting)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8718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3. เมธอท </a:t>
            </a:r>
            <a:r>
              <a:rPr lang="en-US" dirty="0"/>
              <a:t>render() </a:t>
            </a:r>
            <a:r>
              <a:rPr lang="th-TH" dirty="0"/>
              <a:t>ถูกเรียกใช้งานเพื่อแสดงผล ออกทางหน้าจอ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9" y="2425473"/>
            <a:ext cx="7027410" cy="38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หัวข้อที่ 2 : คอมโพแนนท์มี 3 ช่วงชีวิต เกิด</a:t>
            </a:r>
            <a:r>
              <a:rPr lang="en-US" sz="4000" dirty="0"/>
              <a:t>(Mounting), </a:t>
            </a:r>
            <a:r>
              <a:rPr lang="th-TH" sz="4000" dirty="0"/>
              <a:t>เปลี่ยนแปลง</a:t>
            </a:r>
            <a:r>
              <a:rPr lang="en-US" sz="4000" dirty="0"/>
              <a:t>(Updating) </a:t>
            </a:r>
            <a:r>
              <a:rPr lang="th-TH" sz="4000" dirty="0"/>
              <a:t>และตาย</a:t>
            </a:r>
            <a:r>
              <a:rPr lang="en-US" sz="4000" dirty="0"/>
              <a:t>(Unmounting)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089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4. เมทธอท </a:t>
            </a:r>
            <a:r>
              <a:rPr lang="en-US" dirty="0" err="1"/>
              <a:t>componentDidMount</a:t>
            </a:r>
            <a:r>
              <a:rPr lang="en-US" dirty="0"/>
              <a:t>() </a:t>
            </a:r>
            <a:r>
              <a:rPr lang="th-TH" dirty="0"/>
              <a:t>ถูกเรียกใช้งาน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2503714"/>
            <a:ext cx="6993382" cy="24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Office Theme</vt:lpstr>
      <vt:lpstr>Lifecycle ของคอมโพแนนท์ </vt:lpstr>
      <vt:lpstr>Lifecycle ของคอมโพแนนท์และการใช้งาน</vt:lpstr>
      <vt:lpstr>Topic</vt:lpstr>
      <vt:lpstr>หัวข้อที่ 1: ทบทวน props, state และเมธอด render</vt:lpstr>
      <vt:lpstr>หัวข้อที่ 2 : คอมโพแนนท์มี 3 ช่วงชีวิต เกิด(Mounting), เปลี่ยนแปลง(Updating) และตาย(Unmounting)</vt:lpstr>
      <vt:lpstr>หัวข้อที่ 2 : คอมโพแนนท์มี 3 ช่วงชีวิต เกิด(Mounting), เปลี่ยนแปลง(Updating) และตาย(Unmounting)</vt:lpstr>
      <vt:lpstr>หัวข้อที่ 2 : คอมโพแนนท์มี 3 ช่วงชีวิต เกิด(Mounting), เปลี่ยนแปลง(Updating) และตาย(Unmounting)</vt:lpstr>
      <vt:lpstr>หัวข้อที่ 2 : คอมโพแนนท์มี 3 ช่วงชีวิต เกิด(Mounting), เปลี่ยนแปลง(Updating) และตาย(Unmounting)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Flexbox in React Native</dc:title>
  <dc:creator>it-it-tni</dc:creator>
  <cp:lastModifiedBy>Amonpan Chomklin</cp:lastModifiedBy>
  <cp:revision>29</cp:revision>
  <cp:lastPrinted>2020-07-13T04:35:22Z</cp:lastPrinted>
  <dcterms:created xsi:type="dcterms:W3CDTF">2020-07-09T05:46:07Z</dcterms:created>
  <dcterms:modified xsi:type="dcterms:W3CDTF">2020-07-14T09:47:28Z</dcterms:modified>
</cp:coreProperties>
</file>