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56" r:id="rId5"/>
    <p:sldId id="269" r:id="rId6"/>
    <p:sldId id="270" r:id="rId7"/>
    <p:sldId id="271" r:id="rId8"/>
    <p:sldId id="272" r:id="rId9"/>
  </p:sldIdLst>
  <p:sldSz cx="12192000" cy="6858000"/>
  <p:notesSz cx="9296400" cy="688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 showGuides="1">
      <p:cViewPr varScale="1">
        <p:scale>
          <a:sx n="65" d="100"/>
          <a:sy n="65" d="100"/>
        </p:scale>
        <p:origin x="568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8" d="100"/>
          <a:sy n="58" d="100"/>
        </p:scale>
        <p:origin x="197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45286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09" y="0"/>
            <a:ext cx="4028440" cy="345286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23CEAAF3-9831-450B-8D59-2C09DB96C8FC}" type="datetimeFigureOut">
              <a:rPr lang="en-US"/>
              <a:t>7/2/2020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36528"/>
            <a:ext cx="4028440" cy="345285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09" y="6536528"/>
            <a:ext cx="4028440" cy="345285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06834459-7356-44BF-850D-8B30C4FB3B6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45286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09" y="0"/>
            <a:ext cx="4028440" cy="345286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2D50CD79-FC16-4410-AB61-17F26E6D3BC8}" type="datetimeFigureOut">
              <a:rPr lang="en-US"/>
              <a:t>7/2/2020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84450" y="860425"/>
            <a:ext cx="4127500" cy="23225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11872"/>
            <a:ext cx="7437120" cy="2709714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36528"/>
            <a:ext cx="4028440" cy="345285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09" y="6536528"/>
            <a:ext cx="4028440" cy="345285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0A3C37BE-C303-496D-B5CD-85F2937540F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lang="en-US" i="1" dirty="0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150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9F9D1C4C-6BEC-4CE9-96BA-C6BDE5BECDB3}" type="datetime1">
              <a:rPr lang="en-US" smtClean="0"/>
              <a:t>7/2/2020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EB477-9EAF-4A22-8652-EB24F041E10C}" type="datetime1">
              <a:rPr lang="en-US" smtClean="0"/>
              <a:t>7/2/2020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F5A59-FEA8-442D-8552-F53F0889D316}" type="datetime1">
              <a:rPr lang="en-US" smtClean="0"/>
              <a:t>7/2/2020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831-02BA-461D-807C-E8D0BFF0F2DD}" type="datetime1">
              <a:rPr lang="en-US" smtClean="0"/>
              <a:t>7/2/2020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23864-E25D-4BC5-96DB-58C32665B4BE}" type="datetime1">
              <a:rPr lang="en-US" smtClean="0"/>
              <a:t>7/2/2020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1" name="Picture Placeholder 10" descr="An empty placeholder to add an image. Click on the placeholder and select the image that you wish to add.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4" name="Gro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A36EF-D824-4A91-8680-1377121CA2E6}" type="datetime1">
              <a:rPr lang="en-US" smtClean="0"/>
              <a:t>7/2/2020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74CC5-0483-46C8-8DD3-455127C06F3F}" type="datetime1">
              <a:rPr lang="en-US" smtClean="0"/>
              <a:t>7/2/2020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9BE37-B495-4ED0-9B23-7E93E89A20EF}" type="datetime1">
              <a:rPr lang="en-US" smtClean="0"/>
              <a:t>7/2/2020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FA005-13B0-49E8-879C-511D48B321E3}" type="datetime1">
              <a:rPr lang="en-US" smtClean="0"/>
              <a:t>7/2/2020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500BA-4A9B-4957-8A7B-FB745B80C3A9}" type="datetime1">
              <a:rPr lang="en-US" smtClean="0"/>
              <a:t>7/2/2020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D362C-D421-4D89-9CE4-BC2C432BE7DB}" type="datetime1">
              <a:rPr lang="en-US" smtClean="0"/>
              <a:t>7/2/2020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42C54CA7-DF73-493C-A870-FB028BEA666E}" type="datetime1">
              <a:rPr lang="en-US" smtClean="0"/>
              <a:t>7/2/2020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/>
          <a:lstStyle/>
          <a:p>
            <a:r>
              <a:rPr lang="th-TH" b="1" dirty="0"/>
              <a:t>จัดการกับ </a:t>
            </a:r>
            <a:r>
              <a:rPr lang="en-US" b="1" dirty="0"/>
              <a:t>State </a:t>
            </a:r>
            <a:r>
              <a:rPr lang="th-TH" b="1" dirty="0"/>
              <a:t>ของ </a:t>
            </a:r>
            <a:r>
              <a:rPr lang="en-US" b="1" dirty="0" smtClean="0"/>
              <a:t>Form</a:t>
            </a:r>
            <a:endParaRPr lang="en-US" b="1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Aj.Amonpan</a:t>
            </a:r>
            <a:r>
              <a:rPr lang="en-US" dirty="0" smtClean="0"/>
              <a:t> Chomklin</a:t>
            </a:r>
          </a:p>
          <a:p>
            <a:r>
              <a:rPr lang="en-US" dirty="0" smtClean="0"/>
              <a:t>Information Technology 1/2563</a:t>
            </a:r>
            <a:endParaRPr lang="en-US" dirty="0"/>
          </a:p>
        </p:txBody>
      </p:sp>
      <p:pic>
        <p:nvPicPr>
          <p:cNvPr id="4" name="Picture Placeholder 3" descr="Open book on table, blurred shelves of books in background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90" r="8890"/>
          <a:stretch>
            <a:fillRect/>
          </a:stretch>
        </p:blipFill>
        <p:spPr/>
      </p:pic>
      <p:sp>
        <p:nvSpPr>
          <p:cNvPr id="5" name="Subtitle 6"/>
          <p:cNvSpPr txBox="1">
            <a:spLocks/>
          </p:cNvSpPr>
          <p:nvPr/>
        </p:nvSpPr>
        <p:spPr>
          <a:xfrm>
            <a:off x="7694240" y="5814278"/>
            <a:ext cx="4447488" cy="35085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600" dirty="0" err="1" smtClean="0">
                <a:solidFill>
                  <a:schemeClr val="bg1"/>
                </a:solidFill>
              </a:rPr>
              <a:t>Ref:</a:t>
            </a:r>
            <a:r>
              <a:rPr lang="en-US" sz="1600" dirty="0" err="1">
                <a:solidFill>
                  <a:schemeClr val="bg1"/>
                </a:solidFill>
              </a:rPr>
              <a:t>https</a:t>
            </a:r>
            <a:r>
              <a:rPr lang="en-US" sz="1600" dirty="0">
                <a:solidFill>
                  <a:schemeClr val="bg1"/>
                </a:solidFill>
              </a:rPr>
              <a:t>://</a:t>
            </a:r>
            <a:r>
              <a:rPr lang="en-US" sz="1600" dirty="0" err="1">
                <a:solidFill>
                  <a:schemeClr val="bg1"/>
                </a:solidFill>
              </a:rPr>
              <a:t>reactnative.dev</a:t>
            </a:r>
            <a:r>
              <a:rPr lang="en-US" sz="1600" dirty="0">
                <a:solidFill>
                  <a:schemeClr val="bg1"/>
                </a:solidFill>
              </a:rPr>
              <a:t>/docs/intro-react</a:t>
            </a:r>
          </a:p>
        </p:txBody>
      </p:sp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Functional Component </a:t>
            </a:r>
            <a:r>
              <a:rPr lang="th-TH" b="1" dirty="0"/>
              <a:t>และ </a:t>
            </a:r>
            <a:r>
              <a:rPr lang="en-US" b="1" dirty="0"/>
              <a:t>State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th-TH" sz="2800" dirty="0"/>
              <a:t>เมื่อไหร่ก็ตามที่เราต้องการใช้งาน </a:t>
            </a:r>
            <a:r>
              <a:rPr lang="en-US" sz="2800" dirty="0"/>
              <a:t>State </a:t>
            </a:r>
            <a:r>
              <a:rPr lang="th-TH" sz="2800" dirty="0"/>
              <a:t>ภายใน </a:t>
            </a:r>
            <a:r>
              <a:rPr lang="en-US" sz="2800" dirty="0" smtClean="0"/>
              <a:t>Functional </a:t>
            </a:r>
            <a:r>
              <a:rPr lang="en-US" sz="2800" dirty="0"/>
              <a:t>Component </a:t>
            </a:r>
            <a:r>
              <a:rPr lang="th-TH" sz="2800" dirty="0"/>
              <a:t>ของ </a:t>
            </a:r>
            <a:r>
              <a:rPr lang="en-US" sz="2800" dirty="0"/>
              <a:t>React </a:t>
            </a:r>
            <a:r>
              <a:rPr lang="th-TH" sz="2800" dirty="0" smtClean="0"/>
              <a:t>ต้อง </a:t>
            </a:r>
            <a:r>
              <a:rPr lang="en-US" sz="2800" dirty="0" smtClean="0"/>
              <a:t>import</a:t>
            </a:r>
            <a:r>
              <a:rPr lang="th-TH" sz="2800" dirty="0" smtClean="0"/>
              <a:t> </a:t>
            </a:r>
            <a:r>
              <a:rPr lang="en-US" sz="2800" dirty="0" err="1"/>
              <a:t>useState</a:t>
            </a:r>
            <a:r>
              <a:rPr lang="en-US" sz="2800" dirty="0"/>
              <a:t>() </a:t>
            </a:r>
            <a:r>
              <a:rPr lang="th-TH" sz="2800" dirty="0" smtClean="0"/>
              <a:t>ใช้</a:t>
            </a:r>
            <a:r>
              <a:rPr lang="th-TH" sz="2800" dirty="0"/>
              <a:t>งานง่าย</a:t>
            </a:r>
            <a:r>
              <a:rPr lang="th-TH" sz="2800" dirty="0" smtClean="0"/>
              <a:t>ตรงไปตรงมา</a:t>
            </a:r>
            <a:endParaRPr lang="en-US" sz="2800" dirty="0" smtClean="0"/>
          </a:p>
          <a:p>
            <a:pPr>
              <a:lnSpc>
                <a:spcPct val="150000"/>
              </a:lnSpc>
            </a:pPr>
            <a:r>
              <a:rPr lang="en-US" sz="2800" dirty="0" err="1"/>
              <a:t>useState</a:t>
            </a:r>
            <a:r>
              <a:rPr lang="en-US" sz="2800" dirty="0"/>
              <a:t>() </a:t>
            </a:r>
            <a:r>
              <a:rPr lang="th-TH" sz="2800" dirty="0"/>
              <a:t>คืนค่าในแบบ </a:t>
            </a:r>
            <a:r>
              <a:rPr lang="en-US" sz="2800" dirty="0"/>
              <a:t>Array </a:t>
            </a:r>
            <a:r>
              <a:rPr lang="th-TH" sz="2800" dirty="0"/>
              <a:t>เนื่องจากลำดับของ </a:t>
            </a:r>
            <a:r>
              <a:rPr lang="en-US" sz="2800" dirty="0"/>
              <a:t>Array </a:t>
            </a:r>
            <a:r>
              <a:rPr lang="th-TH" sz="2800" dirty="0"/>
              <a:t>เป็นสิ่งสำคัญโดยตำแหน่งที่ 0 จะเป็นตัว </a:t>
            </a:r>
            <a:r>
              <a:rPr lang="en-US" sz="2800" dirty="0"/>
              <a:t>State </a:t>
            </a:r>
            <a:r>
              <a:rPr lang="th-TH" sz="2800" dirty="0"/>
              <a:t>ในขณะที่ตำแหน่งที่ 1 จะเป็น </a:t>
            </a:r>
            <a:r>
              <a:rPr lang="en-US" sz="2800" dirty="0"/>
              <a:t>Method </a:t>
            </a:r>
            <a:r>
              <a:rPr lang="th-TH" sz="2800" dirty="0"/>
              <a:t>ที่ทำหน้าที่ในการ </a:t>
            </a:r>
            <a:r>
              <a:rPr lang="en-US" sz="2800" dirty="0"/>
              <a:t>Mutate State </a:t>
            </a:r>
            <a:r>
              <a:rPr lang="th-TH" sz="2800" dirty="0"/>
              <a:t>นั้นๆ</a:t>
            </a:r>
            <a:endParaRPr lang="en-US" sz="2800" dirty="0" smtClean="0"/>
          </a:p>
          <a:p>
            <a:pPr>
              <a:lnSpc>
                <a:spcPct val="150000"/>
              </a:lnSpc>
            </a:pPr>
            <a:r>
              <a:rPr lang="th-TH" sz="2800" dirty="0" smtClean="0"/>
              <a:t>ไฟล์ </a:t>
            </a:r>
            <a:r>
              <a:rPr lang="en-US" sz="2800" dirty="0" err="1"/>
              <a:t>src</a:t>
            </a:r>
            <a:r>
              <a:rPr lang="en-US" sz="2800" dirty="0"/>
              <a:t>/</a:t>
            </a:r>
            <a:r>
              <a:rPr lang="en-US" sz="2800" dirty="0" err="1"/>
              <a:t>FormApplication.jsx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254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247" y="1618161"/>
            <a:ext cx="10949183" cy="3632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899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b="1" dirty="0"/>
              <a:t>จัดการกับ </a:t>
            </a:r>
            <a:r>
              <a:rPr lang="en-US" b="1" dirty="0" err="1"/>
              <a:t>onChange</a:t>
            </a:r>
            <a:r>
              <a:rPr lang="en-US" b="1" dirty="0"/>
              <a:t> Event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2800" dirty="0"/>
              <a:t>เมื่อเกิดการเปลี่ยนแปลงค่าใน &lt;</a:t>
            </a:r>
            <a:r>
              <a:rPr lang="en-US" sz="2800" b="1" dirty="0"/>
              <a:t>input</a:t>
            </a:r>
            <a:r>
              <a:rPr lang="en-US" sz="2800" dirty="0"/>
              <a:t> /&gt; </a:t>
            </a:r>
            <a:r>
              <a:rPr lang="th-TH" sz="2800" dirty="0"/>
              <a:t>จะเกิด </a:t>
            </a:r>
            <a:r>
              <a:rPr lang="en-US" sz="2800" dirty="0" err="1"/>
              <a:t>onChange</a:t>
            </a:r>
            <a:r>
              <a:rPr lang="en-US" sz="2800" dirty="0"/>
              <a:t> Event </a:t>
            </a:r>
            <a:r>
              <a:rPr lang="th-TH" sz="2800" dirty="0"/>
              <a:t>ขึ้น สิ่งที่เราต้องการคือนำ </a:t>
            </a:r>
            <a:r>
              <a:rPr lang="en-US" sz="2800" dirty="0"/>
              <a:t>Method </a:t>
            </a:r>
            <a:r>
              <a:rPr lang="th-TH" sz="2800" dirty="0"/>
              <a:t>ที่จะทำการ </a:t>
            </a:r>
            <a:r>
              <a:rPr lang="en-US" sz="2800" dirty="0"/>
              <a:t>Mutate State </a:t>
            </a:r>
            <a:r>
              <a:rPr lang="th-TH" sz="2800" dirty="0"/>
              <a:t>ของเรามา </a:t>
            </a:r>
            <a:r>
              <a:rPr lang="en-US" sz="2800" dirty="0"/>
              <a:t>Binding </a:t>
            </a:r>
            <a:r>
              <a:rPr lang="th-TH" sz="2800" dirty="0"/>
              <a:t>กับ </a:t>
            </a:r>
            <a:r>
              <a:rPr lang="en-US" sz="2800" b="1" dirty="0" err="1"/>
              <a:t>onChange</a:t>
            </a:r>
            <a:r>
              <a:rPr lang="en-US" sz="2800" dirty="0"/>
              <a:t> props </a:t>
            </a:r>
            <a:r>
              <a:rPr lang="th-TH" sz="2800" dirty="0"/>
              <a:t>ของ &lt;</a:t>
            </a:r>
            <a:r>
              <a:rPr lang="en-US" sz="2800" b="1" dirty="0"/>
              <a:t>input</a:t>
            </a:r>
            <a:r>
              <a:rPr lang="en-US" sz="2800" dirty="0"/>
              <a:t> /&gt; </a:t>
            </a:r>
            <a:endParaRPr lang="en-US" sz="2800" dirty="0" smtClean="0"/>
          </a:p>
          <a:p>
            <a:r>
              <a:rPr lang="th-TH" sz="2800" dirty="0" smtClean="0"/>
              <a:t>ซึ่ง</a:t>
            </a:r>
            <a:r>
              <a:rPr lang="th-TH" sz="2800" dirty="0"/>
              <a:t>หากมีการ </a:t>
            </a:r>
            <a:r>
              <a:rPr lang="en-US" sz="2800" dirty="0"/>
              <a:t>Invoke Method </a:t>
            </a:r>
            <a:r>
              <a:rPr lang="th-TH" sz="2800" dirty="0"/>
              <a:t>ดังกล่าว</a:t>
            </a:r>
            <a:r>
              <a:rPr lang="th-TH" sz="2800" dirty="0" smtClean="0"/>
              <a:t>ก็ทำให้</a:t>
            </a:r>
            <a:r>
              <a:rPr lang="th-TH" sz="2800" dirty="0"/>
              <a:t>เกิดการ </a:t>
            </a:r>
            <a:r>
              <a:rPr lang="en-US" sz="2800" dirty="0"/>
              <a:t>Re-render </a:t>
            </a:r>
            <a:r>
              <a:rPr lang="th-TH" sz="2800" dirty="0" smtClean="0"/>
              <a:t>ใหม่</a:t>
            </a:r>
            <a:endParaRPr lang="th-TH" sz="2800" dirty="0"/>
          </a:p>
          <a:p>
            <a:r>
              <a:rPr lang="th-TH" sz="2800" b="1" dirty="0" smtClean="0"/>
              <a:t>โดย</a:t>
            </a:r>
            <a:r>
              <a:rPr lang="th-TH" sz="2800" b="1" dirty="0"/>
              <a:t>เราสามารถ </a:t>
            </a:r>
            <a:r>
              <a:rPr lang="en-US" sz="2800" b="1" dirty="0"/>
              <a:t>Binding Method </a:t>
            </a:r>
            <a:r>
              <a:rPr lang="th-TH" sz="2800" b="1" dirty="0" smtClean="0"/>
              <a:t>โดยตรง</a:t>
            </a:r>
            <a:r>
              <a:rPr lang="th-TH" sz="2800" b="1" dirty="0"/>
              <a:t>หรือกำหนด </a:t>
            </a:r>
            <a:r>
              <a:rPr lang="en-US" sz="2800" b="1" dirty="0"/>
              <a:t>Nested Function </a:t>
            </a:r>
            <a:r>
              <a:rPr lang="th-TH" sz="2800" b="1" dirty="0"/>
              <a:t>เพื่อเรียกใช้งาน </a:t>
            </a:r>
            <a:r>
              <a:rPr lang="en-US" sz="2800" b="1" dirty="0"/>
              <a:t>Method </a:t>
            </a:r>
            <a:r>
              <a:rPr lang="th-TH" sz="2800" b="1" dirty="0" smtClean="0"/>
              <a:t>อีก</a:t>
            </a:r>
            <a:r>
              <a:rPr lang="th-TH" sz="2800" b="1" dirty="0"/>
              <a:t>ทอดก็ได้เช่นกัน</a:t>
            </a:r>
            <a:endParaRPr lang="en-US" sz="28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269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744" y="1600200"/>
            <a:ext cx="10825581" cy="4299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812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cademic Literature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F03431380.potx" id="{B573BD99-E105-4D2A-964B-B901A176567A}" vid="{B1D363B9-18DE-4874-9E2B-FD69B5C6548D}"/>
    </a:ext>
  </a:extLst>
</a:theme>
</file>

<file path=ppt/theme/theme2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CDDBB83-77C1-4099-A0AA-289882E745E2}">
  <ds:schemaRefs>
    <ds:schemaRef ds:uri="http://purl.org/dc/elements/1.1/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4873beb7-5857-4685-be1f-d57550cc96cc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Academic presentation, pinstripe and ribbon design (widescreen)</Template>
  <TotalTime>442</TotalTime>
  <Words>189</Words>
  <Application>Microsoft Office PowerPoint</Application>
  <PresentationFormat>Widescreen</PresentationFormat>
  <Paragraphs>19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Euphemia</vt:lpstr>
      <vt:lpstr>Plantagenet Cherokee</vt:lpstr>
      <vt:lpstr>Wingdings</vt:lpstr>
      <vt:lpstr>Academic Literature 16x9</vt:lpstr>
      <vt:lpstr>จัดการกับ State ของ Form</vt:lpstr>
      <vt:lpstr>Functional Component และ State</vt:lpstr>
      <vt:lpstr>PowerPoint Presentation</vt:lpstr>
      <vt:lpstr>จัดการกับ onChange Event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Fundamentals</dc:title>
  <dc:creator>Amonpan Chomklin</dc:creator>
  <cp:lastModifiedBy>it-it-tni</cp:lastModifiedBy>
  <cp:revision>40</cp:revision>
  <cp:lastPrinted>2020-06-24T05:27:31Z</cp:lastPrinted>
  <dcterms:created xsi:type="dcterms:W3CDTF">2020-06-24T03:11:32Z</dcterms:created>
  <dcterms:modified xsi:type="dcterms:W3CDTF">2020-07-02T08:19:21Z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