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90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E43A-E095-4250-B65E-46127CBA6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7151C1-E0E3-4D11-8FE5-7F7C88EEA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D9902-F373-4CB4-B77F-A0464B901A9A}"/>
              </a:ext>
            </a:extLst>
          </p:cNvPr>
          <p:cNvSpPr>
            <a:spLocks noGrp="1"/>
          </p:cNvSpPr>
          <p:nvPr>
            <p:ph type="dt" sz="half" idx="10"/>
          </p:nvPr>
        </p:nvSpPr>
        <p:spPr/>
        <p:txBody>
          <a:bodyPr/>
          <a:lstStyle/>
          <a:p>
            <a:fld id="{1831187F-F722-463C-B6E9-EEFCE239E64D}" type="datetimeFigureOut">
              <a:rPr lang="en-US" smtClean="0"/>
              <a:t>8/24/2020</a:t>
            </a:fld>
            <a:endParaRPr lang="en-US"/>
          </a:p>
        </p:txBody>
      </p:sp>
      <p:sp>
        <p:nvSpPr>
          <p:cNvPr id="5" name="Footer Placeholder 4">
            <a:extLst>
              <a:ext uri="{FF2B5EF4-FFF2-40B4-BE49-F238E27FC236}">
                <a16:creationId xmlns:a16="http://schemas.microsoft.com/office/drawing/2014/main" id="{00E4E270-4CCA-49B0-9CE3-A7BDB201B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C7E87-43C3-4D40-B0FE-E007E073372A}"/>
              </a:ext>
            </a:extLst>
          </p:cNvPr>
          <p:cNvSpPr>
            <a:spLocks noGrp="1"/>
          </p:cNvSpPr>
          <p:nvPr>
            <p:ph type="sldNum" sz="quarter" idx="12"/>
          </p:nvPr>
        </p:nvSpPr>
        <p:spPr/>
        <p:txBody>
          <a:bodyPr/>
          <a:lstStyle/>
          <a:p>
            <a:fld id="{8E115E9D-FA1E-4684-9050-CEE2FBF2325D}" type="slidenum">
              <a:rPr lang="en-US" smtClean="0"/>
              <a:t>‹#›</a:t>
            </a:fld>
            <a:endParaRPr lang="en-US"/>
          </a:p>
        </p:txBody>
      </p:sp>
    </p:spTree>
    <p:extLst>
      <p:ext uri="{BB962C8B-B14F-4D97-AF65-F5344CB8AC3E}">
        <p14:creationId xmlns:p14="http://schemas.microsoft.com/office/powerpoint/2010/main" val="205850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4C24-1E12-4D42-B4B3-7D66D0DC2B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55A012-5687-4D44-A2D4-A82202DB73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D0482-4A6A-493B-9A62-796B1305D69E}"/>
              </a:ext>
            </a:extLst>
          </p:cNvPr>
          <p:cNvSpPr>
            <a:spLocks noGrp="1"/>
          </p:cNvSpPr>
          <p:nvPr>
            <p:ph type="dt" sz="half" idx="10"/>
          </p:nvPr>
        </p:nvSpPr>
        <p:spPr/>
        <p:txBody>
          <a:bodyPr/>
          <a:lstStyle/>
          <a:p>
            <a:fld id="{1831187F-F722-463C-B6E9-EEFCE239E64D}" type="datetimeFigureOut">
              <a:rPr lang="en-US" smtClean="0"/>
              <a:t>8/24/2020</a:t>
            </a:fld>
            <a:endParaRPr lang="en-US"/>
          </a:p>
        </p:txBody>
      </p:sp>
      <p:sp>
        <p:nvSpPr>
          <p:cNvPr id="5" name="Footer Placeholder 4">
            <a:extLst>
              <a:ext uri="{FF2B5EF4-FFF2-40B4-BE49-F238E27FC236}">
                <a16:creationId xmlns:a16="http://schemas.microsoft.com/office/drawing/2014/main" id="{177D1BA3-3B30-4336-87D8-A718BF241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11E26-2EA5-4AF8-8792-E77C973CC8AD}"/>
              </a:ext>
            </a:extLst>
          </p:cNvPr>
          <p:cNvSpPr>
            <a:spLocks noGrp="1"/>
          </p:cNvSpPr>
          <p:nvPr>
            <p:ph type="sldNum" sz="quarter" idx="12"/>
          </p:nvPr>
        </p:nvSpPr>
        <p:spPr/>
        <p:txBody>
          <a:bodyPr/>
          <a:lstStyle/>
          <a:p>
            <a:fld id="{8E115E9D-FA1E-4684-9050-CEE2FBF2325D}" type="slidenum">
              <a:rPr lang="en-US" smtClean="0"/>
              <a:t>‹#›</a:t>
            </a:fld>
            <a:endParaRPr lang="en-US"/>
          </a:p>
        </p:txBody>
      </p:sp>
    </p:spTree>
    <p:extLst>
      <p:ext uri="{BB962C8B-B14F-4D97-AF65-F5344CB8AC3E}">
        <p14:creationId xmlns:p14="http://schemas.microsoft.com/office/powerpoint/2010/main" val="304829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FA1201-8721-406C-B92B-3FDE0449E1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BE7670-66E2-4418-9719-59B2A2FEE2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8A4E0-E9F2-47B9-883E-4A2DAB8E40AE}"/>
              </a:ext>
            </a:extLst>
          </p:cNvPr>
          <p:cNvSpPr>
            <a:spLocks noGrp="1"/>
          </p:cNvSpPr>
          <p:nvPr>
            <p:ph type="dt" sz="half" idx="10"/>
          </p:nvPr>
        </p:nvSpPr>
        <p:spPr/>
        <p:txBody>
          <a:bodyPr/>
          <a:lstStyle/>
          <a:p>
            <a:fld id="{1831187F-F722-463C-B6E9-EEFCE239E64D}" type="datetimeFigureOut">
              <a:rPr lang="en-US" smtClean="0"/>
              <a:t>8/24/2020</a:t>
            </a:fld>
            <a:endParaRPr lang="en-US"/>
          </a:p>
        </p:txBody>
      </p:sp>
      <p:sp>
        <p:nvSpPr>
          <p:cNvPr id="5" name="Footer Placeholder 4">
            <a:extLst>
              <a:ext uri="{FF2B5EF4-FFF2-40B4-BE49-F238E27FC236}">
                <a16:creationId xmlns:a16="http://schemas.microsoft.com/office/drawing/2014/main" id="{553F4A1F-2177-404C-BDE3-3CE7D6F9C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41409-80FF-436F-B163-3FB69F5E3AE5}"/>
              </a:ext>
            </a:extLst>
          </p:cNvPr>
          <p:cNvSpPr>
            <a:spLocks noGrp="1"/>
          </p:cNvSpPr>
          <p:nvPr>
            <p:ph type="sldNum" sz="quarter" idx="12"/>
          </p:nvPr>
        </p:nvSpPr>
        <p:spPr/>
        <p:txBody>
          <a:bodyPr/>
          <a:lstStyle/>
          <a:p>
            <a:fld id="{8E115E9D-FA1E-4684-9050-CEE2FBF2325D}" type="slidenum">
              <a:rPr lang="en-US" smtClean="0"/>
              <a:t>‹#›</a:t>
            </a:fld>
            <a:endParaRPr lang="en-US"/>
          </a:p>
        </p:txBody>
      </p:sp>
    </p:spTree>
    <p:extLst>
      <p:ext uri="{BB962C8B-B14F-4D97-AF65-F5344CB8AC3E}">
        <p14:creationId xmlns:p14="http://schemas.microsoft.com/office/powerpoint/2010/main" val="102786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F3AA-6978-4C14-9958-6D6A154C7D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9ADEF-B87F-46CA-BE27-7880359D8A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40DE6-C0B7-4DB4-BEC3-04C0D1878095}"/>
              </a:ext>
            </a:extLst>
          </p:cNvPr>
          <p:cNvSpPr>
            <a:spLocks noGrp="1"/>
          </p:cNvSpPr>
          <p:nvPr>
            <p:ph type="dt" sz="half" idx="10"/>
          </p:nvPr>
        </p:nvSpPr>
        <p:spPr/>
        <p:txBody>
          <a:bodyPr/>
          <a:lstStyle/>
          <a:p>
            <a:fld id="{1831187F-F722-463C-B6E9-EEFCE239E64D}" type="datetimeFigureOut">
              <a:rPr lang="en-US" smtClean="0"/>
              <a:t>8/24/2020</a:t>
            </a:fld>
            <a:endParaRPr lang="en-US"/>
          </a:p>
        </p:txBody>
      </p:sp>
      <p:sp>
        <p:nvSpPr>
          <p:cNvPr id="5" name="Footer Placeholder 4">
            <a:extLst>
              <a:ext uri="{FF2B5EF4-FFF2-40B4-BE49-F238E27FC236}">
                <a16:creationId xmlns:a16="http://schemas.microsoft.com/office/drawing/2014/main" id="{65DD765F-4091-4611-8BC6-FC63D6757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FBC3F-DF96-497E-B868-3FD9A5D09EB5}"/>
              </a:ext>
            </a:extLst>
          </p:cNvPr>
          <p:cNvSpPr>
            <a:spLocks noGrp="1"/>
          </p:cNvSpPr>
          <p:nvPr>
            <p:ph type="sldNum" sz="quarter" idx="12"/>
          </p:nvPr>
        </p:nvSpPr>
        <p:spPr/>
        <p:txBody>
          <a:bodyPr/>
          <a:lstStyle/>
          <a:p>
            <a:fld id="{8E115E9D-FA1E-4684-9050-CEE2FBF2325D}" type="slidenum">
              <a:rPr lang="en-US" smtClean="0"/>
              <a:t>‹#›</a:t>
            </a:fld>
            <a:endParaRPr lang="en-US"/>
          </a:p>
        </p:txBody>
      </p:sp>
    </p:spTree>
    <p:extLst>
      <p:ext uri="{BB962C8B-B14F-4D97-AF65-F5344CB8AC3E}">
        <p14:creationId xmlns:p14="http://schemas.microsoft.com/office/powerpoint/2010/main" val="239107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D865-8939-4C97-9EAC-D05AEC06C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5694EA-82F6-48A2-83B5-756FEB98E1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1F3275-F47B-496B-90A3-EF404F6ECBD4}"/>
              </a:ext>
            </a:extLst>
          </p:cNvPr>
          <p:cNvSpPr>
            <a:spLocks noGrp="1"/>
          </p:cNvSpPr>
          <p:nvPr>
            <p:ph type="dt" sz="half" idx="10"/>
          </p:nvPr>
        </p:nvSpPr>
        <p:spPr/>
        <p:txBody>
          <a:bodyPr/>
          <a:lstStyle/>
          <a:p>
            <a:fld id="{1831187F-F722-463C-B6E9-EEFCE239E64D}" type="datetimeFigureOut">
              <a:rPr lang="en-US" smtClean="0"/>
              <a:t>8/24/2020</a:t>
            </a:fld>
            <a:endParaRPr lang="en-US"/>
          </a:p>
        </p:txBody>
      </p:sp>
      <p:sp>
        <p:nvSpPr>
          <p:cNvPr id="5" name="Footer Placeholder 4">
            <a:extLst>
              <a:ext uri="{FF2B5EF4-FFF2-40B4-BE49-F238E27FC236}">
                <a16:creationId xmlns:a16="http://schemas.microsoft.com/office/drawing/2014/main" id="{CF563D67-D669-40EA-8184-142EBD0B9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4F34B-0B69-4AC8-89F1-EE3C9CD6C3B6}"/>
              </a:ext>
            </a:extLst>
          </p:cNvPr>
          <p:cNvSpPr>
            <a:spLocks noGrp="1"/>
          </p:cNvSpPr>
          <p:nvPr>
            <p:ph type="sldNum" sz="quarter" idx="12"/>
          </p:nvPr>
        </p:nvSpPr>
        <p:spPr/>
        <p:txBody>
          <a:bodyPr/>
          <a:lstStyle/>
          <a:p>
            <a:fld id="{8E115E9D-FA1E-4684-9050-CEE2FBF2325D}" type="slidenum">
              <a:rPr lang="en-US" smtClean="0"/>
              <a:t>‹#›</a:t>
            </a:fld>
            <a:endParaRPr lang="en-US"/>
          </a:p>
        </p:txBody>
      </p:sp>
    </p:spTree>
    <p:extLst>
      <p:ext uri="{BB962C8B-B14F-4D97-AF65-F5344CB8AC3E}">
        <p14:creationId xmlns:p14="http://schemas.microsoft.com/office/powerpoint/2010/main" val="872775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F81C-3009-4ABD-9DB0-1DB326C7A0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30DE38-B41F-4CEC-A5A1-680458F91B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0C3F82-B9CB-4673-9D2E-8314A4850D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67E5F5-E65C-402F-8C0D-EB790B6CC625}"/>
              </a:ext>
            </a:extLst>
          </p:cNvPr>
          <p:cNvSpPr>
            <a:spLocks noGrp="1"/>
          </p:cNvSpPr>
          <p:nvPr>
            <p:ph type="dt" sz="half" idx="10"/>
          </p:nvPr>
        </p:nvSpPr>
        <p:spPr/>
        <p:txBody>
          <a:bodyPr/>
          <a:lstStyle/>
          <a:p>
            <a:fld id="{1831187F-F722-463C-B6E9-EEFCE239E64D}" type="datetimeFigureOut">
              <a:rPr lang="en-US" smtClean="0"/>
              <a:t>8/24/2020</a:t>
            </a:fld>
            <a:endParaRPr lang="en-US"/>
          </a:p>
        </p:txBody>
      </p:sp>
      <p:sp>
        <p:nvSpPr>
          <p:cNvPr id="6" name="Footer Placeholder 5">
            <a:extLst>
              <a:ext uri="{FF2B5EF4-FFF2-40B4-BE49-F238E27FC236}">
                <a16:creationId xmlns:a16="http://schemas.microsoft.com/office/drawing/2014/main" id="{839AFFC9-AB68-4AF9-A6FB-590AD7EDE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A40AE-CBAA-4DB5-8639-5D082DA9F2FD}"/>
              </a:ext>
            </a:extLst>
          </p:cNvPr>
          <p:cNvSpPr>
            <a:spLocks noGrp="1"/>
          </p:cNvSpPr>
          <p:nvPr>
            <p:ph type="sldNum" sz="quarter" idx="12"/>
          </p:nvPr>
        </p:nvSpPr>
        <p:spPr/>
        <p:txBody>
          <a:bodyPr/>
          <a:lstStyle/>
          <a:p>
            <a:fld id="{8E115E9D-FA1E-4684-9050-CEE2FBF2325D}" type="slidenum">
              <a:rPr lang="en-US" smtClean="0"/>
              <a:t>‹#›</a:t>
            </a:fld>
            <a:endParaRPr lang="en-US"/>
          </a:p>
        </p:txBody>
      </p:sp>
    </p:spTree>
    <p:extLst>
      <p:ext uri="{BB962C8B-B14F-4D97-AF65-F5344CB8AC3E}">
        <p14:creationId xmlns:p14="http://schemas.microsoft.com/office/powerpoint/2010/main" val="152678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B958-C2EE-48DF-ABAC-0490D24565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39818A-A8B8-4E4A-AA79-FE76AADF58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E18F7F-DE29-48A6-B02F-50E2CC73BC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8D6F9D-3D6E-402B-A43E-91D9C650B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56D083-B756-4CA6-94D8-34633AE5AC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CCB3AB-8016-4F65-B534-2F2732FE6024}"/>
              </a:ext>
            </a:extLst>
          </p:cNvPr>
          <p:cNvSpPr>
            <a:spLocks noGrp="1"/>
          </p:cNvSpPr>
          <p:nvPr>
            <p:ph type="dt" sz="half" idx="10"/>
          </p:nvPr>
        </p:nvSpPr>
        <p:spPr/>
        <p:txBody>
          <a:bodyPr/>
          <a:lstStyle/>
          <a:p>
            <a:fld id="{1831187F-F722-463C-B6E9-EEFCE239E64D}" type="datetimeFigureOut">
              <a:rPr lang="en-US" smtClean="0"/>
              <a:t>8/24/2020</a:t>
            </a:fld>
            <a:endParaRPr lang="en-US"/>
          </a:p>
        </p:txBody>
      </p:sp>
      <p:sp>
        <p:nvSpPr>
          <p:cNvPr id="8" name="Footer Placeholder 7">
            <a:extLst>
              <a:ext uri="{FF2B5EF4-FFF2-40B4-BE49-F238E27FC236}">
                <a16:creationId xmlns:a16="http://schemas.microsoft.com/office/drawing/2014/main" id="{033B1A15-40C5-46D2-ACAD-62F11FFAC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699DED-4CD5-456A-B01D-9211D00DC6DA}"/>
              </a:ext>
            </a:extLst>
          </p:cNvPr>
          <p:cNvSpPr>
            <a:spLocks noGrp="1"/>
          </p:cNvSpPr>
          <p:nvPr>
            <p:ph type="sldNum" sz="quarter" idx="12"/>
          </p:nvPr>
        </p:nvSpPr>
        <p:spPr/>
        <p:txBody>
          <a:bodyPr/>
          <a:lstStyle/>
          <a:p>
            <a:fld id="{8E115E9D-FA1E-4684-9050-CEE2FBF2325D}" type="slidenum">
              <a:rPr lang="en-US" smtClean="0"/>
              <a:t>‹#›</a:t>
            </a:fld>
            <a:endParaRPr lang="en-US"/>
          </a:p>
        </p:txBody>
      </p:sp>
    </p:spTree>
    <p:extLst>
      <p:ext uri="{BB962C8B-B14F-4D97-AF65-F5344CB8AC3E}">
        <p14:creationId xmlns:p14="http://schemas.microsoft.com/office/powerpoint/2010/main" val="403458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A98E-AC7D-4609-8851-9580941B9A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FBE39C-2630-4418-8864-678E4ECF03D2}"/>
              </a:ext>
            </a:extLst>
          </p:cNvPr>
          <p:cNvSpPr>
            <a:spLocks noGrp="1"/>
          </p:cNvSpPr>
          <p:nvPr>
            <p:ph type="dt" sz="half" idx="10"/>
          </p:nvPr>
        </p:nvSpPr>
        <p:spPr/>
        <p:txBody>
          <a:bodyPr/>
          <a:lstStyle/>
          <a:p>
            <a:fld id="{1831187F-F722-463C-B6E9-EEFCE239E64D}" type="datetimeFigureOut">
              <a:rPr lang="en-US" smtClean="0"/>
              <a:t>8/24/2020</a:t>
            </a:fld>
            <a:endParaRPr lang="en-US"/>
          </a:p>
        </p:txBody>
      </p:sp>
      <p:sp>
        <p:nvSpPr>
          <p:cNvPr id="4" name="Footer Placeholder 3">
            <a:extLst>
              <a:ext uri="{FF2B5EF4-FFF2-40B4-BE49-F238E27FC236}">
                <a16:creationId xmlns:a16="http://schemas.microsoft.com/office/drawing/2014/main" id="{91B2F75F-A752-446C-84E9-D06DCD878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9BDE3F-AB92-4129-B871-88F2A2686AAA}"/>
              </a:ext>
            </a:extLst>
          </p:cNvPr>
          <p:cNvSpPr>
            <a:spLocks noGrp="1"/>
          </p:cNvSpPr>
          <p:nvPr>
            <p:ph type="sldNum" sz="quarter" idx="12"/>
          </p:nvPr>
        </p:nvSpPr>
        <p:spPr/>
        <p:txBody>
          <a:bodyPr/>
          <a:lstStyle/>
          <a:p>
            <a:fld id="{8E115E9D-FA1E-4684-9050-CEE2FBF2325D}" type="slidenum">
              <a:rPr lang="en-US" smtClean="0"/>
              <a:t>‹#›</a:t>
            </a:fld>
            <a:endParaRPr lang="en-US"/>
          </a:p>
        </p:txBody>
      </p:sp>
    </p:spTree>
    <p:extLst>
      <p:ext uri="{BB962C8B-B14F-4D97-AF65-F5344CB8AC3E}">
        <p14:creationId xmlns:p14="http://schemas.microsoft.com/office/powerpoint/2010/main" val="402232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719E7-04D7-4C6F-9284-2D66F0F48C83}"/>
              </a:ext>
            </a:extLst>
          </p:cNvPr>
          <p:cNvSpPr>
            <a:spLocks noGrp="1"/>
          </p:cNvSpPr>
          <p:nvPr>
            <p:ph type="dt" sz="half" idx="10"/>
          </p:nvPr>
        </p:nvSpPr>
        <p:spPr/>
        <p:txBody>
          <a:bodyPr/>
          <a:lstStyle/>
          <a:p>
            <a:fld id="{1831187F-F722-463C-B6E9-EEFCE239E64D}" type="datetimeFigureOut">
              <a:rPr lang="en-US" smtClean="0"/>
              <a:t>8/24/2020</a:t>
            </a:fld>
            <a:endParaRPr lang="en-US"/>
          </a:p>
        </p:txBody>
      </p:sp>
      <p:sp>
        <p:nvSpPr>
          <p:cNvPr id="3" name="Footer Placeholder 2">
            <a:extLst>
              <a:ext uri="{FF2B5EF4-FFF2-40B4-BE49-F238E27FC236}">
                <a16:creationId xmlns:a16="http://schemas.microsoft.com/office/drawing/2014/main" id="{D3AF1ABE-B71B-4180-A560-F7940E59F4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15001D-800C-46DA-8ACA-66045C63849C}"/>
              </a:ext>
            </a:extLst>
          </p:cNvPr>
          <p:cNvSpPr>
            <a:spLocks noGrp="1"/>
          </p:cNvSpPr>
          <p:nvPr>
            <p:ph type="sldNum" sz="quarter" idx="12"/>
          </p:nvPr>
        </p:nvSpPr>
        <p:spPr/>
        <p:txBody>
          <a:bodyPr/>
          <a:lstStyle/>
          <a:p>
            <a:fld id="{8E115E9D-FA1E-4684-9050-CEE2FBF2325D}" type="slidenum">
              <a:rPr lang="en-US" smtClean="0"/>
              <a:t>‹#›</a:t>
            </a:fld>
            <a:endParaRPr lang="en-US"/>
          </a:p>
        </p:txBody>
      </p:sp>
    </p:spTree>
    <p:extLst>
      <p:ext uri="{BB962C8B-B14F-4D97-AF65-F5344CB8AC3E}">
        <p14:creationId xmlns:p14="http://schemas.microsoft.com/office/powerpoint/2010/main" val="233714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AA50-C48F-4C69-A038-23D80E486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FB2724-22BE-4AF0-AD29-E379239DB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7A0F45-D6AA-46F5-A05B-CF782FDAB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D0F181-3F95-47D7-B9F5-A0BC904ABEEE}"/>
              </a:ext>
            </a:extLst>
          </p:cNvPr>
          <p:cNvSpPr>
            <a:spLocks noGrp="1"/>
          </p:cNvSpPr>
          <p:nvPr>
            <p:ph type="dt" sz="half" idx="10"/>
          </p:nvPr>
        </p:nvSpPr>
        <p:spPr/>
        <p:txBody>
          <a:bodyPr/>
          <a:lstStyle/>
          <a:p>
            <a:fld id="{1831187F-F722-463C-B6E9-EEFCE239E64D}" type="datetimeFigureOut">
              <a:rPr lang="en-US" smtClean="0"/>
              <a:t>8/24/2020</a:t>
            </a:fld>
            <a:endParaRPr lang="en-US"/>
          </a:p>
        </p:txBody>
      </p:sp>
      <p:sp>
        <p:nvSpPr>
          <p:cNvPr id="6" name="Footer Placeholder 5">
            <a:extLst>
              <a:ext uri="{FF2B5EF4-FFF2-40B4-BE49-F238E27FC236}">
                <a16:creationId xmlns:a16="http://schemas.microsoft.com/office/drawing/2014/main" id="{3AC32560-ECC4-4541-8F9F-DB3BB367F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5B094-E708-4BAF-85D1-B71C7C5BB696}"/>
              </a:ext>
            </a:extLst>
          </p:cNvPr>
          <p:cNvSpPr>
            <a:spLocks noGrp="1"/>
          </p:cNvSpPr>
          <p:nvPr>
            <p:ph type="sldNum" sz="quarter" idx="12"/>
          </p:nvPr>
        </p:nvSpPr>
        <p:spPr/>
        <p:txBody>
          <a:bodyPr/>
          <a:lstStyle/>
          <a:p>
            <a:fld id="{8E115E9D-FA1E-4684-9050-CEE2FBF2325D}" type="slidenum">
              <a:rPr lang="en-US" smtClean="0"/>
              <a:t>‹#›</a:t>
            </a:fld>
            <a:endParaRPr lang="en-US"/>
          </a:p>
        </p:txBody>
      </p:sp>
    </p:spTree>
    <p:extLst>
      <p:ext uri="{BB962C8B-B14F-4D97-AF65-F5344CB8AC3E}">
        <p14:creationId xmlns:p14="http://schemas.microsoft.com/office/powerpoint/2010/main" val="3932757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3713-9A21-4982-95FF-EAC1571B0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300499-7F81-4DD0-9D5C-EA95F507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04C27-CFE2-46B4-B49B-F082E18F0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DFC544-15F0-409B-81BD-A6964B5DE325}"/>
              </a:ext>
            </a:extLst>
          </p:cNvPr>
          <p:cNvSpPr>
            <a:spLocks noGrp="1"/>
          </p:cNvSpPr>
          <p:nvPr>
            <p:ph type="dt" sz="half" idx="10"/>
          </p:nvPr>
        </p:nvSpPr>
        <p:spPr/>
        <p:txBody>
          <a:bodyPr/>
          <a:lstStyle/>
          <a:p>
            <a:fld id="{1831187F-F722-463C-B6E9-EEFCE239E64D}" type="datetimeFigureOut">
              <a:rPr lang="en-US" smtClean="0"/>
              <a:t>8/24/2020</a:t>
            </a:fld>
            <a:endParaRPr lang="en-US"/>
          </a:p>
        </p:txBody>
      </p:sp>
      <p:sp>
        <p:nvSpPr>
          <p:cNvPr id="6" name="Footer Placeholder 5">
            <a:extLst>
              <a:ext uri="{FF2B5EF4-FFF2-40B4-BE49-F238E27FC236}">
                <a16:creationId xmlns:a16="http://schemas.microsoft.com/office/drawing/2014/main" id="{DDCBD4D7-3847-423F-8F1C-95E7AACD3C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8820F-E921-4417-BEFD-65796158DFA5}"/>
              </a:ext>
            </a:extLst>
          </p:cNvPr>
          <p:cNvSpPr>
            <a:spLocks noGrp="1"/>
          </p:cNvSpPr>
          <p:nvPr>
            <p:ph type="sldNum" sz="quarter" idx="12"/>
          </p:nvPr>
        </p:nvSpPr>
        <p:spPr/>
        <p:txBody>
          <a:bodyPr/>
          <a:lstStyle/>
          <a:p>
            <a:fld id="{8E115E9D-FA1E-4684-9050-CEE2FBF2325D}" type="slidenum">
              <a:rPr lang="en-US" smtClean="0"/>
              <a:t>‹#›</a:t>
            </a:fld>
            <a:endParaRPr lang="en-US"/>
          </a:p>
        </p:txBody>
      </p:sp>
    </p:spTree>
    <p:extLst>
      <p:ext uri="{BB962C8B-B14F-4D97-AF65-F5344CB8AC3E}">
        <p14:creationId xmlns:p14="http://schemas.microsoft.com/office/powerpoint/2010/main" val="43690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465865-EBA2-4A9C-ADDD-8AB769D85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CB2CD0-E557-4657-B064-5F7E43E30E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D2EAC-147D-4292-A503-93295A59F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1187F-F722-463C-B6E9-EEFCE239E64D}" type="datetimeFigureOut">
              <a:rPr lang="en-US" smtClean="0"/>
              <a:t>8/24/2020</a:t>
            </a:fld>
            <a:endParaRPr lang="en-US"/>
          </a:p>
        </p:txBody>
      </p:sp>
      <p:sp>
        <p:nvSpPr>
          <p:cNvPr id="5" name="Footer Placeholder 4">
            <a:extLst>
              <a:ext uri="{FF2B5EF4-FFF2-40B4-BE49-F238E27FC236}">
                <a16:creationId xmlns:a16="http://schemas.microsoft.com/office/drawing/2014/main" id="{A9F3FD43-C2B2-49D7-8F8F-8AF871F6B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24E66C-1305-4733-A0D0-3EE18544B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15E9D-FA1E-4684-9050-CEE2FBF2325D}" type="slidenum">
              <a:rPr lang="en-US" smtClean="0"/>
              <a:t>‹#›</a:t>
            </a:fld>
            <a:endParaRPr lang="en-US"/>
          </a:p>
        </p:txBody>
      </p:sp>
    </p:spTree>
    <p:extLst>
      <p:ext uri="{BB962C8B-B14F-4D97-AF65-F5344CB8AC3E}">
        <p14:creationId xmlns:p14="http://schemas.microsoft.com/office/powerpoint/2010/main" val="2623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reactnavigation.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5AA6-20F6-4A54-8D7D-CC3866C78B3E}"/>
              </a:ext>
            </a:extLst>
          </p:cNvPr>
          <p:cNvSpPr>
            <a:spLocks noGrp="1"/>
          </p:cNvSpPr>
          <p:nvPr>
            <p:ph type="ctrTitle"/>
          </p:nvPr>
        </p:nvSpPr>
        <p:spPr/>
        <p:txBody>
          <a:bodyPr>
            <a:normAutofit/>
          </a:bodyPr>
          <a:lstStyle/>
          <a:p>
            <a:r>
              <a:rPr lang="en-US" dirty="0"/>
              <a:t>React Navigation</a:t>
            </a:r>
            <a:br>
              <a:rPr lang="en-US" dirty="0"/>
            </a:br>
            <a:endParaRPr lang="en-US" dirty="0"/>
          </a:p>
        </p:txBody>
      </p:sp>
      <p:sp>
        <p:nvSpPr>
          <p:cNvPr id="3" name="Subtitle 2">
            <a:extLst>
              <a:ext uri="{FF2B5EF4-FFF2-40B4-BE49-F238E27FC236}">
                <a16:creationId xmlns:a16="http://schemas.microsoft.com/office/drawing/2014/main" id="{5381E0F0-040F-43F1-A10F-2B22B4A0F055}"/>
              </a:ext>
            </a:extLst>
          </p:cNvPr>
          <p:cNvSpPr>
            <a:spLocks noGrp="1"/>
          </p:cNvSpPr>
          <p:nvPr>
            <p:ph type="subTitle" idx="1"/>
          </p:nvPr>
        </p:nvSpPr>
        <p:spPr/>
        <p:txBody>
          <a:bodyPr/>
          <a:lstStyle/>
          <a:p>
            <a:r>
              <a:rPr lang="en-US" dirty="0"/>
              <a:t>Routing and navigation for your React Native apps</a:t>
            </a:r>
          </a:p>
        </p:txBody>
      </p:sp>
      <p:sp>
        <p:nvSpPr>
          <p:cNvPr id="4" name="Rectangle 3">
            <a:extLst>
              <a:ext uri="{FF2B5EF4-FFF2-40B4-BE49-F238E27FC236}">
                <a16:creationId xmlns:a16="http://schemas.microsoft.com/office/drawing/2014/main" id="{678C3C46-59E5-4B00-AA2A-3553481C3A76}"/>
              </a:ext>
            </a:extLst>
          </p:cNvPr>
          <p:cNvSpPr/>
          <p:nvPr/>
        </p:nvSpPr>
        <p:spPr>
          <a:xfrm>
            <a:off x="8993406" y="6062948"/>
            <a:ext cx="2821285" cy="369332"/>
          </a:xfrm>
          <a:prstGeom prst="rect">
            <a:avLst/>
          </a:prstGeom>
        </p:spPr>
        <p:txBody>
          <a:bodyPr wrap="none">
            <a:spAutoFit/>
          </a:bodyPr>
          <a:lstStyle/>
          <a:p>
            <a:r>
              <a:rPr lang="en-US" dirty="0">
                <a:hlinkClick r:id="rId2"/>
              </a:rPr>
              <a:t>https://reactnavigation.org/</a:t>
            </a:r>
            <a:endParaRPr lang="en-US" dirty="0"/>
          </a:p>
        </p:txBody>
      </p:sp>
    </p:spTree>
    <p:extLst>
      <p:ext uri="{BB962C8B-B14F-4D97-AF65-F5344CB8AC3E}">
        <p14:creationId xmlns:p14="http://schemas.microsoft.com/office/powerpoint/2010/main" val="95109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465D-E0DA-4ABF-A3DB-D85C62EF0147}"/>
              </a:ext>
            </a:extLst>
          </p:cNvPr>
          <p:cNvSpPr>
            <a:spLocks noGrp="1"/>
          </p:cNvSpPr>
          <p:nvPr>
            <p:ph type="title"/>
          </p:nvPr>
        </p:nvSpPr>
        <p:spPr/>
        <p:txBody>
          <a:bodyPr/>
          <a:lstStyle/>
          <a:p>
            <a:r>
              <a:rPr lang="en-US" dirty="0"/>
              <a:t>A different type of switching operations :</a:t>
            </a:r>
          </a:p>
        </p:txBody>
      </p:sp>
      <p:sp>
        <p:nvSpPr>
          <p:cNvPr id="3" name="Content Placeholder 2">
            <a:extLst>
              <a:ext uri="{FF2B5EF4-FFF2-40B4-BE49-F238E27FC236}">
                <a16:creationId xmlns:a16="http://schemas.microsoft.com/office/drawing/2014/main" id="{72CBDDD9-4BBB-4BAE-A41B-3086F62B12D4}"/>
              </a:ext>
            </a:extLst>
          </p:cNvPr>
          <p:cNvSpPr>
            <a:spLocks noGrp="1"/>
          </p:cNvSpPr>
          <p:nvPr>
            <p:ph idx="1"/>
          </p:nvPr>
        </p:nvSpPr>
        <p:spPr>
          <a:xfrm>
            <a:off x="838200" y="1825625"/>
            <a:ext cx="10515600" cy="3118515"/>
          </a:xfrm>
        </p:spPr>
        <p:txBody>
          <a:bodyPr/>
          <a:lstStyle/>
          <a:p>
            <a:pPr marL="0" indent="0">
              <a:buNone/>
            </a:pPr>
            <a:r>
              <a:rPr lang="en-US" dirty="0"/>
              <a:t>6. Reset Navigator State</a:t>
            </a:r>
          </a:p>
          <a:p>
            <a:r>
              <a:rPr lang="en-US" dirty="0"/>
              <a:t>This is a bit different thing as all the above-mentioned navigation functions are to manage the different types of navigations but this function will help you to reset your navigation state in runtime. </a:t>
            </a:r>
          </a:p>
          <a:p>
            <a:r>
              <a:rPr lang="en-US" dirty="0"/>
              <a:t>For example, If you want to land the user on different screens on the basis of different permissions then you can use this to reset the navigator.</a:t>
            </a:r>
          </a:p>
        </p:txBody>
      </p:sp>
      <p:pic>
        <p:nvPicPr>
          <p:cNvPr id="4" name="Picture 3">
            <a:extLst>
              <a:ext uri="{FF2B5EF4-FFF2-40B4-BE49-F238E27FC236}">
                <a16:creationId xmlns:a16="http://schemas.microsoft.com/office/drawing/2014/main" id="{AE690EB6-04B8-4BE4-8B59-65C33F861B26}"/>
              </a:ext>
            </a:extLst>
          </p:cNvPr>
          <p:cNvPicPr/>
          <p:nvPr/>
        </p:nvPicPr>
        <p:blipFill>
          <a:blip r:embed="rId2"/>
          <a:stretch>
            <a:fillRect/>
          </a:stretch>
        </p:blipFill>
        <p:spPr>
          <a:xfrm>
            <a:off x="1111500" y="4944140"/>
            <a:ext cx="5587011" cy="1786269"/>
          </a:xfrm>
          <a:prstGeom prst="rect">
            <a:avLst/>
          </a:prstGeom>
        </p:spPr>
      </p:pic>
      <p:sp>
        <p:nvSpPr>
          <p:cNvPr id="5" name="Rectangle 4">
            <a:extLst>
              <a:ext uri="{FF2B5EF4-FFF2-40B4-BE49-F238E27FC236}">
                <a16:creationId xmlns:a16="http://schemas.microsoft.com/office/drawing/2014/main" id="{E6C71A90-4A66-4657-B6A9-D7EE4BC7AAF7}"/>
              </a:ext>
            </a:extLst>
          </p:cNvPr>
          <p:cNvSpPr/>
          <p:nvPr/>
        </p:nvSpPr>
        <p:spPr>
          <a:xfrm>
            <a:off x="6846165" y="4944140"/>
            <a:ext cx="3669436" cy="707886"/>
          </a:xfrm>
          <a:prstGeom prst="rect">
            <a:avLst/>
          </a:prstGeom>
        </p:spPr>
        <p:txBody>
          <a:bodyPr wrap="square">
            <a:spAutoFit/>
          </a:bodyPr>
          <a:lstStyle/>
          <a:p>
            <a:r>
              <a:rPr lang="en-US" sz="2000" dirty="0"/>
              <a:t>Here I have reset the </a:t>
            </a:r>
            <a:r>
              <a:rPr lang="en-US" sz="2000" dirty="0" err="1"/>
              <a:t>ThirdPage</a:t>
            </a:r>
            <a:r>
              <a:rPr lang="en-US" sz="2000" dirty="0"/>
              <a:t> as an initial page of the stack.</a:t>
            </a:r>
          </a:p>
        </p:txBody>
      </p:sp>
    </p:spTree>
    <p:extLst>
      <p:ext uri="{BB962C8B-B14F-4D97-AF65-F5344CB8AC3E}">
        <p14:creationId xmlns:p14="http://schemas.microsoft.com/office/powerpoint/2010/main" val="61958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F763-EE07-441E-8F63-A6A7FB618921}"/>
              </a:ext>
            </a:extLst>
          </p:cNvPr>
          <p:cNvSpPr>
            <a:spLocks noGrp="1"/>
          </p:cNvSpPr>
          <p:nvPr>
            <p:ph type="title"/>
          </p:nvPr>
        </p:nvSpPr>
        <p:spPr/>
        <p:txBody>
          <a:bodyPr/>
          <a:lstStyle/>
          <a:p>
            <a:r>
              <a:rPr lang="en-US" dirty="0"/>
              <a:t>Coding:</a:t>
            </a:r>
          </a:p>
        </p:txBody>
      </p:sp>
      <p:sp>
        <p:nvSpPr>
          <p:cNvPr id="3" name="Content Placeholder 2">
            <a:extLst>
              <a:ext uri="{FF2B5EF4-FFF2-40B4-BE49-F238E27FC236}">
                <a16:creationId xmlns:a16="http://schemas.microsoft.com/office/drawing/2014/main" id="{2157426F-97DE-4095-90E4-5E132679BBA5}"/>
              </a:ext>
            </a:extLst>
          </p:cNvPr>
          <p:cNvSpPr>
            <a:spLocks noGrp="1"/>
          </p:cNvSpPr>
          <p:nvPr>
            <p:ph idx="1"/>
          </p:nvPr>
        </p:nvSpPr>
        <p:spPr/>
        <p:txBody>
          <a:bodyPr/>
          <a:lstStyle/>
          <a:p>
            <a:pPr marL="0" indent="0">
              <a:buNone/>
            </a:pPr>
            <a:r>
              <a:rPr lang="en-US" dirty="0"/>
              <a:t>2.To Make a React Native App(Navigate)-Moving between screens</a:t>
            </a:r>
          </a:p>
          <a:p>
            <a:pPr marL="0" indent="0">
              <a:buNone/>
            </a:pPr>
            <a:r>
              <a:rPr lang="en-US" dirty="0"/>
              <a:t>3.Passing parameters to routes</a:t>
            </a:r>
          </a:p>
          <a:p>
            <a:pPr marL="0" indent="0">
              <a:buNone/>
            </a:pPr>
            <a:r>
              <a:rPr lang="en-US" dirty="0"/>
              <a:t>4.To Make a React Native App(Navigate)</a:t>
            </a:r>
          </a:p>
        </p:txBody>
      </p:sp>
    </p:spTree>
    <p:extLst>
      <p:ext uri="{BB962C8B-B14F-4D97-AF65-F5344CB8AC3E}">
        <p14:creationId xmlns:p14="http://schemas.microsoft.com/office/powerpoint/2010/main" val="197257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9AC2-7015-41DE-9D89-3411D00902B0}"/>
              </a:ext>
            </a:extLst>
          </p:cNvPr>
          <p:cNvSpPr>
            <a:spLocks noGrp="1"/>
          </p:cNvSpPr>
          <p:nvPr>
            <p:ph type="title"/>
          </p:nvPr>
        </p:nvSpPr>
        <p:spPr/>
        <p:txBody>
          <a:bodyPr/>
          <a:lstStyle/>
          <a:p>
            <a:r>
              <a:rPr lang="en-US" b="1" dirty="0"/>
              <a:t>Drawer navigation</a:t>
            </a:r>
          </a:p>
        </p:txBody>
      </p:sp>
      <p:sp>
        <p:nvSpPr>
          <p:cNvPr id="3" name="Content Placeholder 2">
            <a:extLst>
              <a:ext uri="{FF2B5EF4-FFF2-40B4-BE49-F238E27FC236}">
                <a16:creationId xmlns:a16="http://schemas.microsoft.com/office/drawing/2014/main" id="{BE85464F-55EA-4A61-B794-DFEA1F880971}"/>
              </a:ext>
            </a:extLst>
          </p:cNvPr>
          <p:cNvSpPr>
            <a:spLocks noGrp="1"/>
          </p:cNvSpPr>
          <p:nvPr>
            <p:ph idx="1"/>
          </p:nvPr>
        </p:nvSpPr>
        <p:spPr/>
        <p:txBody>
          <a:bodyPr/>
          <a:lstStyle/>
          <a:p>
            <a:r>
              <a:rPr lang="en-US" dirty="0"/>
              <a:t>Install</a:t>
            </a:r>
          </a:p>
          <a:p>
            <a:pPr marL="0" indent="0">
              <a:buNone/>
            </a:pPr>
            <a:r>
              <a:rPr lang="en-US" dirty="0"/>
              <a:t>  	</a:t>
            </a:r>
            <a:r>
              <a:rPr lang="en-US" dirty="0" err="1">
                <a:solidFill>
                  <a:schemeClr val="accent1"/>
                </a:solidFill>
              </a:rPr>
              <a:t>npm</a:t>
            </a:r>
            <a:r>
              <a:rPr lang="en-US" dirty="0">
                <a:solidFill>
                  <a:schemeClr val="accent1"/>
                </a:solidFill>
              </a:rPr>
              <a:t> install @react-navigation/drawer</a:t>
            </a:r>
          </a:p>
        </p:txBody>
      </p:sp>
    </p:spTree>
    <p:extLst>
      <p:ext uri="{BB962C8B-B14F-4D97-AF65-F5344CB8AC3E}">
        <p14:creationId xmlns:p14="http://schemas.microsoft.com/office/powerpoint/2010/main" val="57958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A1C03-8A3B-4B07-84E1-CA1703F99D56}"/>
              </a:ext>
            </a:extLst>
          </p:cNvPr>
          <p:cNvSpPr>
            <a:spLocks noGrp="1"/>
          </p:cNvSpPr>
          <p:nvPr>
            <p:ph type="title"/>
          </p:nvPr>
        </p:nvSpPr>
        <p:spPr/>
        <p:txBody>
          <a:bodyPr>
            <a:normAutofit/>
          </a:bodyPr>
          <a:lstStyle/>
          <a:p>
            <a:r>
              <a:rPr lang="en-US" sz="3600" dirty="0"/>
              <a:t>This command will force clean the entire NPM cache:</a:t>
            </a:r>
          </a:p>
        </p:txBody>
      </p:sp>
      <p:sp>
        <p:nvSpPr>
          <p:cNvPr id="3" name="Content Placeholder 2">
            <a:extLst>
              <a:ext uri="{FF2B5EF4-FFF2-40B4-BE49-F238E27FC236}">
                <a16:creationId xmlns:a16="http://schemas.microsoft.com/office/drawing/2014/main" id="{70950A1A-2842-4AF1-9A16-82E117E077AC}"/>
              </a:ext>
            </a:extLst>
          </p:cNvPr>
          <p:cNvSpPr>
            <a:spLocks noGrp="1"/>
          </p:cNvSpPr>
          <p:nvPr>
            <p:ph idx="1"/>
          </p:nvPr>
        </p:nvSpPr>
        <p:spPr/>
        <p:txBody>
          <a:bodyPr>
            <a:normAutofit/>
          </a:bodyPr>
          <a:lstStyle/>
          <a:p>
            <a:r>
              <a:rPr lang="en-US" sz="3600" dirty="0" err="1"/>
              <a:t>npm</a:t>
            </a:r>
            <a:r>
              <a:rPr lang="en-US" sz="3600" dirty="0"/>
              <a:t> cache clean -f</a:t>
            </a:r>
          </a:p>
          <a:p>
            <a:r>
              <a:rPr lang="en-US" sz="3600" dirty="0" err="1"/>
              <a:t>npm</a:t>
            </a:r>
            <a:r>
              <a:rPr lang="en-US" sz="3600" dirty="0"/>
              <a:t> </a:t>
            </a:r>
            <a:r>
              <a:rPr lang="en-US" sz="3600" dirty="0" err="1"/>
              <a:t>i</a:t>
            </a:r>
            <a:endParaRPr lang="en-US" sz="3600" dirty="0"/>
          </a:p>
        </p:txBody>
      </p:sp>
    </p:spTree>
    <p:extLst>
      <p:ext uri="{BB962C8B-B14F-4D97-AF65-F5344CB8AC3E}">
        <p14:creationId xmlns:p14="http://schemas.microsoft.com/office/powerpoint/2010/main" val="387927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1A4A-CA08-4DB6-8519-E5D232BFF8CF}"/>
              </a:ext>
            </a:extLst>
          </p:cNvPr>
          <p:cNvSpPr>
            <a:spLocks noGrp="1"/>
          </p:cNvSpPr>
          <p:nvPr>
            <p:ph type="title"/>
          </p:nvPr>
        </p:nvSpPr>
        <p:spPr/>
        <p:txBody>
          <a:bodyPr/>
          <a:lstStyle/>
          <a:p>
            <a:r>
              <a:rPr lang="en-US" dirty="0"/>
              <a:t>Installation of Dependencies</a:t>
            </a:r>
          </a:p>
        </p:txBody>
      </p:sp>
      <p:sp>
        <p:nvSpPr>
          <p:cNvPr id="3" name="Content Placeholder 2">
            <a:extLst>
              <a:ext uri="{FF2B5EF4-FFF2-40B4-BE49-F238E27FC236}">
                <a16:creationId xmlns:a16="http://schemas.microsoft.com/office/drawing/2014/main" id="{77FE5261-B5D7-4802-A99A-32A55B728D08}"/>
              </a:ext>
            </a:extLst>
          </p:cNvPr>
          <p:cNvSpPr>
            <a:spLocks noGrp="1"/>
          </p:cNvSpPr>
          <p:nvPr>
            <p:ph idx="1"/>
          </p:nvPr>
        </p:nvSpPr>
        <p:spPr>
          <a:xfrm>
            <a:off x="838200" y="1527142"/>
            <a:ext cx="10515600" cy="4649821"/>
          </a:xfrm>
        </p:spPr>
        <p:txBody>
          <a:bodyPr>
            <a:normAutofit/>
          </a:bodyPr>
          <a:lstStyle/>
          <a:p>
            <a:pPr marL="0" indent="0">
              <a:buNone/>
            </a:pPr>
            <a:r>
              <a:rPr lang="en-US" dirty="0"/>
              <a:t>1. Install react-navigation</a:t>
            </a:r>
          </a:p>
          <a:p>
            <a:pPr marL="0" indent="0">
              <a:buNone/>
            </a:pPr>
            <a:r>
              <a:rPr lang="en-US" dirty="0"/>
              <a:t>	</a:t>
            </a:r>
            <a:r>
              <a:rPr lang="en-US" b="1" dirty="0" err="1">
                <a:solidFill>
                  <a:schemeClr val="accent1"/>
                </a:solidFill>
              </a:rPr>
              <a:t>npm</a:t>
            </a:r>
            <a:r>
              <a:rPr lang="en-US" b="1" dirty="0">
                <a:solidFill>
                  <a:schemeClr val="accent1"/>
                </a:solidFill>
              </a:rPr>
              <a:t> install @react-navigation/native –save</a:t>
            </a:r>
          </a:p>
          <a:p>
            <a:pPr marL="0" indent="0">
              <a:buNone/>
            </a:pPr>
            <a:r>
              <a:rPr lang="en-US" dirty="0"/>
              <a:t>2. Other supporting libraries react-native-gesture-handler, react-native-reanimated, react-native-screens and react-native-safe-area-context and @react-native-community/masked-view</a:t>
            </a:r>
          </a:p>
          <a:p>
            <a:pPr marL="0" indent="0">
              <a:buNone/>
            </a:pPr>
            <a:r>
              <a:rPr lang="en-US" dirty="0"/>
              <a:t>          </a:t>
            </a:r>
            <a:r>
              <a:rPr lang="en-US" b="1" dirty="0" err="1">
                <a:solidFill>
                  <a:schemeClr val="accent1"/>
                </a:solidFill>
              </a:rPr>
              <a:t>npm</a:t>
            </a:r>
            <a:r>
              <a:rPr lang="en-US" b="1" dirty="0">
                <a:solidFill>
                  <a:schemeClr val="accent1"/>
                </a:solidFill>
              </a:rPr>
              <a:t> install react-native-reanimated react-native-gesture-handler react-native-screens react-native-safe-area-context @react-native-community/masked-view –save</a:t>
            </a:r>
          </a:p>
          <a:p>
            <a:pPr marL="0" indent="0">
              <a:buNone/>
            </a:pPr>
            <a:r>
              <a:rPr lang="en-US" dirty="0"/>
              <a:t>3. For the Stack Navigator install</a:t>
            </a:r>
          </a:p>
          <a:p>
            <a:pPr marL="0" indent="0">
              <a:buNone/>
            </a:pPr>
            <a:r>
              <a:rPr lang="en-US" b="1" dirty="0"/>
              <a:t>          </a:t>
            </a:r>
            <a:r>
              <a:rPr lang="en-US" b="1" dirty="0" err="1">
                <a:solidFill>
                  <a:schemeClr val="accent1"/>
                </a:solidFill>
              </a:rPr>
              <a:t>npm</a:t>
            </a:r>
            <a:r>
              <a:rPr lang="en-US" b="1" dirty="0">
                <a:solidFill>
                  <a:schemeClr val="accent1"/>
                </a:solidFill>
              </a:rPr>
              <a:t> install @react-navigation/stack –save</a:t>
            </a:r>
          </a:p>
          <a:p>
            <a:endParaRPr lang="en-US" dirty="0"/>
          </a:p>
        </p:txBody>
      </p:sp>
    </p:spTree>
    <p:extLst>
      <p:ext uri="{BB962C8B-B14F-4D97-AF65-F5344CB8AC3E}">
        <p14:creationId xmlns:p14="http://schemas.microsoft.com/office/powerpoint/2010/main" val="157914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59D8-D1B8-44BB-8D5B-F64A0C473C53}"/>
              </a:ext>
            </a:extLst>
          </p:cNvPr>
          <p:cNvSpPr>
            <a:spLocks noGrp="1"/>
          </p:cNvSpPr>
          <p:nvPr>
            <p:ph type="title"/>
          </p:nvPr>
        </p:nvSpPr>
        <p:spPr/>
        <p:txBody>
          <a:bodyPr>
            <a:normAutofit/>
          </a:bodyPr>
          <a:lstStyle/>
          <a:p>
            <a:r>
              <a:rPr lang="en-US" dirty="0"/>
              <a:t>Navigate Between Screens using React Navigation V5 in React Native</a:t>
            </a:r>
          </a:p>
        </p:txBody>
      </p:sp>
      <p:sp>
        <p:nvSpPr>
          <p:cNvPr id="3" name="Content Placeholder 2">
            <a:extLst>
              <a:ext uri="{FF2B5EF4-FFF2-40B4-BE49-F238E27FC236}">
                <a16:creationId xmlns:a16="http://schemas.microsoft.com/office/drawing/2014/main" id="{1155E5B7-4584-44A8-A428-6448B855549B}"/>
              </a:ext>
            </a:extLst>
          </p:cNvPr>
          <p:cNvSpPr>
            <a:spLocks noGrp="1"/>
          </p:cNvSpPr>
          <p:nvPr>
            <p:ph idx="1"/>
          </p:nvPr>
        </p:nvSpPr>
        <p:spPr/>
        <p:txBody>
          <a:bodyPr/>
          <a:lstStyle/>
          <a:p>
            <a:pPr marL="514350" lvl="0" indent="-514350">
              <a:buFont typeface="+mj-lt"/>
              <a:buAutoNum type="arabicPeriod"/>
            </a:pPr>
            <a:r>
              <a:rPr lang="en-US" dirty="0"/>
              <a:t>Installation of React Navigation Library (Which we will see below)</a:t>
            </a:r>
          </a:p>
          <a:p>
            <a:pPr marL="514350" lvl="0" indent="-514350">
              <a:buFont typeface="+mj-lt"/>
              <a:buAutoNum type="arabicPeriod"/>
            </a:pPr>
            <a:r>
              <a:rPr lang="en-US" dirty="0"/>
              <a:t>Setup NavigationContainer which is an index of the app. Here you list all the screens as a component and provides the name to them.</a:t>
            </a:r>
          </a:p>
          <a:p>
            <a:pPr marL="514350" indent="-514350">
              <a:buFont typeface="+mj-lt"/>
              <a:buAutoNum type="arabicPeriod"/>
            </a:pPr>
            <a:r>
              <a:rPr lang="en-US" dirty="0"/>
              <a:t>Stack Navigator is used to moving/navigate between screens</a:t>
            </a:r>
          </a:p>
        </p:txBody>
      </p:sp>
    </p:spTree>
    <p:extLst>
      <p:ext uri="{BB962C8B-B14F-4D97-AF65-F5344CB8AC3E}">
        <p14:creationId xmlns:p14="http://schemas.microsoft.com/office/powerpoint/2010/main" val="35170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A6B3-25ED-48FF-A89C-E2FB2E579F52}"/>
              </a:ext>
            </a:extLst>
          </p:cNvPr>
          <p:cNvSpPr>
            <a:spLocks noGrp="1"/>
          </p:cNvSpPr>
          <p:nvPr>
            <p:ph type="title"/>
          </p:nvPr>
        </p:nvSpPr>
        <p:spPr/>
        <p:txBody>
          <a:bodyPr>
            <a:normAutofit/>
          </a:bodyPr>
          <a:lstStyle/>
          <a:p>
            <a:r>
              <a:rPr lang="en-US" dirty="0"/>
              <a:t>A different type of switching operations :</a:t>
            </a:r>
          </a:p>
        </p:txBody>
      </p:sp>
      <p:sp>
        <p:nvSpPr>
          <p:cNvPr id="3" name="Content Placeholder 2">
            <a:extLst>
              <a:ext uri="{FF2B5EF4-FFF2-40B4-BE49-F238E27FC236}">
                <a16:creationId xmlns:a16="http://schemas.microsoft.com/office/drawing/2014/main" id="{2A70C90A-8DE1-4AD0-88EA-E591364E0CF0}"/>
              </a:ext>
            </a:extLst>
          </p:cNvPr>
          <p:cNvSpPr>
            <a:spLocks noGrp="1"/>
          </p:cNvSpPr>
          <p:nvPr>
            <p:ph idx="1"/>
          </p:nvPr>
        </p:nvSpPr>
        <p:spPr/>
        <p:txBody>
          <a:bodyPr/>
          <a:lstStyle/>
          <a:p>
            <a:pPr marL="514350" indent="-514350">
              <a:buFont typeface="+mj-lt"/>
              <a:buAutoNum type="arabicPeriod"/>
            </a:pPr>
            <a:r>
              <a:rPr lang="en-US" dirty="0"/>
              <a:t>Navigating to new screen</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lvl="0"/>
            <a:r>
              <a:rPr lang="en-US" dirty="0"/>
              <a:t>navigation – the navigation prop is passed into every screen component in stack navigator</a:t>
            </a:r>
          </a:p>
          <a:p>
            <a:r>
              <a:rPr lang="en-US" dirty="0"/>
              <a:t>navigate(‘</a:t>
            </a:r>
            <a:r>
              <a:rPr lang="en-US" dirty="0" err="1"/>
              <a:t>SecondPage</a:t>
            </a:r>
            <a:r>
              <a:rPr lang="en-US" dirty="0"/>
              <a:t>’) – we call the navigate function with the name of the route that we’d like to move the user to.</a:t>
            </a:r>
          </a:p>
          <a:p>
            <a:endParaRPr lang="en-US" dirty="0"/>
          </a:p>
        </p:txBody>
      </p:sp>
      <p:pic>
        <p:nvPicPr>
          <p:cNvPr id="7" name="Picture 6">
            <a:extLst>
              <a:ext uri="{FF2B5EF4-FFF2-40B4-BE49-F238E27FC236}">
                <a16:creationId xmlns:a16="http://schemas.microsoft.com/office/drawing/2014/main" id="{593E0628-EA65-4D69-AC0D-E5B96FBAC556}"/>
              </a:ext>
            </a:extLst>
          </p:cNvPr>
          <p:cNvPicPr/>
          <p:nvPr/>
        </p:nvPicPr>
        <p:blipFill>
          <a:blip r:embed="rId2"/>
          <a:stretch>
            <a:fillRect/>
          </a:stretch>
        </p:blipFill>
        <p:spPr>
          <a:xfrm>
            <a:off x="1484235" y="2356701"/>
            <a:ext cx="6235001" cy="1300899"/>
          </a:xfrm>
          <a:prstGeom prst="rect">
            <a:avLst/>
          </a:prstGeom>
        </p:spPr>
      </p:pic>
    </p:spTree>
    <p:extLst>
      <p:ext uri="{BB962C8B-B14F-4D97-AF65-F5344CB8AC3E}">
        <p14:creationId xmlns:p14="http://schemas.microsoft.com/office/powerpoint/2010/main" val="346071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E3B3-20FC-4EEF-8D8B-59562FA2C807}"/>
              </a:ext>
            </a:extLst>
          </p:cNvPr>
          <p:cNvSpPr>
            <a:spLocks noGrp="1"/>
          </p:cNvSpPr>
          <p:nvPr>
            <p:ph type="title"/>
          </p:nvPr>
        </p:nvSpPr>
        <p:spPr/>
        <p:txBody>
          <a:bodyPr/>
          <a:lstStyle/>
          <a:p>
            <a:r>
              <a:rPr lang="en-US" dirty="0"/>
              <a:t>A different type of switching operations :</a:t>
            </a:r>
          </a:p>
        </p:txBody>
      </p:sp>
      <p:sp>
        <p:nvSpPr>
          <p:cNvPr id="3" name="Content Placeholder 2">
            <a:extLst>
              <a:ext uri="{FF2B5EF4-FFF2-40B4-BE49-F238E27FC236}">
                <a16:creationId xmlns:a16="http://schemas.microsoft.com/office/drawing/2014/main" id="{A35867DD-DEC4-4587-B73B-116681ECDFA2}"/>
              </a:ext>
            </a:extLst>
          </p:cNvPr>
          <p:cNvSpPr>
            <a:spLocks noGrp="1"/>
          </p:cNvSpPr>
          <p:nvPr>
            <p:ph idx="1"/>
          </p:nvPr>
        </p:nvSpPr>
        <p:spPr>
          <a:xfrm>
            <a:off x="838200" y="1825625"/>
            <a:ext cx="10515600" cy="3065352"/>
          </a:xfrm>
        </p:spPr>
        <p:txBody>
          <a:bodyPr/>
          <a:lstStyle/>
          <a:p>
            <a:pPr marL="514350" indent="-514350">
              <a:buAutoNum type="arabicPeriod" startAt="2"/>
            </a:pPr>
            <a:r>
              <a:rPr lang="en-US" dirty="0"/>
              <a:t>Navigate to a route multiple times</a:t>
            </a:r>
          </a:p>
          <a:p>
            <a:r>
              <a:rPr lang="en-US" dirty="0"/>
              <a:t>If you have any situation where you are on the </a:t>
            </a:r>
            <a:r>
              <a:rPr lang="en-US" dirty="0" err="1"/>
              <a:t>SecondPage</a:t>
            </a:r>
            <a:r>
              <a:rPr lang="en-US" dirty="0"/>
              <a:t> and have to open </a:t>
            </a:r>
            <a:r>
              <a:rPr lang="en-US" dirty="0" err="1"/>
              <a:t>SecondPage</a:t>
            </a:r>
            <a:r>
              <a:rPr lang="en-US" dirty="0"/>
              <a:t> again then you will see making </a:t>
            </a:r>
            <a:r>
              <a:rPr lang="en-US" dirty="0" err="1"/>
              <a:t>navigation.navigate</a:t>
            </a:r>
            <a:r>
              <a:rPr lang="en-US" dirty="0"/>
              <a:t>('</a:t>
            </a:r>
            <a:r>
              <a:rPr lang="en-US" dirty="0" err="1"/>
              <a:t>SecondPage</a:t>
            </a:r>
            <a:r>
              <a:rPr lang="en-US" dirty="0"/>
              <a:t>') the route will do nothing. It also makes sense for the normal case that why anybody wants to switch to the same screens? but for the special cases, they have provided </a:t>
            </a:r>
            <a:r>
              <a:rPr lang="en-US" dirty="0" err="1"/>
              <a:t>navigation.push</a:t>
            </a:r>
            <a:endParaRPr lang="en-US" dirty="0"/>
          </a:p>
          <a:p>
            <a:pPr marL="0" indent="0">
              <a:buNone/>
            </a:pPr>
            <a:endParaRPr lang="en-US" dirty="0"/>
          </a:p>
        </p:txBody>
      </p:sp>
      <p:pic>
        <p:nvPicPr>
          <p:cNvPr id="4" name="Picture 3">
            <a:extLst>
              <a:ext uri="{FF2B5EF4-FFF2-40B4-BE49-F238E27FC236}">
                <a16:creationId xmlns:a16="http://schemas.microsoft.com/office/drawing/2014/main" id="{CE6240DD-C96F-4B85-B5C9-815DE423C177}"/>
              </a:ext>
            </a:extLst>
          </p:cNvPr>
          <p:cNvPicPr/>
          <p:nvPr/>
        </p:nvPicPr>
        <p:blipFill>
          <a:blip r:embed="rId2"/>
          <a:stretch>
            <a:fillRect/>
          </a:stretch>
        </p:blipFill>
        <p:spPr>
          <a:xfrm>
            <a:off x="1226923" y="5025914"/>
            <a:ext cx="6077644" cy="1342988"/>
          </a:xfrm>
          <a:prstGeom prst="rect">
            <a:avLst/>
          </a:prstGeom>
        </p:spPr>
      </p:pic>
    </p:spTree>
    <p:extLst>
      <p:ext uri="{BB962C8B-B14F-4D97-AF65-F5344CB8AC3E}">
        <p14:creationId xmlns:p14="http://schemas.microsoft.com/office/powerpoint/2010/main" val="214826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224E-88EF-4235-BFA7-9EE3DC9F1341}"/>
              </a:ext>
            </a:extLst>
          </p:cNvPr>
          <p:cNvSpPr>
            <a:spLocks noGrp="1"/>
          </p:cNvSpPr>
          <p:nvPr>
            <p:ph type="title"/>
          </p:nvPr>
        </p:nvSpPr>
        <p:spPr/>
        <p:txBody>
          <a:bodyPr/>
          <a:lstStyle/>
          <a:p>
            <a:r>
              <a:rPr lang="en-US" dirty="0"/>
              <a:t>A different type of switching operations :</a:t>
            </a:r>
          </a:p>
        </p:txBody>
      </p:sp>
      <p:sp>
        <p:nvSpPr>
          <p:cNvPr id="3" name="Content Placeholder 2">
            <a:extLst>
              <a:ext uri="{FF2B5EF4-FFF2-40B4-BE49-F238E27FC236}">
                <a16:creationId xmlns:a16="http://schemas.microsoft.com/office/drawing/2014/main" id="{0A442C20-4AC8-46D2-BAA1-D4E18EE03F37}"/>
              </a:ext>
            </a:extLst>
          </p:cNvPr>
          <p:cNvSpPr>
            <a:spLocks noGrp="1"/>
          </p:cNvSpPr>
          <p:nvPr>
            <p:ph idx="1"/>
          </p:nvPr>
        </p:nvSpPr>
        <p:spPr>
          <a:xfrm>
            <a:off x="838200" y="1825625"/>
            <a:ext cx="10515600" cy="2299808"/>
          </a:xfrm>
        </p:spPr>
        <p:txBody>
          <a:bodyPr/>
          <a:lstStyle/>
          <a:p>
            <a:pPr marL="0" indent="0">
              <a:buNone/>
            </a:pPr>
            <a:r>
              <a:rPr lang="en-US" dirty="0"/>
              <a:t>3. Going back</a:t>
            </a:r>
          </a:p>
          <a:p>
            <a:r>
              <a:rPr lang="en-US" dirty="0"/>
              <a:t>The header provided by the stack navigator will automatically include a back button when it is possible to go back from the active screen (If there is only one screen in the navigation stack, there is nothing that you can go back to, and so there is no back button).</a:t>
            </a:r>
          </a:p>
          <a:p>
            <a:endParaRPr lang="en-US" dirty="0"/>
          </a:p>
        </p:txBody>
      </p:sp>
      <p:pic>
        <p:nvPicPr>
          <p:cNvPr id="4" name="Picture 3">
            <a:extLst>
              <a:ext uri="{FF2B5EF4-FFF2-40B4-BE49-F238E27FC236}">
                <a16:creationId xmlns:a16="http://schemas.microsoft.com/office/drawing/2014/main" id="{16A8B1F7-ED1F-436D-B02E-6606CA979FF7}"/>
              </a:ext>
            </a:extLst>
          </p:cNvPr>
          <p:cNvPicPr/>
          <p:nvPr/>
        </p:nvPicPr>
        <p:blipFill>
          <a:blip r:embed="rId2"/>
          <a:stretch>
            <a:fillRect/>
          </a:stretch>
        </p:blipFill>
        <p:spPr>
          <a:xfrm>
            <a:off x="1084985" y="4360649"/>
            <a:ext cx="5390243" cy="1200180"/>
          </a:xfrm>
          <a:prstGeom prst="rect">
            <a:avLst/>
          </a:prstGeom>
        </p:spPr>
      </p:pic>
    </p:spTree>
    <p:extLst>
      <p:ext uri="{BB962C8B-B14F-4D97-AF65-F5344CB8AC3E}">
        <p14:creationId xmlns:p14="http://schemas.microsoft.com/office/powerpoint/2010/main" val="358505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E7AF-8102-4C72-8D2C-285EBCEB9942}"/>
              </a:ext>
            </a:extLst>
          </p:cNvPr>
          <p:cNvSpPr>
            <a:spLocks noGrp="1"/>
          </p:cNvSpPr>
          <p:nvPr>
            <p:ph type="title"/>
          </p:nvPr>
        </p:nvSpPr>
        <p:spPr/>
        <p:txBody>
          <a:bodyPr/>
          <a:lstStyle/>
          <a:p>
            <a:r>
              <a:rPr lang="en-US" dirty="0"/>
              <a:t>A different type of switching operations :</a:t>
            </a:r>
          </a:p>
        </p:txBody>
      </p:sp>
      <p:sp>
        <p:nvSpPr>
          <p:cNvPr id="3" name="Content Placeholder 2">
            <a:extLst>
              <a:ext uri="{FF2B5EF4-FFF2-40B4-BE49-F238E27FC236}">
                <a16:creationId xmlns:a16="http://schemas.microsoft.com/office/drawing/2014/main" id="{8A22BFB5-56D5-469B-B40D-FB8199226EB7}"/>
              </a:ext>
            </a:extLst>
          </p:cNvPr>
          <p:cNvSpPr>
            <a:spLocks noGrp="1"/>
          </p:cNvSpPr>
          <p:nvPr>
            <p:ph idx="1"/>
          </p:nvPr>
        </p:nvSpPr>
        <p:spPr>
          <a:xfrm>
            <a:off x="838200" y="1825625"/>
            <a:ext cx="10515600" cy="4667250"/>
          </a:xfrm>
        </p:spPr>
        <p:txBody>
          <a:bodyPr/>
          <a:lstStyle/>
          <a:p>
            <a:pPr marL="0" indent="0">
              <a:buNone/>
            </a:pPr>
            <a:r>
              <a:rPr lang="en-US" dirty="0"/>
              <a:t>4. Go back to the first screen in the stack</a:t>
            </a:r>
          </a:p>
          <a:p>
            <a:r>
              <a:rPr lang="en-US" dirty="0"/>
              <a:t>If you want to go back to multiple screens, for example, if you are several screens deep in a stack and want to dismiss all of them to go back to the first screen of the stack then you can use</a:t>
            </a:r>
          </a:p>
          <a:p>
            <a:endParaRPr lang="en-US" dirty="0"/>
          </a:p>
          <a:p>
            <a:endParaRPr lang="en-US" dirty="0"/>
          </a:p>
          <a:p>
            <a:endParaRPr lang="en-US" dirty="0"/>
          </a:p>
          <a:p>
            <a:r>
              <a:rPr lang="en-US" dirty="0"/>
              <a:t>This will discard all the screens of the stack and will take you to the first screen in the stack.</a:t>
            </a:r>
          </a:p>
        </p:txBody>
      </p:sp>
      <p:pic>
        <p:nvPicPr>
          <p:cNvPr id="4" name="Picture 3">
            <a:extLst>
              <a:ext uri="{FF2B5EF4-FFF2-40B4-BE49-F238E27FC236}">
                <a16:creationId xmlns:a16="http://schemas.microsoft.com/office/drawing/2014/main" id="{CDFC6AE2-E216-43F0-A353-8FCCDEA9B710}"/>
              </a:ext>
            </a:extLst>
          </p:cNvPr>
          <p:cNvPicPr/>
          <p:nvPr/>
        </p:nvPicPr>
        <p:blipFill>
          <a:blip r:embed="rId2"/>
          <a:stretch>
            <a:fillRect/>
          </a:stretch>
        </p:blipFill>
        <p:spPr>
          <a:xfrm>
            <a:off x="1202284" y="3774557"/>
            <a:ext cx="4528665" cy="1020727"/>
          </a:xfrm>
          <a:prstGeom prst="rect">
            <a:avLst/>
          </a:prstGeom>
        </p:spPr>
      </p:pic>
    </p:spTree>
    <p:extLst>
      <p:ext uri="{BB962C8B-B14F-4D97-AF65-F5344CB8AC3E}">
        <p14:creationId xmlns:p14="http://schemas.microsoft.com/office/powerpoint/2010/main" val="5852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2057-EC51-4353-BCD5-5E1E1620E38D}"/>
              </a:ext>
            </a:extLst>
          </p:cNvPr>
          <p:cNvSpPr>
            <a:spLocks noGrp="1"/>
          </p:cNvSpPr>
          <p:nvPr>
            <p:ph type="title"/>
          </p:nvPr>
        </p:nvSpPr>
        <p:spPr/>
        <p:txBody>
          <a:bodyPr/>
          <a:lstStyle/>
          <a:p>
            <a:r>
              <a:rPr lang="en-US" dirty="0"/>
              <a:t>A different type of switching operations :</a:t>
            </a:r>
          </a:p>
        </p:txBody>
      </p:sp>
      <p:sp>
        <p:nvSpPr>
          <p:cNvPr id="3" name="Content Placeholder 2">
            <a:extLst>
              <a:ext uri="{FF2B5EF4-FFF2-40B4-BE49-F238E27FC236}">
                <a16:creationId xmlns:a16="http://schemas.microsoft.com/office/drawing/2014/main" id="{0287636F-14D0-42AC-AB57-6A36FAC1880E}"/>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5. Replace Screen in Stack</a:t>
            </a:r>
          </a:p>
          <a:p>
            <a:r>
              <a:rPr lang="en-US" dirty="0"/>
              <a:t>There are some cases which need to change the screen without keeping the last screen. For example, I have navigated to </a:t>
            </a:r>
            <a:r>
              <a:rPr lang="en-US" dirty="0" err="1"/>
              <a:t>SecondPage</a:t>
            </a:r>
            <a:r>
              <a:rPr lang="en-US" dirty="0"/>
              <a:t> from </a:t>
            </a:r>
            <a:r>
              <a:rPr lang="en-US" dirty="0" err="1"/>
              <a:t>FirstPage</a:t>
            </a:r>
            <a:r>
              <a:rPr lang="en-US" dirty="0"/>
              <a:t> and then want to navigate to </a:t>
            </a:r>
            <a:r>
              <a:rPr lang="en-US" dirty="0" err="1"/>
              <a:t>ThirdPage</a:t>
            </a:r>
            <a:r>
              <a:rPr lang="en-US" dirty="0"/>
              <a:t> but without keeping </a:t>
            </a:r>
            <a:r>
              <a:rPr lang="en-US" dirty="0" err="1"/>
              <a:t>SecondPage</a:t>
            </a:r>
            <a:r>
              <a:rPr lang="en-US" dirty="0"/>
              <a:t> in the Stack then I can use</a:t>
            </a:r>
          </a:p>
          <a:p>
            <a:endParaRPr lang="en-US" dirty="0"/>
          </a:p>
          <a:p>
            <a:endParaRPr lang="en-US" dirty="0"/>
          </a:p>
          <a:p>
            <a:endParaRPr lang="en-US" dirty="0"/>
          </a:p>
          <a:p>
            <a:r>
              <a:rPr lang="en-US" dirty="0"/>
              <a:t>This will replace the </a:t>
            </a:r>
            <a:r>
              <a:rPr lang="en-US" dirty="0" err="1"/>
              <a:t>SecondPage</a:t>
            </a:r>
            <a:r>
              <a:rPr lang="en-US" dirty="0"/>
              <a:t> with the </a:t>
            </a:r>
            <a:r>
              <a:rPr lang="en-US" dirty="0" err="1"/>
              <a:t>ThirdPage</a:t>
            </a:r>
            <a:r>
              <a:rPr lang="en-US" dirty="0"/>
              <a:t> and will not keep </a:t>
            </a:r>
            <a:r>
              <a:rPr lang="en-US" dirty="0" err="1"/>
              <a:t>SecondPage</a:t>
            </a:r>
            <a:r>
              <a:rPr lang="en-US" dirty="0"/>
              <a:t> in the stack which means when we go back form the </a:t>
            </a:r>
            <a:r>
              <a:rPr lang="en-US" dirty="0" err="1"/>
              <a:t>ThirdPage</a:t>
            </a:r>
            <a:r>
              <a:rPr lang="en-US" dirty="0"/>
              <a:t> we will see </a:t>
            </a:r>
            <a:r>
              <a:rPr lang="en-US" dirty="0" err="1"/>
              <a:t>FirstPage</a:t>
            </a:r>
            <a:r>
              <a:rPr lang="en-US" dirty="0"/>
              <a:t> instead of the </a:t>
            </a:r>
            <a:r>
              <a:rPr lang="en-US" dirty="0" err="1"/>
              <a:t>SecondPage</a:t>
            </a:r>
            <a:r>
              <a:rPr lang="en-US" dirty="0"/>
              <a:t>.</a:t>
            </a:r>
          </a:p>
          <a:p>
            <a:endParaRPr lang="en-US" dirty="0"/>
          </a:p>
          <a:p>
            <a:endParaRPr lang="en-US" dirty="0"/>
          </a:p>
        </p:txBody>
      </p:sp>
      <p:pic>
        <p:nvPicPr>
          <p:cNvPr id="4" name="Picture 3">
            <a:extLst>
              <a:ext uri="{FF2B5EF4-FFF2-40B4-BE49-F238E27FC236}">
                <a16:creationId xmlns:a16="http://schemas.microsoft.com/office/drawing/2014/main" id="{228043EF-1E8B-4761-B970-9E6F415FF921}"/>
              </a:ext>
            </a:extLst>
          </p:cNvPr>
          <p:cNvPicPr/>
          <p:nvPr/>
        </p:nvPicPr>
        <p:blipFill>
          <a:blip r:embed="rId2"/>
          <a:stretch>
            <a:fillRect/>
          </a:stretch>
        </p:blipFill>
        <p:spPr>
          <a:xfrm>
            <a:off x="1149327" y="3875568"/>
            <a:ext cx="5506654" cy="1132368"/>
          </a:xfrm>
          <a:prstGeom prst="rect">
            <a:avLst/>
          </a:prstGeom>
        </p:spPr>
      </p:pic>
    </p:spTree>
    <p:extLst>
      <p:ext uri="{BB962C8B-B14F-4D97-AF65-F5344CB8AC3E}">
        <p14:creationId xmlns:p14="http://schemas.microsoft.com/office/powerpoint/2010/main" val="531405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653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React Navigation </vt:lpstr>
      <vt:lpstr>This command will force clean the entire NPM cache:</vt:lpstr>
      <vt:lpstr>Installation of Dependencies</vt:lpstr>
      <vt:lpstr>Navigate Between Screens using React Navigation V5 in React Native</vt:lpstr>
      <vt:lpstr>A different type of switching operations :</vt:lpstr>
      <vt:lpstr>A different type of switching operations :</vt:lpstr>
      <vt:lpstr>A different type of switching operations :</vt:lpstr>
      <vt:lpstr>A different type of switching operations :</vt:lpstr>
      <vt:lpstr>A different type of switching operations :</vt:lpstr>
      <vt:lpstr>A different type of switching operations :</vt:lpstr>
      <vt:lpstr>Coding:</vt:lpstr>
      <vt:lpstr>Drawer navigation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18</cp:revision>
  <dcterms:created xsi:type="dcterms:W3CDTF">2020-08-24T14:14:08Z</dcterms:created>
  <dcterms:modified xsi:type="dcterms:W3CDTF">2020-08-24T14:53:47Z</dcterms:modified>
</cp:coreProperties>
</file>