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7"/>
  </p:normalViewPr>
  <p:slideViewPr>
    <p:cSldViewPr snapToGrid="0" snapToObjects="1">
      <p:cViewPr varScale="1">
        <p:scale>
          <a:sx n="81" d="100"/>
          <a:sy n="81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2BB0B-02FE-B547-AAFF-2AF63542D8D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CA11C-F78A-4A4C-BC1C-8680F0D8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CA11C-F78A-4A4C-BC1C-8680F0D8DA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Airline 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Pongruethai </a:t>
            </a:r>
            <a:r>
              <a:rPr lang="en-US" dirty="0" err="1" smtClean="0"/>
              <a:t>viriyothai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100650"/>
            <a:ext cx="10363826" cy="36905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Database HOST : </a:t>
            </a:r>
            <a:r>
              <a:rPr lang="en-US" dirty="0" err="1" smtClean="0"/>
              <a:t>microsoft</a:t>
            </a:r>
            <a:r>
              <a:rPr lang="en-US" dirty="0" smtClean="0"/>
              <a:t> azure</a:t>
            </a:r>
          </a:p>
          <a:p>
            <a:r>
              <a:rPr lang="en-US" b="1" dirty="0" smtClean="0"/>
              <a:t>Server name :</a:t>
            </a:r>
            <a:r>
              <a:rPr lang="en-US" dirty="0" smtClean="0"/>
              <a:t> </a:t>
            </a:r>
            <a:r>
              <a:rPr lang="en-US" dirty="0" err="1" smtClean="0"/>
              <a:t>airlinedb.database.windows.net</a:t>
            </a:r>
            <a:endParaRPr lang="en-US" dirty="0" smtClean="0"/>
          </a:p>
          <a:p>
            <a:r>
              <a:rPr lang="en-US" b="1" dirty="0" smtClean="0"/>
              <a:t>Connection string </a:t>
            </a:r>
            <a:r>
              <a:rPr lang="en-US" b="1" dirty="0"/>
              <a:t>: </a:t>
            </a:r>
            <a:r>
              <a:rPr lang="en-US" dirty="0" smtClean="0"/>
              <a:t>can be found in </a:t>
            </a:r>
            <a:r>
              <a:rPr lang="en-US" dirty="0"/>
              <a:t>\</a:t>
            </a:r>
            <a:r>
              <a:rPr lang="en-US" dirty="0" err="1"/>
              <a:t>AirlineReservationSystem.App</a:t>
            </a:r>
            <a:r>
              <a:rPr lang="en-US" dirty="0"/>
              <a:t>\</a:t>
            </a:r>
            <a:r>
              <a:rPr lang="en-US" dirty="0" err="1"/>
              <a:t>app.config</a:t>
            </a:r>
            <a:endParaRPr lang="en-US" dirty="0" smtClean="0"/>
          </a:p>
          <a:p>
            <a:r>
              <a:rPr lang="en-US" b="1" dirty="0" smtClean="0"/>
              <a:t>Log file :</a:t>
            </a:r>
            <a:r>
              <a:rPr lang="en-US" dirty="0"/>
              <a:t> </a:t>
            </a:r>
            <a:r>
              <a:rPr lang="en-US" dirty="0" smtClean="0"/>
              <a:t>plain text </a:t>
            </a:r>
            <a:r>
              <a:rPr lang="en-US" dirty="0"/>
              <a:t>file (path </a:t>
            </a:r>
            <a:r>
              <a:rPr lang="en-US" dirty="0" smtClean="0"/>
              <a:t>= \</a:t>
            </a:r>
            <a:r>
              <a:rPr lang="en-US" dirty="0" err="1" smtClean="0"/>
              <a:t>AirlineReservationSystem</a:t>
            </a:r>
            <a:r>
              <a:rPr lang="en-US" dirty="0" smtClean="0"/>
              <a:t>\</a:t>
            </a:r>
            <a:r>
              <a:rPr lang="en-US" dirty="0" err="1" smtClean="0"/>
              <a:t>AirlineReservationSystem.App</a:t>
            </a:r>
            <a:r>
              <a:rPr lang="en-US" dirty="0" smtClean="0"/>
              <a:t>\bin\Debug\</a:t>
            </a:r>
            <a:r>
              <a:rPr lang="en-US" dirty="0" err="1" smtClean="0"/>
              <a:t>log.txt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b="1" dirty="0" smtClean="0"/>
              <a:t>Type of application : </a:t>
            </a:r>
            <a:r>
              <a:rPr lang="en-US" dirty="0" smtClean="0"/>
              <a:t>windows </a:t>
            </a:r>
            <a:r>
              <a:rPr lang="en-US" dirty="0" smtClean="0"/>
              <a:t>form</a:t>
            </a:r>
          </a:p>
          <a:p>
            <a:r>
              <a:rPr lang="en-US" b="1" dirty="0" err="1" smtClean="0"/>
              <a:t>Nunit</a:t>
            </a:r>
            <a:r>
              <a:rPr lang="en-US" b="1"/>
              <a:t> </a:t>
            </a:r>
            <a:r>
              <a:rPr lang="en-US" b="1" smtClean="0"/>
              <a:t>tests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 smtClean="0"/>
              <a:t>NOTE: firewall access is set to specific </a:t>
            </a:r>
            <a:r>
              <a:rPr lang="en-US" sz="1600" dirty="0" err="1" smtClean="0"/>
              <a:t>ip</a:t>
            </a:r>
            <a:r>
              <a:rPr lang="en-US" sz="1600" dirty="0" smtClean="0"/>
              <a:t> from 0.0.0.0 to 255.255.255.255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3774" y="524350"/>
            <a:ext cx="10364451" cy="926504"/>
          </a:xfrm>
        </p:spPr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9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40144"/>
            <a:ext cx="10364451" cy="926504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66648"/>
            <a:ext cx="10363826" cy="524991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Administrator</a:t>
            </a:r>
          </a:p>
          <a:p>
            <a:pPr lvl="1"/>
            <a:r>
              <a:rPr lang="en-US" dirty="0" smtClean="0"/>
              <a:t>Create, update, delete Flights / assign crews to flights</a:t>
            </a:r>
          </a:p>
          <a:p>
            <a:pPr lvl="1"/>
            <a:r>
              <a:rPr lang="en-US" dirty="0" smtClean="0"/>
              <a:t>Create, update, delete carriers</a:t>
            </a:r>
          </a:p>
          <a:p>
            <a:pPr lvl="1"/>
            <a:r>
              <a:rPr lang="en-US" dirty="0" smtClean="0"/>
              <a:t>Create, update, delete crews / assign flights to crew’s roster</a:t>
            </a:r>
          </a:p>
          <a:p>
            <a:pPr lvl="1"/>
            <a:r>
              <a:rPr lang="en-US" dirty="0"/>
              <a:t>Book / unbook ticket</a:t>
            </a:r>
          </a:p>
          <a:p>
            <a:pPr lvl="1"/>
            <a:r>
              <a:rPr lang="en-US" dirty="0"/>
              <a:t>Search flights / view flight details</a:t>
            </a:r>
          </a:p>
          <a:p>
            <a:pPr lvl="1"/>
            <a:r>
              <a:rPr lang="en-US" dirty="0"/>
              <a:t>find </a:t>
            </a:r>
            <a:r>
              <a:rPr lang="en-US" dirty="0" smtClean="0"/>
              <a:t>booking</a:t>
            </a:r>
          </a:p>
          <a:p>
            <a:r>
              <a:rPr lang="en-US" b="1" dirty="0" smtClean="0"/>
              <a:t>CREW</a:t>
            </a:r>
            <a:endParaRPr lang="en-US" b="1" dirty="0"/>
          </a:p>
          <a:p>
            <a:pPr lvl="1"/>
            <a:r>
              <a:rPr lang="en-US" dirty="0"/>
              <a:t>View crew’s roster</a:t>
            </a:r>
          </a:p>
          <a:p>
            <a:pPr lvl="1"/>
            <a:r>
              <a:rPr lang="en-US" dirty="0"/>
              <a:t>Book / unbook ticket</a:t>
            </a:r>
          </a:p>
          <a:p>
            <a:pPr lvl="1"/>
            <a:r>
              <a:rPr lang="en-US" dirty="0"/>
              <a:t>Search flights / view flight details</a:t>
            </a:r>
          </a:p>
          <a:p>
            <a:pPr lvl="1"/>
            <a:r>
              <a:rPr lang="en-US" dirty="0"/>
              <a:t>find </a:t>
            </a:r>
            <a:r>
              <a:rPr lang="en-US" dirty="0" smtClean="0"/>
              <a:t>booking</a:t>
            </a:r>
          </a:p>
          <a:p>
            <a:r>
              <a:rPr lang="en-US" b="1" dirty="0" smtClean="0"/>
              <a:t>Passenger</a:t>
            </a:r>
          </a:p>
          <a:p>
            <a:pPr lvl="1"/>
            <a:r>
              <a:rPr lang="en-US" dirty="0" smtClean="0"/>
              <a:t>Book / unbook ticket</a:t>
            </a:r>
          </a:p>
          <a:p>
            <a:pPr lvl="1"/>
            <a:r>
              <a:rPr lang="en-US" dirty="0" smtClean="0"/>
              <a:t>Search flights / view flight details</a:t>
            </a:r>
          </a:p>
          <a:p>
            <a:pPr lvl="1"/>
            <a:r>
              <a:rPr lang="en-US" dirty="0" smtClean="0"/>
              <a:t>find booking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30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654" y="6372931"/>
            <a:ext cx="2890345" cy="4850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24380"/>
            <a:ext cx="10364451" cy="910738"/>
          </a:xfrm>
        </p:spPr>
        <p:txBody>
          <a:bodyPr/>
          <a:lstStyle/>
          <a:p>
            <a:r>
              <a:rPr lang="en-US" dirty="0" smtClean="0"/>
              <a:t>Log file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7" y="952973"/>
            <a:ext cx="10600309" cy="5368999"/>
          </a:xfrm>
        </p:spPr>
      </p:pic>
      <p:sp>
        <p:nvSpPr>
          <p:cNvPr id="5" name="TextBox 4"/>
          <p:cNvSpPr txBox="1"/>
          <p:nvPr/>
        </p:nvSpPr>
        <p:spPr>
          <a:xfrm>
            <a:off x="2824655" y="6321972"/>
            <a:ext cx="654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 entry provides date/time, role type, user account and actions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153617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211</TotalTime>
  <Words>148</Words>
  <Application>Microsoft Macintosh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Tw Cen MT</vt:lpstr>
      <vt:lpstr>Arial</vt:lpstr>
      <vt:lpstr>Droplet</vt:lpstr>
      <vt:lpstr>Airline reservation system</vt:lpstr>
      <vt:lpstr>Project Details</vt:lpstr>
      <vt:lpstr>Roles</vt:lpstr>
      <vt:lpstr>UML diagram</vt:lpstr>
      <vt:lpstr>Log file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Pongruethai Viriyothai</dc:creator>
  <cp:lastModifiedBy>Pongruethai Viriyothai</cp:lastModifiedBy>
  <cp:revision>19</cp:revision>
  <dcterms:created xsi:type="dcterms:W3CDTF">2016-04-21T07:39:05Z</dcterms:created>
  <dcterms:modified xsi:type="dcterms:W3CDTF">2016-04-29T03:45:44Z</dcterms:modified>
</cp:coreProperties>
</file>