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DAE"/>
    <a:srgbClr val="D8D8D8"/>
    <a:srgbClr val="33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3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7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3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1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2F73-1EA7-4A67-AF7A-C51228FD8FD0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9658-000D-4295-B94D-0487E156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719DAE-F719-4AEB-ADAE-60DBDC993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58"/>
            <a:ext cx="6858000" cy="96968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70EBD4-2437-480B-A4D2-28EA3D66616E}"/>
              </a:ext>
            </a:extLst>
          </p:cNvPr>
          <p:cNvSpPr/>
          <p:nvPr/>
        </p:nvSpPr>
        <p:spPr>
          <a:xfrm>
            <a:off x="2571750" y="354363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latin typeface="Gotham Bold" panose="02000803030000020004" pitchFamily="2" charset="0"/>
              </a:rPr>
              <a:t>JOHN</a:t>
            </a:r>
          </a:p>
          <a:p>
            <a:r>
              <a:rPr lang="en-US" sz="3600" dirty="0">
                <a:latin typeface="Gotham Bold" panose="02000803030000020004" pitchFamily="2" charset="0"/>
              </a:rPr>
              <a:t>DOE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41438-8DC0-4986-93CB-0987033F3AAF}"/>
              </a:ext>
            </a:extLst>
          </p:cNvPr>
          <p:cNvSpPr txBox="1"/>
          <p:nvPr/>
        </p:nvSpPr>
        <p:spPr>
          <a:xfrm>
            <a:off x="2819400" y="2647965"/>
            <a:ext cx="106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080 000 0000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B39EF-3786-4C0B-8756-1A649026BD18}"/>
              </a:ext>
            </a:extLst>
          </p:cNvPr>
          <p:cNvSpPr txBox="1"/>
          <p:nvPr/>
        </p:nvSpPr>
        <p:spPr>
          <a:xfrm>
            <a:off x="4171950" y="2647965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xxxxxx.xx@inet.co.th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3145C-EF0D-4EB8-836E-7F83D8620D01}"/>
              </a:ext>
            </a:extLst>
          </p:cNvPr>
          <p:cNvSpPr txBox="1"/>
          <p:nvPr/>
        </p:nvSpPr>
        <p:spPr>
          <a:xfrm>
            <a:off x="2819399" y="3684071"/>
            <a:ext cx="315823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b="1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ระดับปริญญาตรี</a:t>
            </a:r>
          </a:p>
          <a:p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คณะวิศวกรรมศาสตร์ สาขา วิศวกรรมอัตโนมัติ</a:t>
            </a:r>
          </a:p>
          <a:p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สถาบันเทคโนโลยีพระจอมเกล้าเจ้าคุณทหารลาดกระบัง</a:t>
            </a:r>
            <a:endParaRPr lang="en-US" sz="1100" spc="2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  <a:p>
            <a:endParaRPr lang="en-US" sz="1100" spc="2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  <a:p>
            <a:r>
              <a:rPr lang="th-TH" sz="1100" b="1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ระดับปริญญาโท</a:t>
            </a:r>
          </a:p>
          <a:p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คณะวิศวกรรมศาสตร์ สาขา วิศวกรรมอัตโนมัติ</a:t>
            </a:r>
          </a:p>
          <a:p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สถาบันเทคโนโลยีพระจอมเกล้าเจ้าคุณทหารลาดกระบัง</a:t>
            </a:r>
            <a:endParaRPr lang="en-US" sz="1100" spc="2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396EF-77BB-4EFB-9582-CD64ED11A4F3}"/>
              </a:ext>
            </a:extLst>
          </p:cNvPr>
          <p:cNvSpPr/>
          <p:nvPr/>
        </p:nvSpPr>
        <p:spPr>
          <a:xfrm>
            <a:off x="2571750" y="1607864"/>
            <a:ext cx="3429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latin typeface="Gotham Book" panose="02000603040000020004" pitchFamily="2" charset="0"/>
              </a:rPr>
              <a:t>SOFTWARE ENGINEER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F69BEC-2734-44A1-BDB9-F6EE1F6BD388}"/>
              </a:ext>
            </a:extLst>
          </p:cNvPr>
          <p:cNvGrpSpPr/>
          <p:nvPr/>
        </p:nvGrpSpPr>
        <p:grpSpPr>
          <a:xfrm>
            <a:off x="254821" y="3951719"/>
            <a:ext cx="1820164" cy="376013"/>
            <a:chOff x="254821" y="3951719"/>
            <a:chExt cx="1820164" cy="3760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315B00-2817-4AC5-8036-5DB61BB4EB78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01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4D8000-4042-43E7-9A44-12873F7B54AC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7635DA-77FF-45EC-9BDE-0B540DC2C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D8FDCA84-90FF-4320-84A3-3DDCFDD7B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FF9B45F-18DE-4F6E-B6FF-C2341D0B2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EB0D049-4FA8-4987-9159-F68D49B85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61F6DEC-2584-40FA-B693-B608F952F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67D4D4-C49F-4E6D-B414-AEC291A006A8}"/>
              </a:ext>
            </a:extLst>
          </p:cNvPr>
          <p:cNvGrpSpPr/>
          <p:nvPr/>
        </p:nvGrpSpPr>
        <p:grpSpPr>
          <a:xfrm>
            <a:off x="254821" y="4417202"/>
            <a:ext cx="1820164" cy="376013"/>
            <a:chOff x="254821" y="3951719"/>
            <a:chExt cx="1820164" cy="3760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C9B821-D43C-420C-BF9B-DE2AD6A30199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02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6CF98D-CDE8-4DE0-98D9-6DE24F0F346B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F6B2474-D214-47D8-9DAC-D3A97CA1F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DE50026C-104F-4375-9E48-032D8E529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2EBCDDE2-78C3-46C1-8197-AF7BAF7B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98FA8A4-BEC3-41DF-B1AA-4E9409C30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8E21D9E-3E1D-4D61-81DA-01347DCEB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3E6D31-8A8E-4C7D-8B04-44CCB927B9CE}"/>
              </a:ext>
            </a:extLst>
          </p:cNvPr>
          <p:cNvGrpSpPr/>
          <p:nvPr/>
        </p:nvGrpSpPr>
        <p:grpSpPr>
          <a:xfrm>
            <a:off x="254821" y="6279134"/>
            <a:ext cx="1820164" cy="376013"/>
            <a:chOff x="254821" y="3951719"/>
            <a:chExt cx="1820164" cy="3760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2983D8-4412-46E9-8636-F470832219AD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06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14E408-0B6A-4722-A261-FC2076D97E4F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A1565ABD-6E88-434C-9A13-5DCA6A958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DC33BEFA-599A-4877-9C1A-59BBCCF3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F463AE40-1324-4CD7-9B2A-E773793D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D301295C-019A-43E3-A0C4-EB4E0FC02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F6C50150-21A9-4879-B5FE-5FDFD12B4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90D77F-0D7F-4136-BAB2-94C3D3C869ED}"/>
              </a:ext>
            </a:extLst>
          </p:cNvPr>
          <p:cNvGrpSpPr/>
          <p:nvPr/>
        </p:nvGrpSpPr>
        <p:grpSpPr>
          <a:xfrm>
            <a:off x="254821" y="7210100"/>
            <a:ext cx="1820164" cy="376013"/>
            <a:chOff x="254821" y="3951719"/>
            <a:chExt cx="1820164" cy="37601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00DCFA-848D-4ED8-AD9D-5DA0F3F6D784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08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845173-3219-4A4B-B6DC-00D77F0731CE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6AF76C0E-5DC6-438B-B7DF-8F69E8118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C99DA930-D8A8-484A-8AE2-890221CD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6BF6CD00-D365-4478-B660-261C30CFD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6F4C98E-9C20-4829-9F23-0C94356C7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36A4296-99B6-4B92-8479-31BC05698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11D17C-54D5-4FD0-9A30-824D84040FA9}"/>
              </a:ext>
            </a:extLst>
          </p:cNvPr>
          <p:cNvGrpSpPr/>
          <p:nvPr/>
        </p:nvGrpSpPr>
        <p:grpSpPr>
          <a:xfrm>
            <a:off x="254821" y="7675583"/>
            <a:ext cx="1820164" cy="376013"/>
            <a:chOff x="254821" y="3951719"/>
            <a:chExt cx="1820164" cy="37601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58A143-7E7B-4583-849F-F0B6F954D4BF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09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A0344A-3896-4A91-81A6-584F2EE7AC64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23C2B569-DC08-4F01-8A18-219942A93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A0C3F3-B36A-47B3-B385-825C4103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5DE1C825-F434-48B4-AE77-E2607054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FF82F914-5046-43C6-97C0-720E1D09F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0855FB5C-9036-4CE1-9A93-A7F31F271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DBC00A-9873-4D24-8532-43E044821F05}"/>
              </a:ext>
            </a:extLst>
          </p:cNvPr>
          <p:cNvGrpSpPr/>
          <p:nvPr/>
        </p:nvGrpSpPr>
        <p:grpSpPr>
          <a:xfrm>
            <a:off x="254821" y="6744617"/>
            <a:ext cx="1820164" cy="376013"/>
            <a:chOff x="254821" y="3951719"/>
            <a:chExt cx="1820164" cy="37601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C5D423-9660-4BE2-8D2E-C5EF6F0DAF41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07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CADBA0-E81E-4F05-B168-3A14128E7C57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725CB56C-C7CF-476D-A3F3-A008D77E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607B73AB-BD46-4086-A349-DCE73D18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0D6215D1-EBD9-4F65-A46D-2E07857F8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FFB6C5D3-14B8-4979-89D1-73B3729A0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DDDB30B0-1039-4974-A6A1-224B3BCF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B5B3D5-6A29-4605-9E80-0422C551D225}"/>
              </a:ext>
            </a:extLst>
          </p:cNvPr>
          <p:cNvGrpSpPr/>
          <p:nvPr/>
        </p:nvGrpSpPr>
        <p:grpSpPr>
          <a:xfrm>
            <a:off x="254821" y="4882685"/>
            <a:ext cx="1820164" cy="376013"/>
            <a:chOff x="254821" y="3951719"/>
            <a:chExt cx="1820164" cy="37601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6EC977-750A-4F93-921F-939041539F99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03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76682B-FC9B-4921-8D13-16F9541E1C1B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C182673-BE59-4432-93FE-A2AC1057B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14614C1A-53BA-4F92-8DA5-657380F0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59ACEF0B-1EB8-4517-B6B6-A3F0201CA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8D7617E1-7C12-4FB7-B63D-BF66BE7B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5492ED56-9984-476F-ACF9-D01FF7EDE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7EE9AB-1D21-4521-9FDC-69F59B0C9E4A}"/>
              </a:ext>
            </a:extLst>
          </p:cNvPr>
          <p:cNvGrpSpPr/>
          <p:nvPr/>
        </p:nvGrpSpPr>
        <p:grpSpPr>
          <a:xfrm>
            <a:off x="254821" y="5348168"/>
            <a:ext cx="1820164" cy="376013"/>
            <a:chOff x="254821" y="3951719"/>
            <a:chExt cx="1820164" cy="37601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117645-33FD-4EAC-8A0C-3C4FAD00F6C9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04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C89812-21A7-4B87-A841-479B42A9C01C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71B8F7B-C288-48CB-8A44-A0071EBC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66F70EF1-B314-4622-997F-98AE2D048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98A30E56-4AB8-4946-9924-843F6CF1C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11D667C8-C16D-4DFE-99CA-2656EC6F8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A3E80006-6FE9-457C-8BA0-6399BD86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50274C-99BC-4C04-8114-F2C556875D11}"/>
              </a:ext>
            </a:extLst>
          </p:cNvPr>
          <p:cNvGrpSpPr/>
          <p:nvPr/>
        </p:nvGrpSpPr>
        <p:grpSpPr>
          <a:xfrm>
            <a:off x="254821" y="5813651"/>
            <a:ext cx="1820164" cy="376013"/>
            <a:chOff x="254821" y="3951719"/>
            <a:chExt cx="1820164" cy="37601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34305B-E124-47E8-97F4-E7D3A4569657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05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2D80D54-3FB4-41B6-8A18-ECAFBEF6F77E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60BA0E41-55A2-4B63-8A91-DE96ABB5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A3BF90F5-871E-44E6-B4AC-DD21E2B4F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2B0391C5-A3EF-460C-9CDA-56B165ABA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1DA6AEDB-629F-4D2F-9E85-ED4B1ABF6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15A54B92-ADC0-4C8D-8613-11B66DB57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300667E-655D-44B9-924B-D404FC8C6D3B}"/>
              </a:ext>
            </a:extLst>
          </p:cNvPr>
          <p:cNvGrpSpPr/>
          <p:nvPr/>
        </p:nvGrpSpPr>
        <p:grpSpPr>
          <a:xfrm>
            <a:off x="254821" y="8141067"/>
            <a:ext cx="1820164" cy="376013"/>
            <a:chOff x="254821" y="3951719"/>
            <a:chExt cx="1820164" cy="37601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C4425B-0B1F-4784-B6FC-8FA31BF5991A}"/>
                </a:ext>
              </a:extLst>
            </p:cNvPr>
            <p:cNvSpPr txBox="1"/>
            <p:nvPr/>
          </p:nvSpPr>
          <p:spPr>
            <a:xfrm>
              <a:off x="254821" y="3951719"/>
              <a:ext cx="6636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pc="20" dirty="0">
                  <a:solidFill>
                    <a:schemeClr val="bg1"/>
                  </a:solidFill>
                  <a:latin typeface="Sukhumvit Set" panose="02000506000000020004" pitchFamily="2" charset="-34"/>
                  <a:cs typeface="Sukhumvit Set" panose="02000506000000020004" pitchFamily="2" charset="-34"/>
                </a:rPr>
                <a:t>Skill 10</a:t>
              </a:r>
              <a:endParaRPr lang="en-US" sz="1100" spc="20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5BFE3A3-4BF8-4828-BA26-68B62ED1FC86}"/>
                </a:ext>
              </a:extLst>
            </p:cNvPr>
            <p:cNvSpPr/>
            <p:nvPr/>
          </p:nvSpPr>
          <p:spPr>
            <a:xfrm>
              <a:off x="356716" y="4231924"/>
              <a:ext cx="1718269" cy="95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69CE680A-E6F8-4D44-B584-C744EB50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189" y="4241466"/>
              <a:ext cx="315894" cy="81242"/>
            </a:xfrm>
            <a:prstGeom prst="rect">
              <a:avLst/>
            </a:prstGeom>
          </p:spPr>
        </p:pic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B2A9FA7C-E861-4D43-BF2E-B3F0EF60D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638" y="4241466"/>
              <a:ext cx="315894" cy="81242"/>
            </a:xfrm>
            <a:prstGeom prst="rect">
              <a:avLst/>
            </a:prstGeom>
          </p:spPr>
        </p:pic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7A1E2AC8-9159-4A3C-A1A4-9F5E5252C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212" y="4241466"/>
              <a:ext cx="315894" cy="81242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368C8D68-E93F-47AC-9991-8524E762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3594" y="4241466"/>
              <a:ext cx="315894" cy="81242"/>
            </a:xfrm>
            <a:prstGeom prst="rect">
              <a:avLst/>
            </a:prstGeom>
          </p:spPr>
        </p:pic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E6746445-9712-4E7D-9AA8-FE9C474F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9043" y="4241466"/>
              <a:ext cx="315894" cy="81242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76AF3D6-3CC7-482D-B449-BC8F42470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2" y="201308"/>
            <a:ext cx="2303297" cy="2853415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660E3EBE-9BF3-40AD-AF6A-FB96FDB06DAB}"/>
              </a:ext>
            </a:extLst>
          </p:cNvPr>
          <p:cNvSpPr/>
          <p:nvPr/>
        </p:nvSpPr>
        <p:spPr>
          <a:xfrm>
            <a:off x="-19062" y="0"/>
            <a:ext cx="6877062" cy="201308"/>
          </a:xfrm>
          <a:prstGeom prst="rect">
            <a:avLst/>
          </a:prstGeom>
          <a:solidFill>
            <a:srgbClr val="33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1D9503-B91E-41A5-91A5-C53A894F2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72" y="7368474"/>
            <a:ext cx="4096512" cy="484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ADCD0-53AA-4277-AFBC-FD535CCE8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72" y="5074743"/>
            <a:ext cx="4096512" cy="484632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E2AACA4-F4F8-4592-A2D0-45550340B7A2}"/>
              </a:ext>
            </a:extLst>
          </p:cNvPr>
          <p:cNvSpPr txBox="1"/>
          <p:nvPr/>
        </p:nvSpPr>
        <p:spPr>
          <a:xfrm>
            <a:off x="2819399" y="5469715"/>
            <a:ext cx="384207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INET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INET Senior Software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Project Manager</a:t>
            </a:r>
          </a:p>
          <a:p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	- Portal </a:t>
            </a:r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ของสำนักงาน </a:t>
            </a:r>
            <a:r>
              <a:rPr lang="th-TH" sz="1100" spc="20" dirty="0" err="1">
                <a:latin typeface="Sukhumvit Set" panose="02000506000000020004" pitchFamily="2" charset="-34"/>
                <a:cs typeface="Sukhumvit Set" panose="02000506000000020004" pitchFamily="2" charset="-34"/>
              </a:rPr>
              <a:t>ป.ย.ป</a:t>
            </a:r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.</a:t>
            </a:r>
          </a:p>
          <a:p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	- INET Solution Portal (</a:t>
            </a:r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ภายในองค์กร)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Senior Analyst</a:t>
            </a:r>
          </a:p>
          <a:p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	- One Platform Dashboard (</a:t>
            </a:r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ภายในองค์กร)</a:t>
            </a:r>
          </a:p>
          <a:p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	-</a:t>
            </a:r>
            <a:r>
              <a:rPr lang="ko-KR" alt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 </a:t>
            </a:r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INET Capacity Portal (</a:t>
            </a:r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ภายในองค์กร)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จัดทำ </a:t>
            </a:r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Scripts </a:t>
            </a:r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ในการเชื่อมต่อกับ </a:t>
            </a:r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หัวหน้าทีมในการจัดทำ </a:t>
            </a:r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Web Application </a:t>
            </a:r>
            <a:r>
              <a:rPr lang="th-TH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สำหรับภายในองค์กร</a:t>
            </a:r>
            <a:endParaRPr lang="en-US" sz="1100" spc="2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AD5ADD-A90E-4B2D-A5C4-4F61C4FAC416}"/>
              </a:ext>
            </a:extLst>
          </p:cNvPr>
          <p:cNvSpPr txBox="1"/>
          <p:nvPr/>
        </p:nvSpPr>
        <p:spPr>
          <a:xfrm>
            <a:off x="2819398" y="7911104"/>
            <a:ext cx="707886" cy="575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AAAA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spc="20" dirty="0">
                <a:latin typeface="Sukhumvit Set" panose="02000506000000020004" pitchFamily="2" charset="-34"/>
                <a:cs typeface="Sukhumvit Set" panose="02000506000000020004" pitchFamily="2" charset="-34"/>
              </a:rPr>
              <a:t>BBBB</a:t>
            </a:r>
          </a:p>
        </p:txBody>
      </p:sp>
    </p:spTree>
    <p:extLst>
      <p:ext uri="{BB962C8B-B14F-4D97-AF65-F5344CB8AC3E}">
        <p14:creationId xmlns:p14="http://schemas.microsoft.com/office/powerpoint/2010/main" val="289602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79</Words>
  <Application>Microsoft Office PowerPoint</Application>
  <PresentationFormat>A4 Paper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Gotham Bold</vt:lpstr>
      <vt:lpstr>Gotham Book</vt:lpstr>
      <vt:lpstr>Sukhumvit Set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Kulwipa Somjaitiab</dc:creator>
  <cp:lastModifiedBy>Kulwipa Somjaitiab</cp:lastModifiedBy>
  <cp:revision>9</cp:revision>
  <dcterms:created xsi:type="dcterms:W3CDTF">2019-09-09T06:57:15Z</dcterms:created>
  <dcterms:modified xsi:type="dcterms:W3CDTF">2019-09-09T09:55:43Z</dcterms:modified>
</cp:coreProperties>
</file>