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7C6"/>
    <a:srgbClr val="F8F8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64" d="100"/>
          <a:sy n="64" d="100"/>
        </p:scale>
        <p:origin x="-3492" y="-7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4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5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0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1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47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0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2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3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6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90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3EF7-793A-4FEE-A10F-93FCB5A92AA1}" type="datetimeFigureOut">
              <a:rPr lang="th-TH" smtClean="0"/>
              <a:t>07/07/62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5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FC3E171-1F91-4858-923A-C5B1C716DCDC}"/>
              </a:ext>
            </a:extLst>
          </p:cNvPr>
          <p:cNvSpPr/>
          <p:nvPr/>
        </p:nvSpPr>
        <p:spPr>
          <a:xfrm>
            <a:off x="0" y="-1"/>
            <a:ext cx="32399288" cy="72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7D1E1BA-9D72-4BDB-A0EE-B56B354F8E7A}"/>
              </a:ext>
            </a:extLst>
          </p:cNvPr>
          <p:cNvSpPr/>
          <p:nvPr/>
        </p:nvSpPr>
        <p:spPr>
          <a:xfrm>
            <a:off x="0" y="39600638"/>
            <a:ext cx="32399288" cy="36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43CECE9E-54AD-4DCF-B463-49068EE8DA5D}"/>
              </a:ext>
            </a:extLst>
          </p:cNvPr>
          <p:cNvSpPr/>
          <p:nvPr/>
        </p:nvSpPr>
        <p:spPr>
          <a:xfrm>
            <a:off x="1799996" y="7991999"/>
            <a:ext cx="2879928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7075" algn="thaiDist">
              <a:lnSpc>
                <a:spcPct val="115000"/>
              </a:lnSpc>
              <a:spcAft>
                <a:spcPts val="1000"/>
              </a:spcAf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โครงงานนี้มีวัตถุประสงค์เพื่อพัฒนาแอปพลิเคชัน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“Teacher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Finder”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สำหรับการแสดงผลข้อมูลตารางเรียนและข้อมูลสถานที่สอน สำหรับนักเรียนห้อง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Waterfall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Model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และความพึงพอใจในการออกแบบแอปพลิเคชันจำนวน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กลุ่มตัวอย่างคือนักเรียนห้อง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29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คน ได้ผลความพึงพอใจในหลักการทำงานในแอปพลิเคชันโดยเฉลี่ย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79%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และความพึงพอใจในการออกแบบแอปพลิเคชันโดยเฉลี่ย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82%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endParaRPr lang="en-US" sz="2800" dirty="0">
              <a:effectLst/>
              <a:latin typeface="Kanit Light" panose="00000400000000000000" pitchFamily="2" charset="-34"/>
              <a:ea typeface="Calibri" panose="020F0502020204030204" pitchFamily="34" charset="0"/>
              <a:cs typeface="Kanit Light" panose="00000400000000000000" pitchFamily="2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27A570F0-1142-4B4E-A220-4CAA916C4679}"/>
              </a:ext>
            </a:extLst>
          </p:cNvPr>
          <p:cNvSpPr/>
          <p:nvPr/>
        </p:nvSpPr>
        <p:spPr>
          <a:xfrm>
            <a:off x="-1" y="8557845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71D6EB55-505B-4634-B2F3-7A351EF166F8}"/>
              </a:ext>
            </a:extLst>
          </p:cNvPr>
          <p:cNvSpPr/>
          <p:nvPr/>
        </p:nvSpPr>
        <p:spPr>
          <a:xfrm>
            <a:off x="30599288" y="9224121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0185404-CC7D-4BC0-B90C-03F3CE9E079B}"/>
              </a:ext>
            </a:extLst>
          </p:cNvPr>
          <p:cNvSpPr/>
          <p:nvPr/>
        </p:nvSpPr>
        <p:spPr>
          <a:xfrm>
            <a:off x="0" y="3058365"/>
            <a:ext cx="3239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600" dirty="0">
                <a:latin typeface="Kanit" panose="00000500000000000000" pitchFamily="2" charset="-34"/>
                <a:cs typeface="Kanit" panose="00000500000000000000" pitchFamily="2" charset="-34"/>
              </a:rPr>
              <a:t>แอปพลิเคชันแสดงตารางเรียนและสถานที่สอนของอาจารย์</a:t>
            </a:r>
            <a:endParaRPr lang="th-TH" sz="6000" dirty="0"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สำหรับนักเรียน ม.</a:t>
            </a:r>
            <a:r>
              <a:rPr lang="en-US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602 </a:t>
            </a: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โรงเรียนสวนกุหลาบวิทยาลัย</a:t>
            </a:r>
            <a:br>
              <a:rPr lang="th-TH" sz="6000" dirty="0"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1600" dirty="0"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นายพง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ษ์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เทวิน นาคพงศ์พิมาน</a:t>
            </a:r>
            <a:r>
              <a:rPr lang="en-US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, 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วศ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กร นพวรรณพร</a:t>
            </a:r>
          </a:p>
          <a:p>
            <a:pPr algn="ctr"/>
            <a:r>
              <a:rPr lang="th-TH" sz="1600" dirty="0"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" panose="00000500000000000000" pitchFamily="2" charset="-34"/>
                <a:cs typeface="Kanit" panose="00000500000000000000" pitchFamily="2" charset="-34"/>
              </a:rPr>
              <a:t>ครูที่ปรึกษา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ครูป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ิย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มาศ ศรีสมพันธ์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อัญ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ชานา นิ่มอนุ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สส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รณ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์ส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กุล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ครูเสาวลักษณ์ กังวานสกุลทอง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C6DB8D95-7994-45F2-B83A-02B2F14A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/>
        </p:blipFill>
        <p:spPr>
          <a:xfrm>
            <a:off x="15338842" y="359182"/>
            <a:ext cx="2340000" cy="2340000"/>
          </a:xfrm>
          <a:prstGeom prst="rect">
            <a:avLst/>
          </a:prstGeom>
        </p:spPr>
      </p:pic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9F5D4C8C-5ACA-449A-BA11-970C4B446632}"/>
              </a:ext>
            </a:extLst>
          </p:cNvPr>
          <p:cNvGrpSpPr/>
          <p:nvPr/>
        </p:nvGrpSpPr>
        <p:grpSpPr>
          <a:xfrm>
            <a:off x="15608842" y="-2"/>
            <a:ext cx="1800000" cy="3059184"/>
            <a:chOff x="15608842" y="-2"/>
            <a:chExt cx="1800000" cy="3059184"/>
          </a:xfrm>
        </p:grpSpPr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D9E6F620-6686-40E5-8EF0-24A58E5DB42C}"/>
                </a:ext>
              </a:extLst>
            </p:cNvPr>
            <p:cNvSpPr/>
            <p:nvPr/>
          </p:nvSpPr>
          <p:spPr>
            <a:xfrm>
              <a:off x="15608842" y="-2"/>
              <a:ext cx="1800000" cy="35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53C0923F-25F0-418A-A244-BC8D7BF3F082}"/>
                </a:ext>
              </a:extLst>
            </p:cNvPr>
            <p:cNvSpPr/>
            <p:nvPr/>
          </p:nvSpPr>
          <p:spPr>
            <a:xfrm>
              <a:off x="15608842" y="2699182"/>
              <a:ext cx="18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4618A16F-CCF0-4AE2-AE48-F88E809E6E9E}"/>
              </a:ext>
            </a:extLst>
          </p:cNvPr>
          <p:cNvSpPr/>
          <p:nvPr/>
        </p:nvSpPr>
        <p:spPr>
          <a:xfrm>
            <a:off x="2817622" y="40523475"/>
            <a:ext cx="267640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โครงการการศึกษาสำหรับผู้มีความสามารถพิเ</a:t>
            </a: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ศษ </a:t>
            </a:r>
            <a:r>
              <a:rPr lang="en-US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(Gifted and Talented Education Program)</a:t>
            </a:r>
            <a:b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สัปดาห์วิทยาศาสตร์ 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20-21 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สิงหาคม พ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ศ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.2562</a:t>
            </a:r>
            <a:endParaRPr lang="th-TH" sz="5400" dirty="0">
              <a:latin typeface="Kanit Medium" panose="00000600000000000000" pitchFamily="2" charset="-34"/>
              <a:cs typeface="Kanit Medium" panose="00000600000000000000" pitchFamily="2" charset="-34"/>
            </a:endParaRPr>
          </a:p>
        </p:txBody>
      </p:sp>
      <p:sp>
        <p:nvSpPr>
          <p:cNvPr id="27" name="ชื่อเรื่อง 1">
            <a:extLst>
              <a:ext uri="{FF2B5EF4-FFF2-40B4-BE49-F238E27FC236}">
                <a16:creationId xmlns:a16="http://schemas.microsoft.com/office/drawing/2014/main" id="{C5A6143E-817D-4795-8C68-D6F0D3031FDC}"/>
              </a:ext>
            </a:extLst>
          </p:cNvPr>
          <p:cNvSpPr txBox="1">
            <a:spLocks/>
          </p:cNvSpPr>
          <p:nvPr/>
        </p:nvSpPr>
        <p:spPr>
          <a:xfrm>
            <a:off x="1799996" y="22800858"/>
            <a:ext cx="14039645" cy="4429581"/>
          </a:xfrm>
          <a:prstGeom prst="roundRect">
            <a:avLst>
              <a:gd name="adj" fmla="val 454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วัตถุประสงค์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	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เพื่อพัฒนาแอปพลิเคชัน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“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Teacher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Finder”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 ต่าง ๆ และการส่งต่อข้อมูลระหว่างอุปกรณ์ได้</a:t>
            </a:r>
            <a:endParaRPr lang="th-TH" sz="54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12BD2CDE-4F1A-4C49-B5D5-A7AC038F9B03}"/>
              </a:ext>
            </a:extLst>
          </p:cNvPr>
          <p:cNvSpPr/>
          <p:nvPr/>
        </p:nvSpPr>
        <p:spPr>
          <a:xfrm>
            <a:off x="15839643" y="38808638"/>
            <a:ext cx="720000" cy="792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ชื่อเรื่อง 1">
            <a:extLst>
              <a:ext uri="{FF2B5EF4-FFF2-40B4-BE49-F238E27FC236}">
                <a16:creationId xmlns:a16="http://schemas.microsoft.com/office/drawing/2014/main" id="{64962AAC-7195-430C-9037-D3F76F2AFF04}"/>
              </a:ext>
            </a:extLst>
          </p:cNvPr>
          <p:cNvSpPr txBox="1">
            <a:spLocks/>
          </p:cNvSpPr>
          <p:nvPr/>
        </p:nvSpPr>
        <p:spPr>
          <a:xfrm>
            <a:off x="1799996" y="28279215"/>
            <a:ext cx="6278523" cy="1614075"/>
          </a:xfrm>
          <a:prstGeom prst="roundRect">
            <a:avLst>
              <a:gd name="adj" fmla="val 16347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dirty="0">
                <a:latin typeface="Kanit Light" panose="00000400000000000000" pitchFamily="2" charset="-34"/>
                <a:cs typeface="Kanit Light" panose="00000400000000000000" pitchFamily="2" charset="-34"/>
              </a:rPr>
              <a:t>วิธีการดำเนินงาน</a:t>
            </a:r>
          </a:p>
        </p:txBody>
      </p:sp>
      <p:sp>
        <p:nvSpPr>
          <p:cNvPr id="36" name="ชื่อเรื่อง 1">
            <a:extLst>
              <a:ext uri="{FF2B5EF4-FFF2-40B4-BE49-F238E27FC236}">
                <a16:creationId xmlns:a16="http://schemas.microsoft.com/office/drawing/2014/main" id="{3C0ECCDD-B526-4740-9CE3-7E7DB26355DD}"/>
              </a:ext>
            </a:extLst>
          </p:cNvPr>
          <p:cNvSpPr txBox="1">
            <a:spLocks/>
          </p:cNvSpPr>
          <p:nvPr/>
        </p:nvSpPr>
        <p:spPr>
          <a:xfrm>
            <a:off x="20393891" y="12520015"/>
            <a:ext cx="6371150" cy="1734009"/>
          </a:xfrm>
          <a:prstGeom prst="roundRect">
            <a:avLst>
              <a:gd name="adj" fmla="val 122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lvl="0" algn="ctr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436688" algn="l"/>
              </a:tabLst>
              <a:defRPr sz="540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defRPr>
            </a:lvl1pPr>
          </a:lstStyle>
          <a:p>
            <a:r>
              <a:rPr lang="th-TH" dirty="0"/>
              <a:t>ผล</a:t>
            </a:r>
            <a:r>
              <a:rPr lang="th-TH"/>
              <a:t>การดำเนินงาน</a:t>
            </a:r>
            <a:endParaRPr lang="th-TH" dirty="0"/>
          </a:p>
        </p:txBody>
      </p:sp>
      <p:sp>
        <p:nvSpPr>
          <p:cNvPr id="49" name="รูปแบบอิสระ: รูปร่าง 48" hidden="1">
            <a:extLst>
              <a:ext uri="{FF2B5EF4-FFF2-40B4-BE49-F238E27FC236}">
                <a16:creationId xmlns:a16="http://schemas.microsoft.com/office/drawing/2014/main" id="{CF03347B-058C-434E-BC04-15057B5256E6}"/>
              </a:ext>
            </a:extLst>
          </p:cNvPr>
          <p:cNvSpPr/>
          <p:nvPr/>
        </p:nvSpPr>
        <p:spPr>
          <a:xfrm rot="10800000">
            <a:off x="7959633" y="31485503"/>
            <a:ext cx="374921" cy="188014"/>
          </a:xfrm>
          <a:custGeom>
            <a:avLst/>
            <a:gdLst>
              <a:gd name="connsiteX0" fmla="*/ 251258 w 502516"/>
              <a:gd name="connsiteY0" fmla="*/ 0 h 252000"/>
              <a:gd name="connsiteX1" fmla="*/ 502516 w 502516"/>
              <a:gd name="connsiteY1" fmla="*/ 251258 h 252000"/>
              <a:gd name="connsiteX2" fmla="*/ 502441 w 502516"/>
              <a:gd name="connsiteY2" fmla="*/ 252000 h 252000"/>
              <a:gd name="connsiteX3" fmla="*/ 75 w 502516"/>
              <a:gd name="connsiteY3" fmla="*/ 252000 h 252000"/>
              <a:gd name="connsiteX4" fmla="*/ 0 w 502516"/>
              <a:gd name="connsiteY4" fmla="*/ 251258 h 252000"/>
              <a:gd name="connsiteX5" fmla="*/ 251258 w 502516"/>
              <a:gd name="connsiteY5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516" h="252000">
                <a:moveTo>
                  <a:pt x="251258" y="0"/>
                </a:moveTo>
                <a:cubicBezTo>
                  <a:pt x="390024" y="0"/>
                  <a:pt x="502516" y="112492"/>
                  <a:pt x="502516" y="251258"/>
                </a:cubicBezTo>
                <a:lnTo>
                  <a:pt x="502441" y="252000"/>
                </a:lnTo>
                <a:lnTo>
                  <a:pt x="75" y="252000"/>
                </a:lnTo>
                <a:lnTo>
                  <a:pt x="0" y="251258"/>
                </a:lnTo>
                <a:cubicBezTo>
                  <a:pt x="0" y="112492"/>
                  <a:pt x="112492" y="0"/>
                  <a:pt x="2512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73413B9D-3859-4A41-8872-3F69833AD57A}"/>
              </a:ext>
            </a:extLst>
          </p:cNvPr>
          <p:cNvSpPr txBox="1">
            <a:spLocks/>
          </p:cNvSpPr>
          <p:nvPr/>
        </p:nvSpPr>
        <p:spPr>
          <a:xfrm>
            <a:off x="1799996" y="12920089"/>
            <a:ext cx="14039645" cy="8680230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บทนำ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	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Teacher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Finder“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บนระบบปฏิบัติการ </a:t>
            </a:r>
            <a:r>
              <a:rPr lang="en-US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Android</a:t>
            </a:r>
            <a:r>
              <a:rPr lang="th-TH" sz="3600" dirty="0">
                <a:latin typeface="Kanit Light" panose="00000400000000000000" pitchFamily="2" charset="-34"/>
                <a:cs typeface="Kanit Light" panose="00000400000000000000" pitchFamily="2" charset="-34"/>
              </a:rPr>
              <a:t> 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หรือจะส่งข้อมูลให้โทรศัพท์เครื่องอื่นก็ได้ นอกจากนี้แอปพลิเคชันยังมีความสวยงาม ใช้งานง่าย รวดเร็ว และเข้าใจได้ง่ายอีกด้วย</a:t>
            </a:r>
            <a:endParaRPr lang="th-TH" sz="54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A41AAF38-7B1A-4D38-8C91-7EDEF8F1BBE7}"/>
              </a:ext>
            </a:extLst>
          </p:cNvPr>
          <p:cNvSpPr/>
          <p:nvPr/>
        </p:nvSpPr>
        <p:spPr>
          <a:xfrm>
            <a:off x="1802407" y="2280085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B3AC4471-7882-4D24-B392-737ECED00478}"/>
              </a:ext>
            </a:extLst>
          </p:cNvPr>
          <p:cNvSpPr/>
          <p:nvPr/>
        </p:nvSpPr>
        <p:spPr>
          <a:xfrm>
            <a:off x="1799996" y="1292056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04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AF7B14C3-40B1-440A-9596-754051B1CEBE}"/>
              </a:ext>
            </a:extLst>
          </p:cNvPr>
          <p:cNvSpPr/>
          <p:nvPr/>
        </p:nvSpPr>
        <p:spPr>
          <a:xfrm>
            <a:off x="3448995" y="33162964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การดำเนินงาน</a:t>
            </a: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1CC75170-77F2-43EC-8B47-3869E83B4CA7}"/>
              </a:ext>
            </a:extLst>
          </p:cNvPr>
          <p:cNvSpPr/>
          <p:nvPr/>
        </p:nvSpPr>
        <p:spPr>
          <a:xfrm>
            <a:off x="3848953" y="34648855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ทดสอบระบบ</a:t>
            </a: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65F7C346-59AE-4EDB-A523-68DA6C870747}"/>
              </a:ext>
            </a:extLst>
          </p:cNvPr>
          <p:cNvSpPr/>
          <p:nvPr/>
        </p:nvSpPr>
        <p:spPr>
          <a:xfrm>
            <a:off x="4248911" y="36134746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การแจกจ่าย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657A3A9C-CEAC-4091-BF7B-2C2641D1D3A1}"/>
              </a:ext>
            </a:extLst>
          </p:cNvPr>
          <p:cNvSpPr/>
          <p:nvPr/>
        </p:nvSpPr>
        <p:spPr>
          <a:xfrm>
            <a:off x="4648871" y="37620638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การดูแลรักษา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DFD928A-94EB-4D2E-8F16-9312B8A1F004}"/>
              </a:ext>
            </a:extLst>
          </p:cNvPr>
          <p:cNvSpPr/>
          <p:nvPr/>
        </p:nvSpPr>
        <p:spPr>
          <a:xfrm>
            <a:off x="2649079" y="30191182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กำหนดความต้องการ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B59BAE49-DD4D-4227-B8F8-4F4ED430CEC7}"/>
              </a:ext>
            </a:extLst>
          </p:cNvPr>
          <p:cNvSpPr/>
          <p:nvPr/>
        </p:nvSpPr>
        <p:spPr>
          <a:xfrm>
            <a:off x="3049037" y="31677073"/>
            <a:ext cx="5310554" cy="118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40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ออกแบบระบบ</a:t>
            </a:r>
          </a:p>
        </p:txBody>
      </p:sp>
      <p:sp>
        <p:nvSpPr>
          <p:cNvPr id="10" name="w">
            <a:extLst>
              <a:ext uri="{FF2B5EF4-FFF2-40B4-BE49-F238E27FC236}">
                <a16:creationId xmlns:a16="http://schemas.microsoft.com/office/drawing/2014/main" id="{DC093929-7C4F-45D8-9B08-7F3F0F13B399}"/>
              </a:ext>
            </a:extLst>
          </p:cNvPr>
          <p:cNvSpPr/>
          <p:nvPr/>
        </p:nvSpPr>
        <p:spPr>
          <a:xfrm>
            <a:off x="5079633" y="30011182"/>
            <a:ext cx="2880000" cy="18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39CCA199-3675-4A9D-84EE-BB2207A66C65}"/>
              </a:ext>
            </a:extLst>
          </p:cNvPr>
          <p:cNvSpPr/>
          <p:nvPr/>
        </p:nvSpPr>
        <p:spPr>
          <a:xfrm>
            <a:off x="7959633" y="300072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2" name="กลุ่ม 31">
            <a:extLst>
              <a:ext uri="{FF2B5EF4-FFF2-40B4-BE49-F238E27FC236}">
                <a16:creationId xmlns:a16="http://schemas.microsoft.com/office/drawing/2014/main" id="{3A9536F8-3C9F-46F3-BEC8-FE733A534C5D}"/>
              </a:ext>
            </a:extLst>
          </p:cNvPr>
          <p:cNvGrpSpPr/>
          <p:nvPr/>
        </p:nvGrpSpPr>
        <p:grpSpPr>
          <a:xfrm>
            <a:off x="14943659" y="19484156"/>
            <a:ext cx="7731864" cy="3958727"/>
            <a:chOff x="14943659" y="19484156"/>
            <a:chExt cx="7731864" cy="3958727"/>
          </a:xfrm>
        </p:grpSpPr>
        <p:pic>
          <p:nvPicPr>
            <p:cNvPr id="12" name="รูปภาพ 11">
              <a:extLst>
                <a:ext uri="{FF2B5EF4-FFF2-40B4-BE49-F238E27FC236}">
                  <a16:creationId xmlns:a16="http://schemas.microsoft.com/office/drawing/2014/main" id="{5F61F0DF-6E95-41B4-9890-13EBEA019A1E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" t="47380" r="1783" b="17285"/>
            <a:stretch/>
          </p:blipFill>
          <p:spPr bwMode="auto">
            <a:xfrm>
              <a:off x="14951869" y="19675089"/>
              <a:ext cx="2495550" cy="1628140"/>
            </a:xfrm>
            <a:prstGeom prst="rect">
              <a:avLst/>
            </a:prstGeom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รูปภาพ 12">
              <a:extLst>
                <a:ext uri="{FF2B5EF4-FFF2-40B4-BE49-F238E27FC236}">
                  <a16:creationId xmlns:a16="http://schemas.microsoft.com/office/drawing/2014/main" id="{2D3D2C92-A09D-4A56-B584-3273ADFB6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67" b="46132"/>
            <a:stretch/>
          </p:blipFill>
          <p:spPr>
            <a:xfrm>
              <a:off x="20179973" y="19484156"/>
              <a:ext cx="2495550" cy="1819073"/>
            </a:xfrm>
            <a:prstGeom prst="rect">
              <a:avLst/>
            </a:prstGeom>
            <a:effectLst/>
          </p:spPr>
        </p:pic>
        <p:pic>
          <p:nvPicPr>
            <p:cNvPr id="14" name="Picture 2" descr="https://scontent.fbkk22-2.fna.fbcdn.net/v/t1.15752-9/61572515_2066141683483286_4713353825673543680_n.jpg?_nc_cat=109&amp;_nc_oc=AQnaJpcXGb1pPx_BF4xraQt_ZqtS49jueGjpxA7jRIZOharNpVCHprcjJcNDjLs4V9s&amp;_nc_ht=scontent.fbkk22-2.fna&amp;oh=1f0f394f6e34c7fde52cb22f7da16c15&amp;oe=5D51A3DA">
              <a:extLst>
                <a:ext uri="{FF2B5EF4-FFF2-40B4-BE49-F238E27FC236}">
                  <a16:creationId xmlns:a16="http://schemas.microsoft.com/office/drawing/2014/main" id="{206B9680-3166-4E8B-8FE8-B57886250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8" b="33195"/>
            <a:stretch/>
          </p:blipFill>
          <p:spPr bwMode="auto">
            <a:xfrm>
              <a:off x="14943659" y="21431475"/>
              <a:ext cx="2498834" cy="201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625508CB-B556-4E0C-8D9F-57CB89086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65" b="8291"/>
            <a:stretch/>
          </p:blipFill>
          <p:spPr>
            <a:xfrm>
              <a:off x="17563458" y="20348684"/>
              <a:ext cx="2495550" cy="3094199"/>
            </a:xfrm>
            <a:prstGeom prst="rect">
              <a:avLst/>
            </a:prstGeom>
          </p:spPr>
        </p:pic>
        <p:pic>
          <p:nvPicPr>
            <p:cNvPr id="16" name="รูปภาพ 15">
              <a:extLst>
                <a:ext uri="{FF2B5EF4-FFF2-40B4-BE49-F238E27FC236}">
                  <a16:creationId xmlns:a16="http://schemas.microsoft.com/office/drawing/2014/main" id="{2EA5EA2F-690F-49B2-B5A9-9FB7C2CE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0" b="32800"/>
            <a:stretch/>
          </p:blipFill>
          <p:spPr>
            <a:xfrm>
              <a:off x="20179973" y="21419824"/>
              <a:ext cx="2495550" cy="2023059"/>
            </a:xfrm>
            <a:prstGeom prst="rect">
              <a:avLst/>
            </a:prstGeom>
          </p:spPr>
        </p:pic>
        <p:sp>
          <p:nvSpPr>
            <p:cNvPr id="25" name="วงรี 24">
              <a:extLst>
                <a:ext uri="{FF2B5EF4-FFF2-40B4-BE49-F238E27FC236}">
                  <a16:creationId xmlns:a16="http://schemas.microsoft.com/office/drawing/2014/main" id="{6FC27058-F958-4C41-A0DB-F5AEDFBCD802}"/>
                </a:ext>
              </a:extLst>
            </p:cNvPr>
            <p:cNvSpPr/>
            <p:nvPr/>
          </p:nvSpPr>
          <p:spPr>
            <a:xfrm>
              <a:off x="16902460" y="196750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>
              <a:noAutofit/>
            </a:bodyPr>
            <a:lstStyle/>
            <a:p>
              <a:pPr algn="ctr" fontAlgn="base">
                <a:lnSpc>
                  <a:spcPct val="115000"/>
                </a:lnSpc>
                <a:spcAft>
                  <a:spcPts val="1000"/>
                </a:spcAft>
                <a:tabLst>
                  <a:tab pos="1436688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rPr>
                <a:t>1</a:t>
              </a:r>
              <a:endParaRPr lang="th-TH" sz="2000" dirty="0">
                <a:solidFill>
                  <a:schemeClr val="tx1"/>
                </a:solidFill>
                <a:latin typeface="Kanit Medium" panose="00000600000000000000" pitchFamily="2" charset="-34"/>
                <a:ea typeface="+mj-ea"/>
                <a:cs typeface="Kanit Medium" panose="00000600000000000000" pitchFamily="2" charset="-34"/>
              </a:endParaRPr>
            </a:p>
          </p:txBody>
        </p:sp>
        <p:sp>
          <p:nvSpPr>
            <p:cNvPr id="26" name="วงรี 25">
              <a:extLst>
                <a:ext uri="{FF2B5EF4-FFF2-40B4-BE49-F238E27FC236}">
                  <a16:creationId xmlns:a16="http://schemas.microsoft.com/office/drawing/2014/main" id="{81E81744-27CA-43BF-A4A9-210C29CE62CB}"/>
                </a:ext>
              </a:extLst>
            </p:cNvPr>
            <p:cNvSpPr/>
            <p:nvPr/>
          </p:nvSpPr>
          <p:spPr>
            <a:xfrm>
              <a:off x="22135523" y="194841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>
              <a:noAutofit/>
            </a:bodyPr>
            <a:lstStyle/>
            <a:p>
              <a:pPr algn="ctr" fontAlgn="base">
                <a:lnSpc>
                  <a:spcPct val="115000"/>
                </a:lnSpc>
                <a:spcAft>
                  <a:spcPts val="1000"/>
                </a:spcAft>
                <a:tabLst>
                  <a:tab pos="1436688" algn="l"/>
                </a:tabLst>
              </a:pPr>
              <a:r>
                <a:rPr lang="en-US" sz="2000" dirty="0"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rPr>
                <a:t>2</a:t>
              </a:r>
              <a:endParaRPr lang="th-TH" sz="2000" dirty="0">
                <a:solidFill>
                  <a:schemeClr val="tx1"/>
                </a:solidFill>
                <a:latin typeface="Kanit Medium" panose="00000600000000000000" pitchFamily="2" charset="-34"/>
                <a:ea typeface="+mj-ea"/>
                <a:cs typeface="Kanit Medium" panose="00000600000000000000" pitchFamily="2" charset="-34"/>
              </a:endParaRPr>
            </a:p>
          </p:txBody>
        </p:sp>
        <p:sp>
          <p:nvSpPr>
            <p:cNvPr id="29" name="วงรี 28">
              <a:extLst>
                <a:ext uri="{FF2B5EF4-FFF2-40B4-BE49-F238E27FC236}">
                  <a16:creationId xmlns:a16="http://schemas.microsoft.com/office/drawing/2014/main" id="{B079FEC4-DE23-4244-A37F-CDD2E798D0A5}"/>
                </a:ext>
              </a:extLst>
            </p:cNvPr>
            <p:cNvSpPr/>
            <p:nvPr/>
          </p:nvSpPr>
          <p:spPr>
            <a:xfrm>
              <a:off x="16902460" y="2141982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>
              <a:noAutofit/>
            </a:bodyPr>
            <a:lstStyle/>
            <a:p>
              <a:pPr algn="ctr" fontAlgn="base">
                <a:lnSpc>
                  <a:spcPct val="115000"/>
                </a:lnSpc>
                <a:spcAft>
                  <a:spcPts val="1000"/>
                </a:spcAft>
                <a:tabLst>
                  <a:tab pos="1436688" algn="l"/>
                </a:tabLst>
              </a:pPr>
              <a:r>
                <a:rPr lang="en-US" sz="2000" dirty="0"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rPr>
                <a:t>3</a:t>
              </a:r>
              <a:endParaRPr lang="th-TH" sz="2000" dirty="0">
                <a:solidFill>
                  <a:schemeClr val="tx1"/>
                </a:solidFill>
                <a:latin typeface="Kanit Medium" panose="00000600000000000000" pitchFamily="2" charset="-34"/>
                <a:ea typeface="+mj-ea"/>
                <a:cs typeface="Kanit Medium" panose="00000600000000000000" pitchFamily="2" charset="-34"/>
              </a:endParaRPr>
            </a:p>
          </p:txBody>
        </p:sp>
        <p:sp>
          <p:nvSpPr>
            <p:cNvPr id="30" name="วงรี 29">
              <a:extLst>
                <a:ext uri="{FF2B5EF4-FFF2-40B4-BE49-F238E27FC236}">
                  <a16:creationId xmlns:a16="http://schemas.microsoft.com/office/drawing/2014/main" id="{E4DBE129-5463-419D-A4CC-42EF5980E821}"/>
                </a:ext>
              </a:extLst>
            </p:cNvPr>
            <p:cNvSpPr/>
            <p:nvPr/>
          </p:nvSpPr>
          <p:spPr>
            <a:xfrm>
              <a:off x="19514886" y="203465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>
              <a:noAutofit/>
            </a:bodyPr>
            <a:lstStyle/>
            <a:p>
              <a:pPr algn="ctr" fontAlgn="base">
                <a:lnSpc>
                  <a:spcPct val="115000"/>
                </a:lnSpc>
                <a:spcAft>
                  <a:spcPts val="1000"/>
                </a:spcAft>
                <a:tabLst>
                  <a:tab pos="1436688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rPr>
                <a:t>4</a:t>
              </a:r>
              <a:endParaRPr lang="th-TH" sz="2000" dirty="0">
                <a:solidFill>
                  <a:schemeClr val="tx1"/>
                </a:solidFill>
                <a:latin typeface="Kanit Medium" panose="00000600000000000000" pitchFamily="2" charset="-34"/>
                <a:ea typeface="+mj-ea"/>
                <a:cs typeface="Kanit Medium" panose="00000600000000000000" pitchFamily="2" charset="-34"/>
              </a:endParaRPr>
            </a:p>
          </p:txBody>
        </p:sp>
        <p:sp>
          <p:nvSpPr>
            <p:cNvPr id="31" name="วงรี 30">
              <a:extLst>
                <a:ext uri="{FF2B5EF4-FFF2-40B4-BE49-F238E27FC236}">
                  <a16:creationId xmlns:a16="http://schemas.microsoft.com/office/drawing/2014/main" id="{AE077D35-1EBB-4EED-BD10-5E09F5D9C52A}"/>
                </a:ext>
              </a:extLst>
            </p:cNvPr>
            <p:cNvSpPr/>
            <p:nvPr/>
          </p:nvSpPr>
          <p:spPr>
            <a:xfrm>
              <a:off x="22127313" y="2141982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>
              <a:noAutofit/>
            </a:bodyPr>
            <a:lstStyle/>
            <a:p>
              <a:pPr algn="ctr" fontAlgn="base">
                <a:lnSpc>
                  <a:spcPct val="115000"/>
                </a:lnSpc>
                <a:spcAft>
                  <a:spcPts val="1000"/>
                </a:spcAft>
                <a:tabLst>
                  <a:tab pos="1436688" algn="l"/>
                </a:tabLst>
              </a:pPr>
              <a:r>
                <a:rPr lang="en-US" sz="2000" dirty="0"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rPr>
                <a:t>5</a:t>
              </a:r>
              <a:endParaRPr lang="th-TH" sz="2000" dirty="0">
                <a:solidFill>
                  <a:schemeClr val="tx1"/>
                </a:solidFill>
                <a:latin typeface="Kanit Medium" panose="00000600000000000000" pitchFamily="2" charset="-34"/>
                <a:ea typeface="+mj-ea"/>
                <a:cs typeface="Kanit Medium" panose="00000600000000000000" pitchFamily="2" charset="-34"/>
              </a:endParaRPr>
            </a:p>
          </p:txBody>
        </p:sp>
      </p:grpSp>
      <p:grpSp>
        <p:nvGrpSpPr>
          <p:cNvPr id="40" name="กลุ่ม 39">
            <a:extLst>
              <a:ext uri="{FF2B5EF4-FFF2-40B4-BE49-F238E27FC236}">
                <a16:creationId xmlns:a16="http://schemas.microsoft.com/office/drawing/2014/main" id="{6EDF2A56-8EAD-4503-B13C-AB41A39D5C6B}"/>
              </a:ext>
            </a:extLst>
          </p:cNvPr>
          <p:cNvGrpSpPr/>
          <p:nvPr/>
        </p:nvGrpSpPr>
        <p:grpSpPr>
          <a:xfrm>
            <a:off x="12985758" y="14963596"/>
            <a:ext cx="9693222" cy="3288240"/>
            <a:chOff x="12985758" y="14963596"/>
            <a:chExt cx="9693222" cy="3288240"/>
          </a:xfrm>
        </p:grpSpPr>
        <p:grpSp>
          <p:nvGrpSpPr>
            <p:cNvPr id="34" name="กลุ่ม 33">
              <a:extLst>
                <a:ext uri="{FF2B5EF4-FFF2-40B4-BE49-F238E27FC236}">
                  <a16:creationId xmlns:a16="http://schemas.microsoft.com/office/drawing/2014/main" id="{71BB0A60-6489-4D16-B4D3-CD2DDE152A9C}"/>
                </a:ext>
              </a:extLst>
            </p:cNvPr>
            <p:cNvGrpSpPr/>
            <p:nvPr/>
          </p:nvGrpSpPr>
          <p:grpSpPr>
            <a:xfrm>
              <a:off x="12985758" y="14963596"/>
              <a:ext cx="1849634" cy="3288240"/>
              <a:chOff x="14943659" y="14963595"/>
              <a:chExt cx="1849634" cy="3288240"/>
            </a:xfrm>
          </p:grpSpPr>
          <p:pic>
            <p:nvPicPr>
              <p:cNvPr id="19" name="รูปภาพ 18">
                <a:extLst>
                  <a:ext uri="{FF2B5EF4-FFF2-40B4-BE49-F238E27FC236}">
                    <a16:creationId xmlns:a16="http://schemas.microsoft.com/office/drawing/2014/main" id="{3D86CA6A-6FEF-4CAA-BBD3-59AD1AA6F6A7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14943659" y="14963595"/>
                <a:ext cx="1849634" cy="3288240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" name="วงรี 1">
                <a:extLst>
                  <a:ext uri="{FF2B5EF4-FFF2-40B4-BE49-F238E27FC236}">
                    <a16:creationId xmlns:a16="http://schemas.microsoft.com/office/drawing/2014/main" id="{86127EC3-BECE-4753-9163-C4D686D4C187}"/>
                  </a:ext>
                </a:extLst>
              </p:cNvPr>
              <p:cNvSpPr/>
              <p:nvPr/>
            </p:nvSpPr>
            <p:spPr>
              <a:xfrm>
                <a:off x="16253292" y="149635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0" tIns="0" rIns="0" bIns="0" rtlCol="0" anchor="ctr">
                <a:noAutofit/>
              </a:bodyPr>
              <a:lstStyle/>
              <a:p>
                <a:pPr algn="ctr" fontAlgn="base">
                  <a:lnSpc>
                    <a:spcPct val="115000"/>
                  </a:lnSpc>
                  <a:spcAft>
                    <a:spcPts val="1000"/>
                  </a:spcAft>
                  <a:tabLst>
                    <a:tab pos="1436688" algn="l"/>
                  </a:tabLst>
                </a:pPr>
                <a:r>
                  <a:rPr lang="en-US" sz="2000" dirty="0">
                    <a:latin typeface="Kanit Medium" panose="00000600000000000000" pitchFamily="2" charset="-34"/>
                    <a:ea typeface="+mj-ea"/>
                    <a:cs typeface="Kanit Medium" panose="00000600000000000000" pitchFamily="2" charset="-34"/>
                  </a:rPr>
                  <a:t>A</a:t>
                </a:r>
                <a:endParaRPr lang="th-TH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endParaRPr>
              </a:p>
            </p:txBody>
          </p:sp>
        </p:grpSp>
        <p:grpSp>
          <p:nvGrpSpPr>
            <p:cNvPr id="35" name="กลุ่ม 34">
              <a:extLst>
                <a:ext uri="{FF2B5EF4-FFF2-40B4-BE49-F238E27FC236}">
                  <a16:creationId xmlns:a16="http://schemas.microsoft.com/office/drawing/2014/main" id="{E356E462-268F-405E-B13C-B547AB9FE350}"/>
                </a:ext>
              </a:extLst>
            </p:cNvPr>
            <p:cNvGrpSpPr/>
            <p:nvPr/>
          </p:nvGrpSpPr>
          <p:grpSpPr>
            <a:xfrm>
              <a:off x="14944334" y="14963596"/>
              <a:ext cx="1849634" cy="3288239"/>
              <a:chOff x="16902460" y="14963595"/>
              <a:chExt cx="1849634" cy="3288239"/>
            </a:xfrm>
          </p:grpSpPr>
          <p:pic>
            <p:nvPicPr>
              <p:cNvPr id="20" name="รูปภาพ 19">
                <a:extLst>
                  <a:ext uri="{FF2B5EF4-FFF2-40B4-BE49-F238E27FC236}">
                    <a16:creationId xmlns:a16="http://schemas.microsoft.com/office/drawing/2014/main" id="{64475D97-8E54-45C1-BCE9-457992E189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>
              <a:xfrm>
                <a:off x="16902460" y="14963596"/>
                <a:ext cx="1849634" cy="3288238"/>
              </a:xfrm>
              <a:prstGeom prst="rect">
                <a:avLst/>
              </a:prstGeom>
            </p:spPr>
          </p:pic>
          <p:sp>
            <p:nvSpPr>
              <p:cNvPr id="21" name="วงรี 20">
                <a:extLst>
                  <a:ext uri="{FF2B5EF4-FFF2-40B4-BE49-F238E27FC236}">
                    <a16:creationId xmlns:a16="http://schemas.microsoft.com/office/drawing/2014/main" id="{C4FC3476-54BD-482D-9DE6-E09EBE392759}"/>
                  </a:ext>
                </a:extLst>
              </p:cNvPr>
              <p:cNvSpPr/>
              <p:nvPr/>
            </p:nvSpPr>
            <p:spPr>
              <a:xfrm>
                <a:off x="18212093" y="149635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0" tIns="0" rIns="0" bIns="0" rtlCol="0" anchor="ctr">
                <a:noAutofit/>
              </a:bodyPr>
              <a:lstStyle/>
              <a:p>
                <a:pPr algn="ctr" fontAlgn="base">
                  <a:lnSpc>
                    <a:spcPct val="115000"/>
                  </a:lnSpc>
                  <a:spcAft>
                    <a:spcPts val="1000"/>
                  </a:spcAft>
                  <a:tabLst>
                    <a:tab pos="143668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Kanit Medium" panose="00000600000000000000" pitchFamily="2" charset="-34"/>
                    <a:ea typeface="+mj-ea"/>
                    <a:cs typeface="Kanit Medium" panose="00000600000000000000" pitchFamily="2" charset="-34"/>
                  </a:rPr>
                  <a:t>B</a:t>
                </a:r>
                <a:endParaRPr lang="th-TH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endParaRPr>
              </a:p>
            </p:txBody>
          </p:sp>
        </p:grpSp>
        <p:grpSp>
          <p:nvGrpSpPr>
            <p:cNvPr id="36" name="กลุ่ม 35">
              <a:extLst>
                <a:ext uri="{FF2B5EF4-FFF2-40B4-BE49-F238E27FC236}">
                  <a16:creationId xmlns:a16="http://schemas.microsoft.com/office/drawing/2014/main" id="{AE94FD00-7B88-44C5-A381-152B18623A21}"/>
                </a:ext>
              </a:extLst>
            </p:cNvPr>
            <p:cNvGrpSpPr/>
            <p:nvPr/>
          </p:nvGrpSpPr>
          <p:grpSpPr>
            <a:xfrm>
              <a:off x="16902910" y="14963596"/>
              <a:ext cx="1849632" cy="3286118"/>
              <a:chOff x="18861261" y="14963595"/>
              <a:chExt cx="1849632" cy="3286118"/>
            </a:xfrm>
          </p:grpSpPr>
          <p:pic>
            <p:nvPicPr>
              <p:cNvPr id="18" name="รูปภาพ 17">
                <a:extLst>
                  <a:ext uri="{FF2B5EF4-FFF2-40B4-BE49-F238E27FC236}">
                    <a16:creationId xmlns:a16="http://schemas.microsoft.com/office/drawing/2014/main" id="{50301E6F-FB3C-4773-B017-45E05E44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61261" y="14965717"/>
                <a:ext cx="1847250" cy="3283996"/>
              </a:xfrm>
              <a:prstGeom prst="rect">
                <a:avLst/>
              </a:prstGeom>
            </p:spPr>
          </p:pic>
          <p:sp>
            <p:nvSpPr>
              <p:cNvPr id="22" name="วงรี 21">
                <a:extLst>
                  <a:ext uri="{FF2B5EF4-FFF2-40B4-BE49-F238E27FC236}">
                    <a16:creationId xmlns:a16="http://schemas.microsoft.com/office/drawing/2014/main" id="{93D12E38-A012-4F5A-88B6-7414010C8224}"/>
                  </a:ext>
                </a:extLst>
              </p:cNvPr>
              <p:cNvSpPr/>
              <p:nvPr/>
            </p:nvSpPr>
            <p:spPr>
              <a:xfrm>
                <a:off x="20170893" y="149635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0" tIns="0" rIns="0" bIns="0" rtlCol="0" anchor="ctr">
                <a:noAutofit/>
              </a:bodyPr>
              <a:lstStyle/>
              <a:p>
                <a:pPr algn="ctr" fontAlgn="base">
                  <a:lnSpc>
                    <a:spcPct val="115000"/>
                  </a:lnSpc>
                  <a:spcAft>
                    <a:spcPts val="1000"/>
                  </a:spcAft>
                  <a:tabLst>
                    <a:tab pos="1436688" algn="l"/>
                  </a:tabLst>
                </a:pPr>
                <a:r>
                  <a:rPr lang="en-US" sz="2000" dirty="0">
                    <a:latin typeface="Kanit Medium" panose="00000600000000000000" pitchFamily="2" charset="-34"/>
                    <a:ea typeface="+mj-ea"/>
                    <a:cs typeface="Kanit Medium" panose="00000600000000000000" pitchFamily="2" charset="-34"/>
                  </a:rPr>
                  <a:t>C</a:t>
                </a:r>
                <a:endParaRPr lang="th-TH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endParaRPr>
              </a:p>
            </p:txBody>
          </p:sp>
        </p:grpSp>
        <p:grpSp>
          <p:nvGrpSpPr>
            <p:cNvPr id="37" name="กลุ่ม 36">
              <a:extLst>
                <a:ext uri="{FF2B5EF4-FFF2-40B4-BE49-F238E27FC236}">
                  <a16:creationId xmlns:a16="http://schemas.microsoft.com/office/drawing/2014/main" id="{078935E4-0EB3-42DE-93C9-44D726192BB0}"/>
                </a:ext>
              </a:extLst>
            </p:cNvPr>
            <p:cNvGrpSpPr/>
            <p:nvPr/>
          </p:nvGrpSpPr>
          <p:grpSpPr>
            <a:xfrm>
              <a:off x="20817679" y="14963596"/>
              <a:ext cx="1861301" cy="3288239"/>
              <a:chOff x="20817679" y="14963595"/>
              <a:chExt cx="1861301" cy="3288239"/>
            </a:xfrm>
          </p:grpSpPr>
          <p:pic>
            <p:nvPicPr>
              <p:cNvPr id="17" name="Picture 2" descr="https://scontent.fbkk22-3.fna.fbcdn.net/v/t1.15752-9/61547341_307331240205541_8060875190424305664_n.jpg?_nc_cat=110&amp;_nc_oc=AQlyXn2EtVNt8jLVdM1FqGIDRYTPAEsUv7wS8ghCmQgT81P9y9mCX0pQPSVQ5cP4GEU&amp;_nc_ht=scontent.fbkk22-3.fna&amp;oh=89c7b11e7ecfd5b5ed34a7527d0a9cf1&amp;oe=5D5496D7">
                <a:extLst>
                  <a:ext uri="{FF2B5EF4-FFF2-40B4-BE49-F238E27FC236}">
                    <a16:creationId xmlns:a16="http://schemas.microsoft.com/office/drawing/2014/main" id="{EFC9D58D-6DA3-45A6-A47C-EA418C55F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7679" y="14963596"/>
                <a:ext cx="1849634" cy="3288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วงรี 22">
                <a:extLst>
                  <a:ext uri="{FF2B5EF4-FFF2-40B4-BE49-F238E27FC236}">
                    <a16:creationId xmlns:a16="http://schemas.microsoft.com/office/drawing/2014/main" id="{41D17F83-7599-4DF2-8FF3-68D6B88BA6BD}"/>
                  </a:ext>
                </a:extLst>
              </p:cNvPr>
              <p:cNvSpPr/>
              <p:nvPr/>
            </p:nvSpPr>
            <p:spPr>
              <a:xfrm>
                <a:off x="22138980" y="149635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0" tIns="0" rIns="0" bIns="0" rtlCol="0" anchor="ctr">
                <a:noAutofit/>
              </a:bodyPr>
              <a:lstStyle/>
              <a:p>
                <a:pPr algn="ctr" fontAlgn="base">
                  <a:lnSpc>
                    <a:spcPct val="115000"/>
                  </a:lnSpc>
                  <a:spcAft>
                    <a:spcPts val="1000"/>
                  </a:spcAft>
                  <a:tabLst>
                    <a:tab pos="143668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Kanit Medium" panose="00000600000000000000" pitchFamily="2" charset="-34"/>
                    <a:ea typeface="+mj-ea"/>
                    <a:cs typeface="Kanit Medium" panose="00000600000000000000" pitchFamily="2" charset="-34"/>
                  </a:rPr>
                  <a:t>E</a:t>
                </a:r>
                <a:endParaRPr lang="th-TH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endParaRPr>
              </a:p>
            </p:txBody>
          </p:sp>
        </p:grpSp>
        <p:grpSp>
          <p:nvGrpSpPr>
            <p:cNvPr id="39" name="กลุ่ม 38">
              <a:extLst>
                <a:ext uri="{FF2B5EF4-FFF2-40B4-BE49-F238E27FC236}">
                  <a16:creationId xmlns:a16="http://schemas.microsoft.com/office/drawing/2014/main" id="{9C9FD2E9-1A9F-4C33-9EEB-53D041BFA672}"/>
                </a:ext>
              </a:extLst>
            </p:cNvPr>
            <p:cNvGrpSpPr/>
            <p:nvPr/>
          </p:nvGrpSpPr>
          <p:grpSpPr>
            <a:xfrm>
              <a:off x="18859102" y="14963596"/>
              <a:ext cx="1849634" cy="3288239"/>
              <a:chOff x="18859102" y="14963596"/>
              <a:chExt cx="1849634" cy="3288239"/>
            </a:xfrm>
          </p:grpSpPr>
          <p:pic>
            <p:nvPicPr>
              <p:cNvPr id="33" name="Picture 2" descr="https://scontent.fbkk22-3.fna.fbcdn.net/v/t1.15752-9/61749038_862617164093868_2022421931281612800_n.jpg?_nc_cat=111&amp;_nc_oc=AQnY6frm7WgkkWX5_Z4ej36_PLuz1HXEuVe4rMhBPZqZjNFCb7M6DlSNA0eF-7Zngk0&amp;_nc_ht=scontent.fbkk22-3.fna&amp;oh=27c992e55280777bc6ae3041154889c9&amp;oe=5D952966">
                <a:extLst>
                  <a:ext uri="{FF2B5EF4-FFF2-40B4-BE49-F238E27FC236}">
                    <a16:creationId xmlns:a16="http://schemas.microsoft.com/office/drawing/2014/main" id="{2E5EF76D-2386-40A0-9696-BBC4B2F3F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9102" y="14963597"/>
                <a:ext cx="1849634" cy="3288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วงรี 37">
                <a:extLst>
                  <a:ext uri="{FF2B5EF4-FFF2-40B4-BE49-F238E27FC236}">
                    <a16:creationId xmlns:a16="http://schemas.microsoft.com/office/drawing/2014/main" id="{222C456D-D583-4837-9665-4CB6785FDFCA}"/>
                  </a:ext>
                </a:extLst>
              </p:cNvPr>
              <p:cNvSpPr/>
              <p:nvPr/>
            </p:nvSpPr>
            <p:spPr>
              <a:xfrm>
                <a:off x="20152147" y="14963596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0" tIns="0" rIns="0" bIns="0" rtlCol="0" anchor="ctr">
                <a:noAutofit/>
              </a:bodyPr>
              <a:lstStyle/>
              <a:p>
                <a:pPr algn="ctr" fontAlgn="base">
                  <a:lnSpc>
                    <a:spcPct val="115000"/>
                  </a:lnSpc>
                  <a:spcAft>
                    <a:spcPts val="1000"/>
                  </a:spcAft>
                  <a:tabLst>
                    <a:tab pos="1436688" algn="l"/>
                  </a:tabLst>
                </a:pPr>
                <a:r>
                  <a:rPr lang="en-US" sz="2000" dirty="0">
                    <a:latin typeface="Kanit Medium" panose="00000600000000000000" pitchFamily="2" charset="-34"/>
                    <a:ea typeface="+mj-ea"/>
                    <a:cs typeface="Kanit Medium" panose="00000600000000000000" pitchFamily="2" charset="-34"/>
                  </a:rPr>
                  <a:t>D</a:t>
                </a:r>
                <a:endParaRPr lang="th-TH" sz="2000" dirty="0">
                  <a:solidFill>
                    <a:schemeClr val="tx1"/>
                  </a:solidFill>
                  <a:latin typeface="Kanit Medium" panose="00000600000000000000" pitchFamily="2" charset="-34"/>
                  <a:ea typeface="+mj-ea"/>
                  <a:cs typeface="Kanit Medium" panose="00000600000000000000" pitchFamily="2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4808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218</Words>
  <Application>Microsoft Office PowerPoint</Application>
  <PresentationFormat>กำหนดเอง</PresentationFormat>
  <Paragraphs>29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Kanit</vt:lpstr>
      <vt:lpstr>Kanit Light</vt:lpstr>
      <vt:lpstr>Kanit Medium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๑๒๓</dc:creator>
  <cp:lastModifiedBy>๑๒๓</cp:lastModifiedBy>
  <cp:revision>44</cp:revision>
  <dcterms:created xsi:type="dcterms:W3CDTF">2019-06-30T16:37:22Z</dcterms:created>
  <dcterms:modified xsi:type="dcterms:W3CDTF">2019-07-07T19:12:38Z</dcterms:modified>
</cp:coreProperties>
</file>