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4" autoAdjust="0"/>
    <p:restoredTop sz="94660"/>
  </p:normalViewPr>
  <p:slideViewPr>
    <p:cSldViewPr snapToGrid="0">
      <p:cViewPr varScale="1">
        <p:scale>
          <a:sx n="46" d="100"/>
          <a:sy n="46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20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619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9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810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04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38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14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942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260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003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042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534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0" y="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741635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0" y="-3240000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105029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-10800000" y="-3240000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790920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-21600000" y="-3240000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512389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-10800000" y="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164870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-21600000" y="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79991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0" y="-1080000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41454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-10800000" y="-1080000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684941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-21600000" y="-1080000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67340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0" y="-2160000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21165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-10800000" y="-2160000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793970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6FB1A766-8265-4586-BBA4-97CACBE9E392}"/>
              </a:ext>
            </a:extLst>
          </p:cNvPr>
          <p:cNvGrpSpPr/>
          <p:nvPr/>
        </p:nvGrpSpPr>
        <p:grpSpPr>
          <a:xfrm>
            <a:off x="-21600000" y="-21600000"/>
            <a:ext cx="32400000" cy="43200639"/>
            <a:chOff x="0" y="-1"/>
            <a:chExt cx="32400000" cy="43200639"/>
          </a:xfrm>
        </p:grpSpPr>
        <p:sp>
          <p:nvSpPr>
            <p:cNvPr id="54" name="สี่เหลี่ยมผืนผ้า 53">
              <a:extLst>
                <a:ext uri="{FF2B5EF4-FFF2-40B4-BE49-F238E27FC236}">
                  <a16:creationId xmlns:a16="http://schemas.microsoft.com/office/drawing/2014/main" id="{DCCF60D9-5440-43AD-8CFB-92E2D49152C1}"/>
                </a:ext>
              </a:extLst>
            </p:cNvPr>
            <p:cNvSpPr/>
            <p:nvPr/>
          </p:nvSpPr>
          <p:spPr>
            <a:xfrm>
              <a:off x="0" y="3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สี่เหลี่ยมผืนผ้า 54">
              <a:extLst>
                <a:ext uri="{FF2B5EF4-FFF2-40B4-BE49-F238E27FC236}">
                  <a16:creationId xmlns:a16="http://schemas.microsoft.com/office/drawing/2014/main" id="{FBD986F8-FE50-400D-ADFE-6C1994BEF22A}"/>
                </a:ext>
              </a:extLst>
            </p:cNvPr>
            <p:cNvSpPr/>
            <p:nvPr/>
          </p:nvSpPr>
          <p:spPr>
            <a:xfrm>
              <a:off x="0" y="-1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6" name="สี่เหลี่ยมผืนผ้า 55">
              <a:extLst>
                <a:ext uri="{FF2B5EF4-FFF2-40B4-BE49-F238E27FC236}">
                  <a16:creationId xmlns:a16="http://schemas.microsoft.com/office/drawing/2014/main" id="{BEB14E21-7EFE-49BB-BC1C-FCD15827E6E2}"/>
                </a:ext>
              </a:extLst>
            </p:cNvPr>
            <p:cNvSpPr/>
            <p:nvPr/>
          </p:nvSpPr>
          <p:spPr>
            <a:xfrm>
              <a:off x="0" y="396006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06631A45-1728-481A-A795-D3AACC87ECD9}"/>
                </a:ext>
              </a:extLst>
            </p:cNvPr>
            <p:cNvSpPr/>
            <p:nvPr/>
          </p:nvSpPr>
          <p:spPr>
            <a:xfrm>
              <a:off x="1799996" y="79919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144344C1-8668-45FE-A90B-F1D5273FC081}"/>
                </a:ext>
              </a:extLst>
            </p:cNvPr>
            <p:cNvSpPr/>
            <p:nvPr/>
          </p:nvSpPr>
          <p:spPr>
            <a:xfrm>
              <a:off x="0" y="30583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59" name="รูปภาพ 58">
              <a:extLst>
                <a:ext uri="{FF2B5EF4-FFF2-40B4-BE49-F238E27FC236}">
                  <a16:creationId xmlns:a16="http://schemas.microsoft.com/office/drawing/2014/main" id="{7C475EA3-99A2-46C1-BB9A-B9475405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338842" y="359182"/>
              <a:ext cx="2340000" cy="2340000"/>
            </a:xfrm>
            <a:prstGeom prst="rect">
              <a:avLst/>
            </a:prstGeom>
          </p:spPr>
        </p:pic>
        <p:sp>
          <p:nvSpPr>
            <p:cNvPr id="60" name="สี่เหลี่ยมผืนผ้า 59">
              <a:extLst>
                <a:ext uri="{FF2B5EF4-FFF2-40B4-BE49-F238E27FC236}">
                  <a16:creationId xmlns:a16="http://schemas.microsoft.com/office/drawing/2014/main" id="{914FB799-729C-4B0F-8FF8-11F203F6F102}"/>
                </a:ext>
              </a:extLst>
            </p:cNvPr>
            <p:cNvSpPr/>
            <p:nvPr/>
          </p:nvSpPr>
          <p:spPr>
            <a:xfrm>
              <a:off x="2817622" y="405234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61" name="ชื่อเรื่อง 1">
              <a:extLst>
                <a:ext uri="{FF2B5EF4-FFF2-40B4-BE49-F238E27FC236}">
                  <a16:creationId xmlns:a16="http://schemas.microsoft.com/office/drawing/2014/main" id="{8073B482-FC0D-455C-8504-8D65ECDD5758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28008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62" name="ชื่อเรื่อง 1">
              <a:extLst>
                <a:ext uri="{FF2B5EF4-FFF2-40B4-BE49-F238E27FC236}">
                  <a16:creationId xmlns:a16="http://schemas.microsoft.com/office/drawing/2014/main" id="{17149336-B8D6-45CD-82DA-0BA034BB8526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282792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63" name="ชื่อเรื่อง 1">
              <a:extLst>
                <a:ext uri="{FF2B5EF4-FFF2-40B4-BE49-F238E27FC236}">
                  <a16:creationId xmlns:a16="http://schemas.microsoft.com/office/drawing/2014/main" id="{1DF0E225-0564-4C20-A803-41F25B3F93BE}"/>
                </a:ext>
              </a:extLst>
            </p:cNvPr>
            <p:cNvSpPr txBox="1">
              <a:spLocks/>
            </p:cNvSpPr>
            <p:nvPr/>
          </p:nvSpPr>
          <p:spPr>
            <a:xfrm>
              <a:off x="20393891" y="125200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64" name="ชื่อเรื่อง 1">
              <a:extLst>
                <a:ext uri="{FF2B5EF4-FFF2-40B4-BE49-F238E27FC236}">
                  <a16:creationId xmlns:a16="http://schemas.microsoft.com/office/drawing/2014/main" id="{62A1837D-930D-4FC4-9BF8-16DC427B36D3}"/>
                </a:ext>
              </a:extLst>
            </p:cNvPr>
            <p:cNvSpPr txBox="1">
              <a:spLocks/>
            </p:cNvSpPr>
            <p:nvPr/>
          </p:nvSpPr>
          <p:spPr>
            <a:xfrm>
              <a:off x="1799996" y="129200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65" name="กลุ่ม 64">
              <a:extLst>
                <a:ext uri="{FF2B5EF4-FFF2-40B4-BE49-F238E27FC236}">
                  <a16:creationId xmlns:a16="http://schemas.microsoft.com/office/drawing/2014/main" id="{B3755BB9-D52E-437F-93AB-1B1A1A2C2BD2}"/>
                </a:ext>
              </a:extLst>
            </p:cNvPr>
            <p:cNvGrpSpPr/>
            <p:nvPr/>
          </p:nvGrpSpPr>
          <p:grpSpPr>
            <a:xfrm>
              <a:off x="17436667" y="14764770"/>
              <a:ext cx="12975344" cy="4406941"/>
              <a:chOff x="12985758" y="14963596"/>
              <a:chExt cx="9681555" cy="3288240"/>
            </a:xfrm>
          </p:grpSpPr>
          <p:pic>
            <p:nvPicPr>
              <p:cNvPr id="66" name="รูปภาพ 65">
                <a:extLst>
                  <a:ext uri="{FF2B5EF4-FFF2-40B4-BE49-F238E27FC236}">
                    <a16:creationId xmlns:a16="http://schemas.microsoft.com/office/drawing/2014/main" id="{F09A7ECC-DC31-47A5-808B-5F640A88B8D2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7" name="รูปภาพ 66">
                <a:extLst>
                  <a:ext uri="{FF2B5EF4-FFF2-40B4-BE49-F238E27FC236}">
                    <a16:creationId xmlns:a16="http://schemas.microsoft.com/office/drawing/2014/main" id="{5EB2E833-87F5-4347-96EE-A70F5B6D5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68" name="รูปภาพ 67">
                <a:extLst>
                  <a:ext uri="{FF2B5EF4-FFF2-40B4-BE49-F238E27FC236}">
                    <a16:creationId xmlns:a16="http://schemas.microsoft.com/office/drawing/2014/main" id="{249660EF-879E-4063-AFBD-633676A7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69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30200441-F577-45A8-96A3-243FAD739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07E34B8D-5A78-4060-AA47-0FD8E97E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สี่เหลี่ยมผืนผ้า 70">
              <a:extLst>
                <a:ext uri="{FF2B5EF4-FFF2-40B4-BE49-F238E27FC236}">
                  <a16:creationId xmlns:a16="http://schemas.microsoft.com/office/drawing/2014/main" id="{B0A41EB4-A63B-4105-995D-86EA9B2227E6}"/>
                </a:ext>
              </a:extLst>
            </p:cNvPr>
            <p:cNvSpPr/>
            <p:nvPr/>
          </p:nvSpPr>
          <p:spPr>
            <a:xfrm>
              <a:off x="20531759" y="192253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72" name="กลุ่ม 71">
              <a:extLst>
                <a:ext uri="{FF2B5EF4-FFF2-40B4-BE49-F238E27FC236}">
                  <a16:creationId xmlns:a16="http://schemas.microsoft.com/office/drawing/2014/main" id="{633A0BE5-81A0-452B-9C10-90011DF8698B}"/>
                </a:ext>
              </a:extLst>
            </p:cNvPr>
            <p:cNvGrpSpPr/>
            <p:nvPr/>
          </p:nvGrpSpPr>
          <p:grpSpPr>
            <a:xfrm>
              <a:off x="20828367" y="21368460"/>
              <a:ext cx="9699501" cy="4966161"/>
              <a:chOff x="14943659" y="19484156"/>
              <a:chExt cx="7731864" cy="3958727"/>
            </a:xfrm>
          </p:grpSpPr>
          <p:pic>
            <p:nvPicPr>
              <p:cNvPr id="73" name="รูปภาพ 72">
                <a:extLst>
                  <a:ext uri="{FF2B5EF4-FFF2-40B4-BE49-F238E27FC236}">
                    <a16:creationId xmlns:a16="http://schemas.microsoft.com/office/drawing/2014/main" id="{DB8E853A-005B-46FD-8B2B-676371EE796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4" name="รูปภาพ 73">
                <a:extLst>
                  <a:ext uri="{FF2B5EF4-FFF2-40B4-BE49-F238E27FC236}">
                    <a16:creationId xmlns:a16="http://schemas.microsoft.com/office/drawing/2014/main" id="{0D1EEB6E-832E-4797-BC7D-DB9BB019A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75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5049B8E0-DDD0-49E3-AB70-D3FA0922A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รูปภาพ 75">
                <a:extLst>
                  <a:ext uri="{FF2B5EF4-FFF2-40B4-BE49-F238E27FC236}">
                    <a16:creationId xmlns:a16="http://schemas.microsoft.com/office/drawing/2014/main" id="{5A1568AA-9B54-48CE-B0BD-8DC9DA66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77" name="รูปภาพ 76">
                <a:extLst>
                  <a:ext uri="{FF2B5EF4-FFF2-40B4-BE49-F238E27FC236}">
                    <a16:creationId xmlns:a16="http://schemas.microsoft.com/office/drawing/2014/main" id="{657CFEAD-AB15-44CD-B06D-FF9E156BC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1F00210A-7176-4329-A7AC-D0A6286F8B34}"/>
                </a:ext>
              </a:extLst>
            </p:cNvPr>
            <p:cNvSpPr/>
            <p:nvPr/>
          </p:nvSpPr>
          <p:spPr>
            <a:xfrm>
              <a:off x="17408842" y="251714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79" name="รูปภาพ 78">
              <a:extLst>
                <a:ext uri="{FF2B5EF4-FFF2-40B4-BE49-F238E27FC236}">
                  <a16:creationId xmlns:a16="http://schemas.microsoft.com/office/drawing/2014/main" id="{7AE7B08B-5E8B-434A-AC27-CBD09E0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33347" y="19682496"/>
              <a:ext cx="1828800" cy="1828800"/>
            </a:xfrm>
            <a:prstGeom prst="rect">
              <a:avLst/>
            </a:prstGeom>
          </p:spPr>
        </p:pic>
        <p:sp>
          <p:nvSpPr>
            <p:cNvPr id="80" name="สี่เหลี่ยมผืนผ้า 79">
              <a:extLst>
                <a:ext uri="{FF2B5EF4-FFF2-40B4-BE49-F238E27FC236}">
                  <a16:creationId xmlns:a16="http://schemas.microsoft.com/office/drawing/2014/main" id="{4C40DC46-E217-4447-B608-B36BE3FBFBC5}"/>
                </a:ext>
              </a:extLst>
            </p:cNvPr>
            <p:cNvSpPr/>
            <p:nvPr/>
          </p:nvSpPr>
          <p:spPr>
            <a:xfrm>
              <a:off x="19162147" y="204174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81" name="กลุ่ม 80">
              <a:extLst>
                <a:ext uri="{FF2B5EF4-FFF2-40B4-BE49-F238E27FC236}">
                  <a16:creationId xmlns:a16="http://schemas.microsoft.com/office/drawing/2014/main" id="{7A271C21-C2CB-4933-A16B-88E7E1F2550E}"/>
                </a:ext>
              </a:extLst>
            </p:cNvPr>
            <p:cNvGrpSpPr/>
            <p:nvPr/>
          </p:nvGrpSpPr>
          <p:grpSpPr>
            <a:xfrm>
              <a:off x="18169067" y="27262137"/>
              <a:ext cx="10800000" cy="3836119"/>
              <a:chOff x="18179466" y="23394320"/>
              <a:chExt cx="10800000" cy="3836119"/>
            </a:xfrm>
          </p:grpSpPr>
          <p:sp>
            <p:nvSpPr>
              <p:cNvPr id="82" name="ชื่อเรื่อง 1">
                <a:extLst>
                  <a:ext uri="{FF2B5EF4-FFF2-40B4-BE49-F238E27FC236}">
                    <a16:creationId xmlns:a16="http://schemas.microsoft.com/office/drawing/2014/main" id="{806A6D20-5D08-4F88-9316-6C2FFC996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83" name="วงรี 82">
                <a:extLst>
                  <a:ext uri="{FF2B5EF4-FFF2-40B4-BE49-F238E27FC236}">
                    <a16:creationId xmlns:a16="http://schemas.microsoft.com/office/drawing/2014/main" id="{4B150980-AD0C-4965-AA0D-CC484CECFEB3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4" name="สี่เหลี่ยมผืนผ้า 83">
                <a:extLst>
                  <a:ext uri="{FF2B5EF4-FFF2-40B4-BE49-F238E27FC236}">
                    <a16:creationId xmlns:a16="http://schemas.microsoft.com/office/drawing/2014/main" id="{322455F8-8C2B-4459-BBB3-334B43FC76F8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85" name="วงรี 84">
                <a:extLst>
                  <a:ext uri="{FF2B5EF4-FFF2-40B4-BE49-F238E27FC236}">
                    <a16:creationId xmlns:a16="http://schemas.microsoft.com/office/drawing/2014/main" id="{AB0B474F-9EA5-49F1-BF92-D5B6B2F1B170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86" name="สี่เหลี่ยมผืนผ้า 85">
                <a:extLst>
                  <a:ext uri="{FF2B5EF4-FFF2-40B4-BE49-F238E27FC236}">
                    <a16:creationId xmlns:a16="http://schemas.microsoft.com/office/drawing/2014/main" id="{339FAB2D-EC47-407C-AF32-577C5B2F6248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87" name="กลุ่ม 86">
              <a:extLst>
                <a:ext uri="{FF2B5EF4-FFF2-40B4-BE49-F238E27FC236}">
                  <a16:creationId xmlns:a16="http://schemas.microsoft.com/office/drawing/2014/main" id="{87405143-4871-4917-A76E-DD61EFEA12BC}"/>
                </a:ext>
              </a:extLst>
            </p:cNvPr>
            <p:cNvGrpSpPr/>
            <p:nvPr/>
          </p:nvGrpSpPr>
          <p:grpSpPr>
            <a:xfrm>
              <a:off x="1799996" y="29991255"/>
              <a:ext cx="14039645" cy="7323299"/>
              <a:chOff x="195898" y="1976819"/>
              <a:chExt cx="8752202" cy="3685137"/>
            </a:xfrm>
          </p:grpSpPr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3A0465FE-E46B-4AB7-B720-32E485D4FEFF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0606EC0D-A204-4768-8FA2-FBF24DAF9751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ED348F33-3AB1-4A55-8F23-E85A8F88D6F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52264BB-27AF-46C8-851B-03E88F1F8A83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A05ACA62-B504-461A-A72C-1C20F9D692B0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E0C984D2-B33F-4854-B177-62A0478F2117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666A19F8-7248-42BB-8ABB-ECD9EE51A29E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3DE26083-0859-48A3-B56E-73D044EB8F29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47C6FE9C-03F0-465D-8846-E1AE0FD34207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182AE381-7343-4C31-9743-7DE79B5119BE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6E001436-8F01-4FFB-8D94-2EEA665CD352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99" name="ชื่อเรื่อง 1">
              <a:extLst>
                <a:ext uri="{FF2B5EF4-FFF2-40B4-BE49-F238E27FC236}">
                  <a16:creationId xmlns:a16="http://schemas.microsoft.com/office/drawing/2014/main" id="{32B008F9-2ACE-4F99-8E04-B2D05AA8D3D8}"/>
                </a:ext>
              </a:extLst>
            </p:cNvPr>
            <p:cNvSpPr txBox="1">
              <a:spLocks/>
            </p:cNvSpPr>
            <p:nvPr/>
          </p:nvSpPr>
          <p:spPr>
            <a:xfrm>
              <a:off x="16559643" y="316720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00" name="กลุ่ม 99">
              <a:extLst>
                <a:ext uri="{FF2B5EF4-FFF2-40B4-BE49-F238E27FC236}">
                  <a16:creationId xmlns:a16="http://schemas.microsoft.com/office/drawing/2014/main" id="{7F39D40D-B568-4AA0-B305-25331F1406F7}"/>
                </a:ext>
              </a:extLst>
            </p:cNvPr>
            <p:cNvGrpSpPr/>
            <p:nvPr/>
          </p:nvGrpSpPr>
          <p:grpSpPr>
            <a:xfrm>
              <a:off x="16549245" y="35504258"/>
              <a:ext cx="14039645" cy="1828869"/>
              <a:chOff x="16557235" y="34875028"/>
              <a:chExt cx="14039645" cy="1828869"/>
            </a:xfrm>
          </p:grpSpPr>
          <p:sp>
            <p:nvSpPr>
              <p:cNvPr id="101" name="ชื่อเรื่อง 1">
                <a:extLst>
                  <a:ext uri="{FF2B5EF4-FFF2-40B4-BE49-F238E27FC236}">
                    <a16:creationId xmlns:a16="http://schemas.microsoft.com/office/drawing/2014/main" id="{1671E36F-E3F0-47BD-98C3-BFBD875AA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102" name="สี่เหลี่ยมผืนผ้า 101">
                <a:extLst>
                  <a:ext uri="{FF2B5EF4-FFF2-40B4-BE49-F238E27FC236}">
                    <a16:creationId xmlns:a16="http://schemas.microsoft.com/office/drawing/2014/main" id="{16EAEF3A-AF8E-4F07-A352-64B6A3A3F2C7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259270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3684</Words>
  <Application>Microsoft Office PowerPoint</Application>
  <PresentationFormat>กำหนดเอง</PresentationFormat>
  <Paragraphs>516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Kanit</vt:lpstr>
      <vt:lpstr>Kanit Light</vt:lpstr>
      <vt:lpstr>Kanit Medium</vt:lpstr>
      <vt:lpstr>Kanit SemiBold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๑๒๓</dc:creator>
  <cp:lastModifiedBy>๑๒๓</cp:lastModifiedBy>
  <cp:revision>12</cp:revision>
  <dcterms:created xsi:type="dcterms:W3CDTF">2019-07-12T07:15:26Z</dcterms:created>
  <dcterms:modified xsi:type="dcterms:W3CDTF">2019-07-12T17:25:55Z</dcterms:modified>
</cp:coreProperties>
</file>