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56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92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69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74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2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3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35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30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7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8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SP2 Documentation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9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1 </a:t>
            </a:r>
            <a:r>
              <a:rPr lang="en-SG" dirty="0" err="1" smtClean="0"/>
              <a:t>Tasklist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Create the Scene (Everyone)</a:t>
            </a:r>
          </a:p>
          <a:p>
            <a:pPr marL="0" indent="0">
              <a:buNone/>
            </a:pPr>
            <a:r>
              <a:rPr lang="en-SG" dirty="0" smtClean="0"/>
              <a:t>-Skybox and objects (Sherman and Troy)</a:t>
            </a:r>
          </a:p>
          <a:p>
            <a:pPr marL="0" indent="0">
              <a:buNone/>
            </a:pPr>
            <a:r>
              <a:rPr lang="en-SG" dirty="0" smtClean="0"/>
              <a:t>-Shelves and Mart (Aloysius)</a:t>
            </a:r>
          </a:p>
          <a:p>
            <a:r>
              <a:rPr lang="en-SG" dirty="0" smtClean="0"/>
              <a:t>Begin Work on AI (</a:t>
            </a:r>
            <a:r>
              <a:rPr lang="en-SG" dirty="0" err="1" smtClean="0"/>
              <a:t>Ruo</a:t>
            </a:r>
            <a:r>
              <a:rPr lang="en-SG" dirty="0" smtClean="0"/>
              <a:t> Yun)</a:t>
            </a:r>
          </a:p>
          <a:p>
            <a:r>
              <a:rPr lang="en-SG" dirty="0" smtClean="0"/>
              <a:t>End Features: Decent-looking Mart</a:t>
            </a:r>
          </a:p>
        </p:txBody>
      </p:sp>
    </p:spTree>
    <p:extLst>
      <p:ext uri="{BB962C8B-B14F-4D97-AF65-F5344CB8AC3E}">
        <p14:creationId xmlns:p14="http://schemas.microsoft.com/office/powerpoint/2010/main" val="21666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1 Breakdown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Sherman:</a:t>
            </a:r>
          </a:p>
          <a:p>
            <a:pPr marL="0" indent="0">
              <a:buNone/>
            </a:pPr>
            <a:r>
              <a:rPr lang="en-SG" dirty="0" smtClean="0"/>
              <a:t>-Rendered Shelves and some products(Cans, etc.)</a:t>
            </a:r>
          </a:p>
          <a:p>
            <a:r>
              <a:rPr lang="en-SG" dirty="0" smtClean="0"/>
              <a:t>Aloysius: </a:t>
            </a:r>
          </a:p>
          <a:p>
            <a:pPr marL="0" indent="0">
              <a:buNone/>
            </a:pPr>
            <a:r>
              <a:rPr lang="en-SG" dirty="0" smtClean="0"/>
              <a:t>-Rendered Mart building and some products</a:t>
            </a:r>
          </a:p>
          <a:p>
            <a:pPr marL="0" indent="0">
              <a:buNone/>
            </a:pPr>
            <a:r>
              <a:rPr lang="en-SG" dirty="0" smtClean="0"/>
              <a:t>-Programmed Rendering from Text file</a:t>
            </a:r>
          </a:p>
          <a:p>
            <a:pPr marL="0" indent="0">
              <a:buNone/>
            </a:pPr>
            <a:r>
              <a:rPr lang="en-SG" dirty="0" smtClean="0"/>
              <a:t>-Debugged first-person Camera</a:t>
            </a:r>
          </a:p>
          <a:p>
            <a:r>
              <a:rPr lang="en-SG" dirty="0" err="1" smtClean="0"/>
              <a:t>Ruo</a:t>
            </a:r>
            <a:r>
              <a:rPr lang="en-SG" dirty="0" smtClean="0"/>
              <a:t> Yun: </a:t>
            </a:r>
          </a:p>
          <a:p>
            <a:pPr marL="0" indent="0">
              <a:buNone/>
            </a:pPr>
            <a:r>
              <a:rPr lang="en-SG" dirty="0" smtClean="0"/>
              <a:t>-Programmed patrolling AI</a:t>
            </a:r>
          </a:p>
          <a:p>
            <a:r>
              <a:rPr lang="en-SG" dirty="0" smtClean="0"/>
              <a:t>Troy:</a:t>
            </a:r>
          </a:p>
          <a:p>
            <a:pPr marL="0" indent="0">
              <a:buNone/>
            </a:pPr>
            <a:r>
              <a:rPr lang="en-SG" dirty="0" smtClean="0"/>
              <a:t>-Rendered Skybox and rest of products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24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2 </a:t>
            </a:r>
            <a:r>
              <a:rPr lang="en-SG" dirty="0" err="1" smtClean="0"/>
              <a:t>Tasklist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Begin work on game itself</a:t>
            </a:r>
          </a:p>
          <a:p>
            <a:r>
              <a:rPr lang="en-SG" dirty="0" smtClean="0"/>
              <a:t>User Interface(Everyone)</a:t>
            </a:r>
            <a:r>
              <a:rPr lang="en-SG" dirty="0" smtClean="0"/>
              <a:t> </a:t>
            </a:r>
          </a:p>
          <a:p>
            <a:r>
              <a:rPr lang="en-SG" dirty="0" smtClean="0"/>
              <a:t>Collision Checking (Sherman)</a:t>
            </a:r>
          </a:p>
          <a:p>
            <a:r>
              <a:rPr lang="en-SG" dirty="0" smtClean="0"/>
              <a:t>Character Animations(</a:t>
            </a:r>
            <a:r>
              <a:rPr lang="en-SG" dirty="0" err="1" smtClean="0"/>
              <a:t>Ruo</a:t>
            </a:r>
            <a:r>
              <a:rPr lang="en-SG" dirty="0" smtClean="0"/>
              <a:t> Yun)</a:t>
            </a:r>
          </a:p>
          <a:p>
            <a:r>
              <a:rPr lang="en-SG" dirty="0" smtClean="0"/>
              <a:t>Bullet Collision(Aloysius)</a:t>
            </a:r>
          </a:p>
          <a:p>
            <a:r>
              <a:rPr lang="en-SG" dirty="0" smtClean="0"/>
              <a:t>Main Menu(Troy)</a:t>
            </a:r>
          </a:p>
          <a:p>
            <a:r>
              <a:rPr lang="en-SG" dirty="0" smtClean="0"/>
              <a:t>End Features: Usable rifle, alert state, available products, paying for products, spawning police, main menu, animated NPCs, Working UI, working trolley, One working scenario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82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2 Breakdown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832"/>
            <a:ext cx="10515600" cy="5450939"/>
          </a:xfrm>
        </p:spPr>
        <p:txBody>
          <a:bodyPr>
            <a:normAutofit lnSpcReduction="10000"/>
          </a:bodyPr>
          <a:lstStyle/>
          <a:p>
            <a:r>
              <a:rPr lang="en-SG" sz="2000" dirty="0" smtClean="0"/>
              <a:t>Sherman: </a:t>
            </a:r>
          </a:p>
          <a:p>
            <a:pPr marL="0" indent="0">
              <a:buNone/>
            </a:pPr>
            <a:r>
              <a:rPr lang="en-SG" sz="2000" dirty="0"/>
              <a:t>-</a:t>
            </a:r>
            <a:r>
              <a:rPr lang="en-SG" sz="2000" dirty="0" smtClean="0"/>
              <a:t>Collision for everything, e.g. Shelves, Walls, Characters, etc.</a:t>
            </a:r>
          </a:p>
          <a:p>
            <a:pPr marL="0" indent="0">
              <a:buNone/>
            </a:pPr>
            <a:r>
              <a:rPr lang="en-SG" sz="2000" dirty="0" smtClean="0"/>
              <a:t>-Imported working Characters, e.g. Cashiers, Shoppers, etc.</a:t>
            </a:r>
          </a:p>
          <a:p>
            <a:r>
              <a:rPr lang="en-SG" sz="2000" dirty="0" err="1" smtClean="0"/>
              <a:t>Ruo</a:t>
            </a:r>
            <a:r>
              <a:rPr lang="en-SG" sz="2000" dirty="0" smtClean="0"/>
              <a:t> Yun:</a:t>
            </a:r>
          </a:p>
          <a:p>
            <a:pPr marL="0" indent="0">
              <a:buNone/>
            </a:pPr>
            <a:r>
              <a:rPr lang="en-SG" sz="2000" dirty="0" smtClean="0"/>
              <a:t>-Completed animations for Characters, e.g. they can move their limbs.</a:t>
            </a:r>
          </a:p>
          <a:p>
            <a:r>
              <a:rPr lang="en-SG" sz="2000" dirty="0" smtClean="0"/>
              <a:t>Aloysius:</a:t>
            </a:r>
          </a:p>
          <a:p>
            <a:pPr marL="0" indent="0">
              <a:buNone/>
            </a:pPr>
            <a:r>
              <a:rPr lang="en-SG" sz="2000" dirty="0" smtClean="0"/>
              <a:t>-Completed a trolley that doubles inventory space</a:t>
            </a:r>
          </a:p>
          <a:p>
            <a:pPr marL="0" indent="0">
              <a:buNone/>
            </a:pPr>
            <a:r>
              <a:rPr lang="en-SG" sz="2000" dirty="0" smtClean="0"/>
              <a:t>-Programmed a working rifle</a:t>
            </a:r>
          </a:p>
          <a:p>
            <a:pPr marL="0" indent="0">
              <a:buNone/>
            </a:pPr>
            <a:r>
              <a:rPr lang="en-SG" sz="2000" dirty="0" smtClean="0"/>
              <a:t>-Programmed alert state when stealing, police spawning when stealing, a van to unload stuff in, and a working camera system</a:t>
            </a:r>
          </a:p>
          <a:p>
            <a:pPr marL="0" indent="0">
              <a:buNone/>
            </a:pPr>
            <a:r>
              <a:rPr lang="en-SG" sz="2000" dirty="0" smtClean="0"/>
              <a:t>-Improved UI to record items</a:t>
            </a:r>
          </a:p>
          <a:p>
            <a:r>
              <a:rPr lang="en-SG" sz="2000" dirty="0" smtClean="0"/>
              <a:t>Troy:</a:t>
            </a:r>
          </a:p>
          <a:p>
            <a:pPr marL="0" indent="0">
              <a:buNone/>
            </a:pPr>
            <a:r>
              <a:rPr lang="en-SG" sz="2000" dirty="0" smtClean="0"/>
              <a:t>-Implemented a pseudo-main menu</a:t>
            </a:r>
          </a:p>
          <a:p>
            <a:pPr marL="0" indent="0">
              <a:buNone/>
            </a:pPr>
            <a:r>
              <a:rPr lang="en-SG" sz="2000" dirty="0" smtClean="0"/>
              <a:t>-Debugged UI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9428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3 </a:t>
            </a:r>
            <a:r>
              <a:rPr lang="en-SG" dirty="0" err="1" smtClean="0"/>
              <a:t>Tasklist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Video and presentation(Everyone)</a:t>
            </a:r>
          </a:p>
          <a:p>
            <a:r>
              <a:rPr lang="en-SG" dirty="0" smtClean="0"/>
              <a:t>Populate scene with decorative objects (</a:t>
            </a:r>
            <a:r>
              <a:rPr lang="en-SG" dirty="0" err="1" smtClean="0"/>
              <a:t>Ruo</a:t>
            </a:r>
            <a:r>
              <a:rPr lang="en-SG" dirty="0" smtClean="0"/>
              <a:t> Yun)</a:t>
            </a:r>
          </a:p>
          <a:p>
            <a:r>
              <a:rPr lang="en-SG" dirty="0" smtClean="0"/>
              <a:t>Documentation(Troy)</a:t>
            </a:r>
          </a:p>
          <a:p>
            <a:r>
              <a:rPr lang="en-SG" dirty="0" smtClean="0"/>
              <a:t>Debugging AI(Sherman)</a:t>
            </a:r>
          </a:p>
          <a:p>
            <a:r>
              <a:rPr lang="en-SG" dirty="0" smtClean="0"/>
              <a:t>Scenarios(Aloysius)</a:t>
            </a:r>
          </a:p>
          <a:p>
            <a:r>
              <a:rPr lang="en-SG" dirty="0" smtClean="0"/>
              <a:t>End Features: Other two scenarios, playable game, submission ready.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2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3 Breakdown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SP2 Documentation</vt:lpstr>
      <vt:lpstr>Week 1 Tasklist</vt:lpstr>
      <vt:lpstr>Week 1 Breakdown</vt:lpstr>
      <vt:lpstr>Week 2 Tasklist</vt:lpstr>
      <vt:lpstr>Week 2 Breakdown</vt:lpstr>
      <vt:lpstr>Week 3 Tasklist</vt:lpstr>
      <vt:lpstr>Week 3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SP2 Documentation</dc:title>
  <dc:creator>Microsoft account</dc:creator>
  <cp:lastModifiedBy>Microsoft account</cp:lastModifiedBy>
  <cp:revision>6</cp:revision>
  <dcterms:created xsi:type="dcterms:W3CDTF">2015-03-03T05:08:26Z</dcterms:created>
  <dcterms:modified xsi:type="dcterms:W3CDTF">2015-03-03T05:47:26Z</dcterms:modified>
</cp:coreProperties>
</file>