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55C4-CCAF-4438-A233-DBEC437285C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A250-D24D-4029-A4C7-E84466285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0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FA250-D24D-4029-A4C7-E844662855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6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DD5D769-CFE8-4158-A9CD-8E0F2B433D7A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268760"/>
            <a:ext cx="7395833" cy="1656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Industrial Human Resources – Geo visualization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4653136"/>
            <a:ext cx="3560440" cy="98566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Ponishadevi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V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3429000"/>
            <a:ext cx="302433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019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315200" cy="92599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315200" cy="3539527"/>
          </a:xfrm>
        </p:spPr>
        <p:txBody>
          <a:bodyPr/>
          <a:lstStyle/>
          <a:p>
            <a:pPr algn="just"/>
            <a:r>
              <a:rPr lang="en-US" dirty="0"/>
              <a:t>Welcome to the Industrial Human </a:t>
            </a:r>
            <a:r>
              <a:rPr lang="en-US" dirty="0" smtClean="0"/>
              <a:t>Resource - Geo-Visualization project. This </a:t>
            </a:r>
            <a:r>
              <a:rPr lang="en-US" dirty="0"/>
              <a:t>project aims to update and analyze the industrial classification of main and marginal workers in India.</a:t>
            </a:r>
          </a:p>
          <a:p>
            <a:pPr algn="just"/>
            <a:r>
              <a:rPr lang="en-US" dirty="0"/>
              <a:t>Update and refine the industrial classification data of main and marginal workers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Provide </a:t>
            </a:r>
            <a:r>
              <a:rPr lang="en-US" dirty="0"/>
              <a:t>accurate and relevant information for policy-making and employment planning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Empower </a:t>
            </a:r>
            <a:r>
              <a:rPr lang="en-US" dirty="0"/>
              <a:t>stakeholders with actionable insights to foster economic growth and development..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929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080119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315200" cy="3539527"/>
          </a:xfrm>
        </p:spPr>
        <p:txBody>
          <a:bodyPr/>
          <a:lstStyle/>
          <a:p>
            <a:r>
              <a:rPr lang="en-US" dirty="0"/>
              <a:t>The industrial classification of the workforce in India is outdated, hindering accurate analysis of employment trends and economic status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</a:t>
            </a:r>
            <a:r>
              <a:rPr lang="en-US" dirty="0"/>
              <a:t>project aims to update this classification, focusing on main and marginal workers across various sectors and demographics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providing accurate data, we support evidence-based policy-making and employment 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6470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2127"/>
          </a:xfrm>
        </p:spPr>
        <p:txBody>
          <a:bodyPr/>
          <a:lstStyle/>
          <a:p>
            <a:r>
              <a:rPr lang="en-US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315200" cy="3539527"/>
          </a:xfrm>
        </p:spPr>
        <p:txBody>
          <a:bodyPr/>
          <a:lstStyle/>
          <a:p>
            <a:r>
              <a:rPr lang="en-US" dirty="0"/>
              <a:t>We employed a combination of Python libraries such as Pandas,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en-US" dirty="0"/>
              <a:t>, NLTK, and </a:t>
            </a:r>
            <a:r>
              <a:rPr lang="en-US" dirty="0" err="1"/>
              <a:t>Streamlit</a:t>
            </a:r>
            <a:r>
              <a:rPr lang="en-US" dirty="0"/>
              <a:t> for data processing, analysis, visualization, and interactive dashboard creation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tools enable efficient exploration of complex industrial workforce data and facilitate insightful insights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8256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4097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315200" cy="3539527"/>
          </a:xfrm>
        </p:spPr>
        <p:txBody>
          <a:bodyPr/>
          <a:lstStyle/>
          <a:p>
            <a:r>
              <a:rPr lang="en-US" dirty="0"/>
              <a:t>Our approach involves merging and preprocessing CSV files containing workforce data from diverse industries and geographic regions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leverage Natural Language Processing (NLP) techniques to analyze core industries, enabling effective categorization and clustering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Interactive </a:t>
            </a:r>
            <a:r>
              <a:rPr lang="en-US" dirty="0"/>
              <a:t>visualization using </a:t>
            </a:r>
            <a:r>
              <a:rPr lang="en-US" dirty="0" err="1"/>
              <a:t>Plotly</a:t>
            </a:r>
            <a:r>
              <a:rPr lang="en-US" dirty="0"/>
              <a:t> and </a:t>
            </a:r>
            <a:r>
              <a:rPr lang="en-US" dirty="0" err="1"/>
              <a:t>Streamlit</a:t>
            </a:r>
            <a:r>
              <a:rPr lang="en-US" dirty="0"/>
              <a:t> empowers users to explore workforce distribution across industries and geographical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488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315200" cy="1154097"/>
          </a:xfrm>
        </p:spPr>
        <p:txBody>
          <a:bodyPr/>
          <a:lstStyle/>
          <a:p>
            <a:r>
              <a:rPr lang="en-US" dirty="0" smtClean="0"/>
              <a:t>EDA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44824"/>
            <a:ext cx="7315200" cy="3539527"/>
          </a:xfrm>
        </p:spPr>
        <p:txBody>
          <a:bodyPr/>
          <a:lstStyle/>
          <a:p>
            <a:r>
              <a:rPr lang="en-IN" dirty="0"/>
              <a:t>Exploratory Data Analysis (EDA) reveals significant variations in workforce distribution across states and sectors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Clustering </a:t>
            </a:r>
            <a:r>
              <a:rPr lang="en-IN" dirty="0"/>
              <a:t>analysis using NLP techniques highlights distinct categories within industries, providing granular insights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Visualizations</a:t>
            </a:r>
            <a:r>
              <a:rPr lang="en-IN" dirty="0"/>
              <a:t>, including scatter plots, box plots, and </a:t>
            </a:r>
            <a:r>
              <a:rPr lang="en-IN" dirty="0" err="1"/>
              <a:t>choropleth</a:t>
            </a:r>
            <a:r>
              <a:rPr lang="en-IN" dirty="0"/>
              <a:t> maps, offer intuitive representations of workforce demographics and trends.</a:t>
            </a:r>
          </a:p>
        </p:txBody>
      </p:sp>
    </p:spTree>
    <p:extLst>
      <p:ext uri="{BB962C8B-B14F-4D97-AF65-F5344CB8AC3E}">
        <p14:creationId xmlns:p14="http://schemas.microsoft.com/office/powerpoint/2010/main" val="1548053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315200" cy="3539527"/>
          </a:xfrm>
        </p:spPr>
        <p:txBody>
          <a:bodyPr/>
          <a:lstStyle/>
          <a:p>
            <a:r>
              <a:rPr lang="en-US" dirty="0"/>
              <a:t>Our project has uncovered invaluable insights into India's workforce landscape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Updating </a:t>
            </a:r>
            <a:r>
              <a:rPr lang="en-US" dirty="0"/>
              <a:t>and refining industrial classification data is crucial for informed decision-making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Accurate </a:t>
            </a:r>
            <a:r>
              <a:rPr lang="en-US" dirty="0"/>
              <a:t>information is essential for shaping effective policy and employment strategies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Leveraging </a:t>
            </a:r>
            <a:r>
              <a:rPr lang="en-US" dirty="0"/>
              <a:t>updated data ensures efficient resource allocation and maximizes economic growth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7906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 </a:t>
            </a:r>
            <a:r>
              <a:rPr lang="en-US" sz="5400" dirty="0" smtClean="0">
                <a:sym typeface="Wingdings" pitchFamily="2" charset="2"/>
              </a:rPr>
              <a:t>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131516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104</TotalTime>
  <Words>346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Industrial Human Resources – Geo visualization</vt:lpstr>
      <vt:lpstr>Overview</vt:lpstr>
      <vt:lpstr>Problem Statement</vt:lpstr>
      <vt:lpstr>Tools Used</vt:lpstr>
      <vt:lpstr>Approaches</vt:lpstr>
      <vt:lpstr>EDA Insights</vt:lpstr>
      <vt:lpstr>Conclusion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Human Resources – Geo visualization</dc:title>
  <dc:creator>Raj</dc:creator>
  <cp:lastModifiedBy>Raj</cp:lastModifiedBy>
  <cp:revision>12</cp:revision>
  <dcterms:created xsi:type="dcterms:W3CDTF">2024-05-16T14:09:28Z</dcterms:created>
  <dcterms:modified xsi:type="dcterms:W3CDTF">2024-05-16T15:53:59Z</dcterms:modified>
</cp:coreProperties>
</file>