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47857" y="132896"/>
            <a:ext cx="1133052" cy="32577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594092" y="82296"/>
            <a:ext cx="166370" cy="413384"/>
          </a:xfrm>
          <a:custGeom>
            <a:avLst/>
            <a:gdLst/>
            <a:ahLst/>
            <a:cxnLst/>
            <a:rect l="l" t="t" r="r" b="b"/>
            <a:pathLst>
              <a:path w="166370" h="413384">
                <a:moveTo>
                  <a:pt x="166116" y="413003"/>
                </a:moveTo>
                <a:lnTo>
                  <a:pt x="0" y="413003"/>
                </a:lnTo>
                <a:lnTo>
                  <a:pt x="0" y="0"/>
                </a:lnTo>
                <a:lnTo>
                  <a:pt x="166116" y="0"/>
                </a:lnTo>
                <a:lnTo>
                  <a:pt x="166116" y="413003"/>
                </a:lnTo>
                <a:close/>
              </a:path>
            </a:pathLst>
          </a:custGeom>
          <a:solidFill>
            <a:srgbClr val="84181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440168" y="82296"/>
            <a:ext cx="104139" cy="413384"/>
          </a:xfrm>
          <a:custGeom>
            <a:avLst/>
            <a:gdLst/>
            <a:ahLst/>
            <a:cxnLst/>
            <a:rect l="l" t="t" r="r" b="b"/>
            <a:pathLst>
              <a:path w="104140" h="413384">
                <a:moveTo>
                  <a:pt x="103631" y="413003"/>
                </a:moveTo>
                <a:lnTo>
                  <a:pt x="0" y="413003"/>
                </a:lnTo>
                <a:lnTo>
                  <a:pt x="0" y="0"/>
                </a:lnTo>
                <a:lnTo>
                  <a:pt x="103631" y="0"/>
                </a:lnTo>
                <a:lnTo>
                  <a:pt x="103631" y="413003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5087111"/>
            <a:ext cx="9144000" cy="56515"/>
          </a:xfrm>
          <a:custGeom>
            <a:avLst/>
            <a:gdLst/>
            <a:ahLst/>
            <a:cxnLst/>
            <a:rect l="l" t="t" r="r" b="b"/>
            <a:pathLst>
              <a:path w="9144000" h="56514">
                <a:moveTo>
                  <a:pt x="0" y="0"/>
                </a:moveTo>
                <a:lnTo>
                  <a:pt x="9144000" y="0"/>
                </a:lnTo>
                <a:lnTo>
                  <a:pt x="9144000" y="56387"/>
                </a:lnTo>
                <a:lnTo>
                  <a:pt x="0" y="56387"/>
                </a:lnTo>
                <a:lnTo>
                  <a:pt x="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76212"/>
            <a:ext cx="7296150" cy="431800"/>
          </a:xfrm>
          <a:custGeom>
            <a:avLst/>
            <a:gdLst/>
            <a:ahLst/>
            <a:cxnLst/>
            <a:rect l="l" t="t" r="r" b="b"/>
            <a:pathLst>
              <a:path w="7296150" h="431800">
                <a:moveTo>
                  <a:pt x="7296124" y="12700"/>
                </a:moveTo>
                <a:lnTo>
                  <a:pt x="7283424" y="0"/>
                </a:lnTo>
                <a:lnTo>
                  <a:pt x="0" y="0"/>
                </a:lnTo>
                <a:lnTo>
                  <a:pt x="0" y="12179"/>
                </a:lnTo>
                <a:lnTo>
                  <a:pt x="0" y="25400"/>
                </a:lnTo>
                <a:lnTo>
                  <a:pt x="0" y="406133"/>
                </a:lnTo>
                <a:lnTo>
                  <a:pt x="0" y="419087"/>
                </a:lnTo>
                <a:lnTo>
                  <a:pt x="0" y="431533"/>
                </a:lnTo>
                <a:lnTo>
                  <a:pt x="7283424" y="431533"/>
                </a:lnTo>
                <a:lnTo>
                  <a:pt x="7296124" y="418833"/>
                </a:lnTo>
                <a:lnTo>
                  <a:pt x="7296124" y="406133"/>
                </a:lnTo>
                <a:lnTo>
                  <a:pt x="7296124" y="25400"/>
                </a:lnTo>
                <a:lnTo>
                  <a:pt x="7296124" y="1270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1221" y="127418"/>
            <a:ext cx="3340100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852371" y="718197"/>
              <a:ext cx="6327140" cy="3992245"/>
            </a:xfrm>
            <a:custGeom>
              <a:avLst/>
              <a:gdLst/>
              <a:ahLst/>
              <a:cxnLst/>
              <a:rect l="l" t="t" r="r" b="b"/>
              <a:pathLst>
                <a:path w="6327140" h="3992245">
                  <a:moveTo>
                    <a:pt x="6326543" y="12700"/>
                  </a:moveTo>
                  <a:lnTo>
                    <a:pt x="6313843" y="0"/>
                  </a:lnTo>
                  <a:lnTo>
                    <a:pt x="12700" y="0"/>
                  </a:lnTo>
                  <a:lnTo>
                    <a:pt x="0" y="12700"/>
                  </a:lnTo>
                  <a:lnTo>
                    <a:pt x="0" y="3979176"/>
                  </a:lnTo>
                  <a:lnTo>
                    <a:pt x="12700" y="3991876"/>
                  </a:lnTo>
                  <a:lnTo>
                    <a:pt x="6313843" y="3991876"/>
                  </a:lnTo>
                  <a:lnTo>
                    <a:pt x="6326543" y="3979176"/>
                  </a:lnTo>
                  <a:lnTo>
                    <a:pt x="6326543" y="3966489"/>
                  </a:lnTo>
                  <a:lnTo>
                    <a:pt x="6326543" y="25400"/>
                  </a:lnTo>
                  <a:lnTo>
                    <a:pt x="6326543" y="12700"/>
                  </a:lnTo>
                  <a:close/>
                </a:path>
              </a:pathLst>
            </a:custGeom>
            <a:solidFill>
              <a:srgbClr val="2030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238" y="479983"/>
              <a:ext cx="8248091" cy="4537608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2477859" y="2774746"/>
              <a:ext cx="76200" cy="472440"/>
            </a:xfrm>
            <a:custGeom>
              <a:avLst/>
              <a:gdLst/>
              <a:ahLst/>
              <a:cxnLst/>
              <a:rect l="l" t="t" r="r" b="b"/>
              <a:pathLst>
                <a:path w="76200" h="472439">
                  <a:moveTo>
                    <a:pt x="75958" y="12700"/>
                  </a:moveTo>
                  <a:lnTo>
                    <a:pt x="63258" y="0"/>
                  </a:lnTo>
                  <a:lnTo>
                    <a:pt x="12700" y="0"/>
                  </a:lnTo>
                  <a:lnTo>
                    <a:pt x="0" y="12700"/>
                  </a:lnTo>
                  <a:lnTo>
                    <a:pt x="0" y="459613"/>
                  </a:lnTo>
                  <a:lnTo>
                    <a:pt x="12700" y="472313"/>
                  </a:lnTo>
                  <a:lnTo>
                    <a:pt x="63258" y="472313"/>
                  </a:lnTo>
                  <a:lnTo>
                    <a:pt x="75958" y="459613"/>
                  </a:lnTo>
                  <a:lnTo>
                    <a:pt x="75958" y="446913"/>
                  </a:lnTo>
                  <a:lnTo>
                    <a:pt x="75958" y="25400"/>
                  </a:lnTo>
                  <a:lnTo>
                    <a:pt x="75958" y="12700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2108301" y="2267864"/>
            <a:ext cx="4852670" cy="8788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151D22"/>
                </a:solidFill>
                <a:latin typeface="Arial"/>
                <a:cs typeface="Arial"/>
              </a:rPr>
              <a:t>NEXT</a:t>
            </a:r>
            <a:r>
              <a:rPr dirty="0" sz="2000" spc="-60" b="1">
                <a:solidFill>
                  <a:srgbClr val="151D22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51D22"/>
                </a:solidFill>
                <a:latin typeface="Arial"/>
                <a:cs typeface="Arial"/>
              </a:rPr>
              <a:t>GEN</a:t>
            </a:r>
            <a:r>
              <a:rPr dirty="0" sz="2000" spc="-55" b="1">
                <a:solidFill>
                  <a:srgbClr val="151D22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151D22"/>
                </a:solidFill>
                <a:latin typeface="Arial"/>
                <a:cs typeface="Arial"/>
              </a:rPr>
              <a:t>EMPLOYABILITY</a:t>
            </a:r>
            <a:r>
              <a:rPr dirty="0" sz="2000" spc="-55" b="1">
                <a:solidFill>
                  <a:srgbClr val="151D22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151D22"/>
                </a:solidFill>
                <a:latin typeface="Arial"/>
                <a:cs typeface="Arial"/>
              </a:rPr>
              <a:t>PROGRAM</a:t>
            </a:r>
            <a:endParaRPr sz="2000">
              <a:latin typeface="Arial"/>
              <a:cs typeface="Arial"/>
            </a:endParaRPr>
          </a:p>
          <a:p>
            <a:pPr algn="ctr" marR="16510">
              <a:lnSpc>
                <a:spcPct val="100000"/>
              </a:lnSpc>
              <a:spcBef>
                <a:spcPts val="1910"/>
              </a:spcBef>
            </a:pPr>
            <a:r>
              <a:rPr dirty="0" sz="2000">
                <a:solidFill>
                  <a:srgbClr val="151D22"/>
                </a:solidFill>
                <a:latin typeface="Arial MT"/>
                <a:cs typeface="Arial MT"/>
              </a:rPr>
              <a:t>Creating</a:t>
            </a:r>
            <a:r>
              <a:rPr dirty="0" sz="2000" spc="-35">
                <a:solidFill>
                  <a:srgbClr val="151D22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151D22"/>
                </a:solidFill>
                <a:latin typeface="Arial MT"/>
                <a:cs typeface="Arial MT"/>
              </a:rPr>
              <a:t>a</a:t>
            </a:r>
            <a:r>
              <a:rPr dirty="0" sz="2000" spc="-35">
                <a:solidFill>
                  <a:srgbClr val="151D22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151D22"/>
                </a:solidFill>
                <a:latin typeface="Arial MT"/>
                <a:cs typeface="Arial MT"/>
              </a:rPr>
              <a:t>future-</a:t>
            </a:r>
            <a:r>
              <a:rPr dirty="0" sz="2000">
                <a:solidFill>
                  <a:srgbClr val="151D22"/>
                </a:solidFill>
                <a:latin typeface="Arial MT"/>
                <a:cs typeface="Arial MT"/>
              </a:rPr>
              <a:t>ready</a:t>
            </a:r>
            <a:r>
              <a:rPr dirty="0" sz="2000" spc="-30">
                <a:solidFill>
                  <a:srgbClr val="151D22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151D22"/>
                </a:solidFill>
                <a:latin typeface="Arial MT"/>
                <a:cs typeface="Arial MT"/>
              </a:rPr>
              <a:t>workforce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81735" y="3667302"/>
            <a:ext cx="1091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Team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Members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73835" y="3956824"/>
            <a:ext cx="1847214" cy="411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95"/>
              </a:spcBef>
            </a:pPr>
            <a:r>
              <a:rPr dirty="0" sz="1100">
                <a:latin typeface="Arial MT"/>
                <a:cs typeface="Arial MT"/>
              </a:rPr>
              <a:t>Student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Name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:ponmani.P </a:t>
            </a:r>
            <a:r>
              <a:rPr dirty="0" sz="1100">
                <a:latin typeface="Arial MT"/>
                <a:cs typeface="Arial MT"/>
              </a:rPr>
              <a:t>Student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ID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:au814721104040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1100213" y="3915676"/>
            <a:ext cx="1973580" cy="7620"/>
          </a:xfrm>
          <a:custGeom>
            <a:avLst/>
            <a:gdLst/>
            <a:ahLst/>
            <a:cxnLst/>
            <a:rect l="l" t="t" r="r" b="b"/>
            <a:pathLst>
              <a:path w="1973580" h="7620">
                <a:moveTo>
                  <a:pt x="60960" y="0"/>
                </a:moveTo>
                <a:lnTo>
                  <a:pt x="0" y="0"/>
                </a:lnTo>
                <a:lnTo>
                  <a:pt x="0" y="7620"/>
                </a:lnTo>
                <a:lnTo>
                  <a:pt x="60960" y="7620"/>
                </a:lnTo>
                <a:lnTo>
                  <a:pt x="60960" y="0"/>
                </a:lnTo>
                <a:close/>
              </a:path>
              <a:path w="1973580" h="7620">
                <a:moveTo>
                  <a:pt x="91440" y="0"/>
                </a:moveTo>
                <a:lnTo>
                  <a:pt x="83820" y="0"/>
                </a:lnTo>
                <a:lnTo>
                  <a:pt x="83820" y="7620"/>
                </a:lnTo>
                <a:lnTo>
                  <a:pt x="91440" y="7620"/>
                </a:lnTo>
                <a:lnTo>
                  <a:pt x="91440" y="0"/>
                </a:lnTo>
                <a:close/>
              </a:path>
              <a:path w="1973580" h="7620">
                <a:moveTo>
                  <a:pt x="121920" y="0"/>
                </a:moveTo>
                <a:lnTo>
                  <a:pt x="114300" y="0"/>
                </a:lnTo>
                <a:lnTo>
                  <a:pt x="114300" y="7620"/>
                </a:lnTo>
                <a:lnTo>
                  <a:pt x="121920" y="7620"/>
                </a:lnTo>
                <a:lnTo>
                  <a:pt x="121920" y="0"/>
                </a:lnTo>
                <a:close/>
              </a:path>
              <a:path w="1973580" h="7620">
                <a:moveTo>
                  <a:pt x="205740" y="0"/>
                </a:moveTo>
                <a:lnTo>
                  <a:pt x="144780" y="0"/>
                </a:lnTo>
                <a:lnTo>
                  <a:pt x="144780" y="7620"/>
                </a:lnTo>
                <a:lnTo>
                  <a:pt x="205740" y="7620"/>
                </a:lnTo>
                <a:lnTo>
                  <a:pt x="205740" y="0"/>
                </a:lnTo>
                <a:close/>
              </a:path>
              <a:path w="1973580" h="7620">
                <a:moveTo>
                  <a:pt x="236220" y="0"/>
                </a:moveTo>
                <a:lnTo>
                  <a:pt x="228600" y="0"/>
                </a:lnTo>
                <a:lnTo>
                  <a:pt x="228600" y="7620"/>
                </a:lnTo>
                <a:lnTo>
                  <a:pt x="236220" y="7620"/>
                </a:lnTo>
                <a:lnTo>
                  <a:pt x="236220" y="0"/>
                </a:lnTo>
                <a:close/>
              </a:path>
              <a:path w="1973580" h="7620">
                <a:moveTo>
                  <a:pt x="266700" y="0"/>
                </a:moveTo>
                <a:lnTo>
                  <a:pt x="259080" y="0"/>
                </a:lnTo>
                <a:lnTo>
                  <a:pt x="259080" y="7620"/>
                </a:lnTo>
                <a:lnTo>
                  <a:pt x="266700" y="7620"/>
                </a:lnTo>
                <a:lnTo>
                  <a:pt x="266700" y="0"/>
                </a:lnTo>
                <a:close/>
              </a:path>
              <a:path w="1973580" h="7620">
                <a:moveTo>
                  <a:pt x="350520" y="0"/>
                </a:moveTo>
                <a:lnTo>
                  <a:pt x="289560" y="0"/>
                </a:lnTo>
                <a:lnTo>
                  <a:pt x="289560" y="7620"/>
                </a:lnTo>
                <a:lnTo>
                  <a:pt x="350520" y="7620"/>
                </a:lnTo>
                <a:lnTo>
                  <a:pt x="350520" y="0"/>
                </a:lnTo>
                <a:close/>
              </a:path>
              <a:path w="1973580" h="7620">
                <a:moveTo>
                  <a:pt x="381000" y="0"/>
                </a:moveTo>
                <a:lnTo>
                  <a:pt x="373380" y="0"/>
                </a:lnTo>
                <a:lnTo>
                  <a:pt x="373380" y="7620"/>
                </a:lnTo>
                <a:lnTo>
                  <a:pt x="381000" y="7620"/>
                </a:lnTo>
                <a:lnTo>
                  <a:pt x="381000" y="0"/>
                </a:lnTo>
                <a:close/>
              </a:path>
              <a:path w="1973580" h="7620">
                <a:moveTo>
                  <a:pt x="411480" y="0"/>
                </a:moveTo>
                <a:lnTo>
                  <a:pt x="403860" y="0"/>
                </a:lnTo>
                <a:lnTo>
                  <a:pt x="403860" y="7620"/>
                </a:lnTo>
                <a:lnTo>
                  <a:pt x="411480" y="7620"/>
                </a:lnTo>
                <a:lnTo>
                  <a:pt x="411480" y="0"/>
                </a:lnTo>
                <a:close/>
              </a:path>
              <a:path w="1973580" h="7620">
                <a:moveTo>
                  <a:pt x="495300" y="0"/>
                </a:moveTo>
                <a:lnTo>
                  <a:pt x="434340" y="0"/>
                </a:lnTo>
                <a:lnTo>
                  <a:pt x="434340" y="7620"/>
                </a:lnTo>
                <a:lnTo>
                  <a:pt x="495300" y="7620"/>
                </a:lnTo>
                <a:lnTo>
                  <a:pt x="495300" y="0"/>
                </a:lnTo>
                <a:close/>
              </a:path>
              <a:path w="1973580" h="7620">
                <a:moveTo>
                  <a:pt x="525780" y="0"/>
                </a:moveTo>
                <a:lnTo>
                  <a:pt x="518160" y="0"/>
                </a:lnTo>
                <a:lnTo>
                  <a:pt x="518160" y="7620"/>
                </a:lnTo>
                <a:lnTo>
                  <a:pt x="525780" y="7620"/>
                </a:lnTo>
                <a:lnTo>
                  <a:pt x="525780" y="0"/>
                </a:lnTo>
                <a:close/>
              </a:path>
              <a:path w="1973580" h="7620">
                <a:moveTo>
                  <a:pt x="556260" y="0"/>
                </a:moveTo>
                <a:lnTo>
                  <a:pt x="548627" y="0"/>
                </a:lnTo>
                <a:lnTo>
                  <a:pt x="548627" y="7620"/>
                </a:lnTo>
                <a:lnTo>
                  <a:pt x="556260" y="7620"/>
                </a:lnTo>
                <a:lnTo>
                  <a:pt x="556260" y="0"/>
                </a:lnTo>
                <a:close/>
              </a:path>
              <a:path w="1973580" h="7620">
                <a:moveTo>
                  <a:pt x="640080" y="0"/>
                </a:moveTo>
                <a:lnTo>
                  <a:pt x="579120" y="0"/>
                </a:lnTo>
                <a:lnTo>
                  <a:pt x="579120" y="7620"/>
                </a:lnTo>
                <a:lnTo>
                  <a:pt x="640080" y="7620"/>
                </a:lnTo>
                <a:lnTo>
                  <a:pt x="640080" y="0"/>
                </a:lnTo>
                <a:close/>
              </a:path>
              <a:path w="1973580" h="7620">
                <a:moveTo>
                  <a:pt x="670560" y="0"/>
                </a:moveTo>
                <a:lnTo>
                  <a:pt x="662940" y="0"/>
                </a:lnTo>
                <a:lnTo>
                  <a:pt x="662940" y="7620"/>
                </a:lnTo>
                <a:lnTo>
                  <a:pt x="670560" y="7620"/>
                </a:lnTo>
                <a:lnTo>
                  <a:pt x="670560" y="0"/>
                </a:lnTo>
                <a:close/>
              </a:path>
              <a:path w="1973580" h="7620">
                <a:moveTo>
                  <a:pt x="701040" y="0"/>
                </a:moveTo>
                <a:lnTo>
                  <a:pt x="693420" y="0"/>
                </a:lnTo>
                <a:lnTo>
                  <a:pt x="693420" y="7620"/>
                </a:lnTo>
                <a:lnTo>
                  <a:pt x="701040" y="7620"/>
                </a:lnTo>
                <a:lnTo>
                  <a:pt x="701040" y="0"/>
                </a:lnTo>
                <a:close/>
              </a:path>
              <a:path w="1973580" h="7620">
                <a:moveTo>
                  <a:pt x="784860" y="0"/>
                </a:moveTo>
                <a:lnTo>
                  <a:pt x="723900" y="0"/>
                </a:lnTo>
                <a:lnTo>
                  <a:pt x="723900" y="7620"/>
                </a:lnTo>
                <a:lnTo>
                  <a:pt x="784860" y="7620"/>
                </a:lnTo>
                <a:lnTo>
                  <a:pt x="784860" y="0"/>
                </a:lnTo>
                <a:close/>
              </a:path>
              <a:path w="1973580" h="7620">
                <a:moveTo>
                  <a:pt x="815340" y="0"/>
                </a:moveTo>
                <a:lnTo>
                  <a:pt x="807720" y="0"/>
                </a:lnTo>
                <a:lnTo>
                  <a:pt x="807720" y="7620"/>
                </a:lnTo>
                <a:lnTo>
                  <a:pt x="815340" y="7620"/>
                </a:lnTo>
                <a:lnTo>
                  <a:pt x="815340" y="0"/>
                </a:lnTo>
                <a:close/>
              </a:path>
              <a:path w="1973580" h="7620">
                <a:moveTo>
                  <a:pt x="845820" y="0"/>
                </a:moveTo>
                <a:lnTo>
                  <a:pt x="838200" y="0"/>
                </a:lnTo>
                <a:lnTo>
                  <a:pt x="838200" y="7620"/>
                </a:lnTo>
                <a:lnTo>
                  <a:pt x="845820" y="7620"/>
                </a:lnTo>
                <a:lnTo>
                  <a:pt x="845820" y="0"/>
                </a:lnTo>
                <a:close/>
              </a:path>
              <a:path w="1973580" h="7620">
                <a:moveTo>
                  <a:pt x="929640" y="0"/>
                </a:moveTo>
                <a:lnTo>
                  <a:pt x="868680" y="0"/>
                </a:lnTo>
                <a:lnTo>
                  <a:pt x="868680" y="7620"/>
                </a:lnTo>
                <a:lnTo>
                  <a:pt x="929640" y="7620"/>
                </a:lnTo>
                <a:lnTo>
                  <a:pt x="929640" y="0"/>
                </a:lnTo>
                <a:close/>
              </a:path>
              <a:path w="1973580" h="7620">
                <a:moveTo>
                  <a:pt x="960120" y="0"/>
                </a:moveTo>
                <a:lnTo>
                  <a:pt x="952500" y="0"/>
                </a:lnTo>
                <a:lnTo>
                  <a:pt x="952500" y="7620"/>
                </a:lnTo>
                <a:lnTo>
                  <a:pt x="960120" y="7620"/>
                </a:lnTo>
                <a:lnTo>
                  <a:pt x="960120" y="0"/>
                </a:lnTo>
                <a:close/>
              </a:path>
              <a:path w="1973580" h="7620">
                <a:moveTo>
                  <a:pt x="990600" y="0"/>
                </a:moveTo>
                <a:lnTo>
                  <a:pt x="982980" y="0"/>
                </a:lnTo>
                <a:lnTo>
                  <a:pt x="982980" y="7620"/>
                </a:lnTo>
                <a:lnTo>
                  <a:pt x="990600" y="7620"/>
                </a:lnTo>
                <a:lnTo>
                  <a:pt x="990600" y="0"/>
                </a:lnTo>
                <a:close/>
              </a:path>
              <a:path w="1973580" h="7620">
                <a:moveTo>
                  <a:pt x="1074420" y="0"/>
                </a:moveTo>
                <a:lnTo>
                  <a:pt x="1013460" y="0"/>
                </a:lnTo>
                <a:lnTo>
                  <a:pt x="1013460" y="7620"/>
                </a:lnTo>
                <a:lnTo>
                  <a:pt x="1074420" y="7620"/>
                </a:lnTo>
                <a:lnTo>
                  <a:pt x="1074420" y="0"/>
                </a:lnTo>
                <a:close/>
              </a:path>
              <a:path w="1973580" h="7620">
                <a:moveTo>
                  <a:pt x="1104900" y="0"/>
                </a:moveTo>
                <a:lnTo>
                  <a:pt x="1097280" y="0"/>
                </a:lnTo>
                <a:lnTo>
                  <a:pt x="1097280" y="7620"/>
                </a:lnTo>
                <a:lnTo>
                  <a:pt x="1104900" y="7620"/>
                </a:lnTo>
                <a:lnTo>
                  <a:pt x="1104900" y="0"/>
                </a:lnTo>
                <a:close/>
              </a:path>
              <a:path w="1973580" h="7620">
                <a:moveTo>
                  <a:pt x="1135380" y="0"/>
                </a:moveTo>
                <a:lnTo>
                  <a:pt x="1127760" y="0"/>
                </a:lnTo>
                <a:lnTo>
                  <a:pt x="1127760" y="7620"/>
                </a:lnTo>
                <a:lnTo>
                  <a:pt x="1135380" y="7620"/>
                </a:lnTo>
                <a:lnTo>
                  <a:pt x="1135380" y="0"/>
                </a:lnTo>
                <a:close/>
              </a:path>
              <a:path w="1973580" h="7620">
                <a:moveTo>
                  <a:pt x="1219200" y="0"/>
                </a:moveTo>
                <a:lnTo>
                  <a:pt x="1158240" y="0"/>
                </a:lnTo>
                <a:lnTo>
                  <a:pt x="1158240" y="7620"/>
                </a:lnTo>
                <a:lnTo>
                  <a:pt x="1219200" y="7620"/>
                </a:lnTo>
                <a:lnTo>
                  <a:pt x="1219200" y="0"/>
                </a:lnTo>
                <a:close/>
              </a:path>
              <a:path w="1973580" h="7620">
                <a:moveTo>
                  <a:pt x="1249680" y="0"/>
                </a:moveTo>
                <a:lnTo>
                  <a:pt x="1242060" y="0"/>
                </a:lnTo>
                <a:lnTo>
                  <a:pt x="1242060" y="7620"/>
                </a:lnTo>
                <a:lnTo>
                  <a:pt x="1249680" y="7620"/>
                </a:lnTo>
                <a:lnTo>
                  <a:pt x="1249680" y="0"/>
                </a:lnTo>
                <a:close/>
              </a:path>
              <a:path w="1973580" h="7620">
                <a:moveTo>
                  <a:pt x="1280160" y="0"/>
                </a:moveTo>
                <a:lnTo>
                  <a:pt x="1272540" y="0"/>
                </a:lnTo>
                <a:lnTo>
                  <a:pt x="1272540" y="7620"/>
                </a:lnTo>
                <a:lnTo>
                  <a:pt x="1280160" y="7620"/>
                </a:lnTo>
                <a:lnTo>
                  <a:pt x="1280160" y="0"/>
                </a:lnTo>
                <a:close/>
              </a:path>
              <a:path w="1973580" h="7620">
                <a:moveTo>
                  <a:pt x="1363980" y="0"/>
                </a:moveTo>
                <a:lnTo>
                  <a:pt x="1303020" y="0"/>
                </a:lnTo>
                <a:lnTo>
                  <a:pt x="1303020" y="7620"/>
                </a:lnTo>
                <a:lnTo>
                  <a:pt x="1363980" y="7620"/>
                </a:lnTo>
                <a:lnTo>
                  <a:pt x="1363980" y="0"/>
                </a:lnTo>
                <a:close/>
              </a:path>
              <a:path w="1973580" h="7620">
                <a:moveTo>
                  <a:pt x="1394460" y="0"/>
                </a:moveTo>
                <a:lnTo>
                  <a:pt x="1386840" y="0"/>
                </a:lnTo>
                <a:lnTo>
                  <a:pt x="1386840" y="7620"/>
                </a:lnTo>
                <a:lnTo>
                  <a:pt x="1394460" y="7620"/>
                </a:lnTo>
                <a:lnTo>
                  <a:pt x="1394460" y="0"/>
                </a:lnTo>
                <a:close/>
              </a:path>
              <a:path w="1973580" h="7620">
                <a:moveTo>
                  <a:pt x="1424940" y="0"/>
                </a:moveTo>
                <a:lnTo>
                  <a:pt x="1417320" y="0"/>
                </a:lnTo>
                <a:lnTo>
                  <a:pt x="1417320" y="7620"/>
                </a:lnTo>
                <a:lnTo>
                  <a:pt x="1424940" y="7620"/>
                </a:lnTo>
                <a:lnTo>
                  <a:pt x="1424940" y="0"/>
                </a:lnTo>
                <a:close/>
              </a:path>
              <a:path w="1973580" h="7620">
                <a:moveTo>
                  <a:pt x="1508760" y="0"/>
                </a:moveTo>
                <a:lnTo>
                  <a:pt x="1447800" y="0"/>
                </a:lnTo>
                <a:lnTo>
                  <a:pt x="1447800" y="7620"/>
                </a:lnTo>
                <a:lnTo>
                  <a:pt x="1508760" y="7620"/>
                </a:lnTo>
                <a:lnTo>
                  <a:pt x="1508760" y="0"/>
                </a:lnTo>
                <a:close/>
              </a:path>
              <a:path w="1973580" h="7620">
                <a:moveTo>
                  <a:pt x="1539240" y="0"/>
                </a:moveTo>
                <a:lnTo>
                  <a:pt x="1531620" y="0"/>
                </a:lnTo>
                <a:lnTo>
                  <a:pt x="1531620" y="7620"/>
                </a:lnTo>
                <a:lnTo>
                  <a:pt x="1539240" y="7620"/>
                </a:lnTo>
                <a:lnTo>
                  <a:pt x="1539240" y="0"/>
                </a:lnTo>
                <a:close/>
              </a:path>
              <a:path w="1973580" h="7620">
                <a:moveTo>
                  <a:pt x="1569720" y="0"/>
                </a:moveTo>
                <a:lnTo>
                  <a:pt x="1562100" y="0"/>
                </a:lnTo>
                <a:lnTo>
                  <a:pt x="1562100" y="7620"/>
                </a:lnTo>
                <a:lnTo>
                  <a:pt x="1569720" y="7620"/>
                </a:lnTo>
                <a:lnTo>
                  <a:pt x="1569720" y="0"/>
                </a:lnTo>
                <a:close/>
              </a:path>
              <a:path w="1973580" h="7620">
                <a:moveTo>
                  <a:pt x="1653540" y="0"/>
                </a:moveTo>
                <a:lnTo>
                  <a:pt x="1592580" y="0"/>
                </a:lnTo>
                <a:lnTo>
                  <a:pt x="1592580" y="7620"/>
                </a:lnTo>
                <a:lnTo>
                  <a:pt x="1653540" y="7620"/>
                </a:lnTo>
                <a:lnTo>
                  <a:pt x="1653540" y="0"/>
                </a:lnTo>
                <a:close/>
              </a:path>
              <a:path w="1973580" h="7620">
                <a:moveTo>
                  <a:pt x="1684020" y="0"/>
                </a:moveTo>
                <a:lnTo>
                  <a:pt x="1676400" y="0"/>
                </a:lnTo>
                <a:lnTo>
                  <a:pt x="1676400" y="7620"/>
                </a:lnTo>
                <a:lnTo>
                  <a:pt x="1684020" y="7620"/>
                </a:lnTo>
                <a:lnTo>
                  <a:pt x="1684020" y="0"/>
                </a:lnTo>
                <a:close/>
              </a:path>
              <a:path w="1973580" h="7620">
                <a:moveTo>
                  <a:pt x="1714500" y="0"/>
                </a:moveTo>
                <a:lnTo>
                  <a:pt x="1706880" y="0"/>
                </a:lnTo>
                <a:lnTo>
                  <a:pt x="1706880" y="7620"/>
                </a:lnTo>
                <a:lnTo>
                  <a:pt x="1714500" y="7620"/>
                </a:lnTo>
                <a:lnTo>
                  <a:pt x="1714500" y="0"/>
                </a:lnTo>
                <a:close/>
              </a:path>
              <a:path w="1973580" h="7620">
                <a:moveTo>
                  <a:pt x="1798320" y="0"/>
                </a:moveTo>
                <a:lnTo>
                  <a:pt x="1737360" y="0"/>
                </a:lnTo>
                <a:lnTo>
                  <a:pt x="1737360" y="7620"/>
                </a:lnTo>
                <a:lnTo>
                  <a:pt x="1798320" y="7620"/>
                </a:lnTo>
                <a:lnTo>
                  <a:pt x="1798320" y="0"/>
                </a:lnTo>
                <a:close/>
              </a:path>
              <a:path w="1973580" h="7620">
                <a:moveTo>
                  <a:pt x="1828800" y="0"/>
                </a:moveTo>
                <a:lnTo>
                  <a:pt x="1821180" y="0"/>
                </a:lnTo>
                <a:lnTo>
                  <a:pt x="1821180" y="7620"/>
                </a:lnTo>
                <a:lnTo>
                  <a:pt x="1828800" y="7620"/>
                </a:lnTo>
                <a:lnTo>
                  <a:pt x="1828800" y="0"/>
                </a:lnTo>
                <a:close/>
              </a:path>
              <a:path w="1973580" h="7620">
                <a:moveTo>
                  <a:pt x="1859280" y="0"/>
                </a:moveTo>
                <a:lnTo>
                  <a:pt x="1851660" y="0"/>
                </a:lnTo>
                <a:lnTo>
                  <a:pt x="1851660" y="7620"/>
                </a:lnTo>
                <a:lnTo>
                  <a:pt x="1859280" y="7620"/>
                </a:lnTo>
                <a:lnTo>
                  <a:pt x="1859280" y="0"/>
                </a:lnTo>
                <a:close/>
              </a:path>
              <a:path w="1973580" h="7620">
                <a:moveTo>
                  <a:pt x="1943100" y="0"/>
                </a:moveTo>
                <a:lnTo>
                  <a:pt x="1882140" y="0"/>
                </a:lnTo>
                <a:lnTo>
                  <a:pt x="1882140" y="7620"/>
                </a:lnTo>
                <a:lnTo>
                  <a:pt x="1943100" y="7620"/>
                </a:lnTo>
                <a:lnTo>
                  <a:pt x="1943100" y="0"/>
                </a:lnTo>
                <a:close/>
              </a:path>
              <a:path w="1973580" h="7620">
                <a:moveTo>
                  <a:pt x="1973580" y="0"/>
                </a:moveTo>
                <a:lnTo>
                  <a:pt x="1965960" y="0"/>
                </a:lnTo>
                <a:lnTo>
                  <a:pt x="1965960" y="7620"/>
                </a:lnTo>
                <a:lnTo>
                  <a:pt x="1973580" y="7620"/>
                </a:lnTo>
                <a:lnTo>
                  <a:pt x="1973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5674575" y="3652062"/>
            <a:ext cx="9893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College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Name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5693067" y="3915676"/>
            <a:ext cx="1360805" cy="7620"/>
          </a:xfrm>
          <a:custGeom>
            <a:avLst/>
            <a:gdLst/>
            <a:ahLst/>
            <a:cxnLst/>
            <a:rect l="l" t="t" r="r" b="b"/>
            <a:pathLst>
              <a:path w="1360804" h="7620">
                <a:moveTo>
                  <a:pt x="60960" y="0"/>
                </a:moveTo>
                <a:lnTo>
                  <a:pt x="0" y="0"/>
                </a:lnTo>
                <a:lnTo>
                  <a:pt x="0" y="7620"/>
                </a:lnTo>
                <a:lnTo>
                  <a:pt x="60960" y="7620"/>
                </a:lnTo>
                <a:lnTo>
                  <a:pt x="60960" y="0"/>
                </a:lnTo>
                <a:close/>
              </a:path>
              <a:path w="1360804" h="7620">
                <a:moveTo>
                  <a:pt x="91440" y="0"/>
                </a:moveTo>
                <a:lnTo>
                  <a:pt x="83820" y="0"/>
                </a:lnTo>
                <a:lnTo>
                  <a:pt x="83820" y="7620"/>
                </a:lnTo>
                <a:lnTo>
                  <a:pt x="91440" y="7620"/>
                </a:lnTo>
                <a:lnTo>
                  <a:pt x="91440" y="0"/>
                </a:lnTo>
                <a:close/>
              </a:path>
              <a:path w="1360804" h="7620">
                <a:moveTo>
                  <a:pt x="121920" y="0"/>
                </a:moveTo>
                <a:lnTo>
                  <a:pt x="114300" y="0"/>
                </a:lnTo>
                <a:lnTo>
                  <a:pt x="114300" y="7620"/>
                </a:lnTo>
                <a:lnTo>
                  <a:pt x="121920" y="7620"/>
                </a:lnTo>
                <a:lnTo>
                  <a:pt x="121920" y="0"/>
                </a:lnTo>
                <a:close/>
              </a:path>
              <a:path w="1360804" h="7620">
                <a:moveTo>
                  <a:pt x="205740" y="0"/>
                </a:moveTo>
                <a:lnTo>
                  <a:pt x="144780" y="0"/>
                </a:lnTo>
                <a:lnTo>
                  <a:pt x="144780" y="7620"/>
                </a:lnTo>
                <a:lnTo>
                  <a:pt x="205740" y="7620"/>
                </a:lnTo>
                <a:lnTo>
                  <a:pt x="205740" y="0"/>
                </a:lnTo>
                <a:close/>
              </a:path>
              <a:path w="1360804" h="7620">
                <a:moveTo>
                  <a:pt x="236220" y="0"/>
                </a:moveTo>
                <a:lnTo>
                  <a:pt x="228600" y="0"/>
                </a:lnTo>
                <a:lnTo>
                  <a:pt x="228600" y="7620"/>
                </a:lnTo>
                <a:lnTo>
                  <a:pt x="236220" y="7620"/>
                </a:lnTo>
                <a:lnTo>
                  <a:pt x="236220" y="0"/>
                </a:lnTo>
                <a:close/>
              </a:path>
              <a:path w="1360804" h="7620">
                <a:moveTo>
                  <a:pt x="266700" y="0"/>
                </a:moveTo>
                <a:lnTo>
                  <a:pt x="259080" y="0"/>
                </a:lnTo>
                <a:lnTo>
                  <a:pt x="259080" y="7620"/>
                </a:lnTo>
                <a:lnTo>
                  <a:pt x="266700" y="7620"/>
                </a:lnTo>
                <a:lnTo>
                  <a:pt x="266700" y="0"/>
                </a:lnTo>
                <a:close/>
              </a:path>
              <a:path w="1360804" h="7620">
                <a:moveTo>
                  <a:pt x="350520" y="0"/>
                </a:moveTo>
                <a:lnTo>
                  <a:pt x="289560" y="0"/>
                </a:lnTo>
                <a:lnTo>
                  <a:pt x="289560" y="7620"/>
                </a:lnTo>
                <a:lnTo>
                  <a:pt x="350520" y="7620"/>
                </a:lnTo>
                <a:lnTo>
                  <a:pt x="350520" y="0"/>
                </a:lnTo>
                <a:close/>
              </a:path>
              <a:path w="1360804" h="7620">
                <a:moveTo>
                  <a:pt x="381000" y="0"/>
                </a:moveTo>
                <a:lnTo>
                  <a:pt x="373380" y="0"/>
                </a:lnTo>
                <a:lnTo>
                  <a:pt x="373380" y="7620"/>
                </a:lnTo>
                <a:lnTo>
                  <a:pt x="381000" y="7620"/>
                </a:lnTo>
                <a:lnTo>
                  <a:pt x="381000" y="0"/>
                </a:lnTo>
                <a:close/>
              </a:path>
              <a:path w="1360804" h="7620">
                <a:moveTo>
                  <a:pt x="411480" y="0"/>
                </a:moveTo>
                <a:lnTo>
                  <a:pt x="403860" y="0"/>
                </a:lnTo>
                <a:lnTo>
                  <a:pt x="403860" y="7620"/>
                </a:lnTo>
                <a:lnTo>
                  <a:pt x="411480" y="7620"/>
                </a:lnTo>
                <a:lnTo>
                  <a:pt x="411480" y="0"/>
                </a:lnTo>
                <a:close/>
              </a:path>
              <a:path w="1360804" h="7620">
                <a:moveTo>
                  <a:pt x="495300" y="0"/>
                </a:moveTo>
                <a:lnTo>
                  <a:pt x="434340" y="0"/>
                </a:lnTo>
                <a:lnTo>
                  <a:pt x="434340" y="7620"/>
                </a:lnTo>
                <a:lnTo>
                  <a:pt x="495300" y="7620"/>
                </a:lnTo>
                <a:lnTo>
                  <a:pt x="495300" y="0"/>
                </a:lnTo>
                <a:close/>
              </a:path>
              <a:path w="1360804" h="7620">
                <a:moveTo>
                  <a:pt x="525780" y="0"/>
                </a:moveTo>
                <a:lnTo>
                  <a:pt x="518160" y="0"/>
                </a:lnTo>
                <a:lnTo>
                  <a:pt x="518160" y="7620"/>
                </a:lnTo>
                <a:lnTo>
                  <a:pt x="525780" y="7620"/>
                </a:lnTo>
                <a:lnTo>
                  <a:pt x="525780" y="0"/>
                </a:lnTo>
                <a:close/>
              </a:path>
              <a:path w="1360804" h="7620">
                <a:moveTo>
                  <a:pt x="556260" y="0"/>
                </a:moveTo>
                <a:lnTo>
                  <a:pt x="548640" y="0"/>
                </a:lnTo>
                <a:lnTo>
                  <a:pt x="548640" y="7620"/>
                </a:lnTo>
                <a:lnTo>
                  <a:pt x="556260" y="7620"/>
                </a:lnTo>
                <a:lnTo>
                  <a:pt x="556260" y="0"/>
                </a:lnTo>
                <a:close/>
              </a:path>
              <a:path w="1360804" h="7620">
                <a:moveTo>
                  <a:pt x="640080" y="0"/>
                </a:moveTo>
                <a:lnTo>
                  <a:pt x="579120" y="0"/>
                </a:lnTo>
                <a:lnTo>
                  <a:pt x="579120" y="7620"/>
                </a:lnTo>
                <a:lnTo>
                  <a:pt x="640080" y="7620"/>
                </a:lnTo>
                <a:lnTo>
                  <a:pt x="640080" y="0"/>
                </a:lnTo>
                <a:close/>
              </a:path>
              <a:path w="1360804" h="7620">
                <a:moveTo>
                  <a:pt x="670560" y="0"/>
                </a:moveTo>
                <a:lnTo>
                  <a:pt x="662940" y="0"/>
                </a:lnTo>
                <a:lnTo>
                  <a:pt x="662940" y="7620"/>
                </a:lnTo>
                <a:lnTo>
                  <a:pt x="670560" y="7620"/>
                </a:lnTo>
                <a:lnTo>
                  <a:pt x="670560" y="0"/>
                </a:lnTo>
                <a:close/>
              </a:path>
              <a:path w="1360804" h="7620">
                <a:moveTo>
                  <a:pt x="701040" y="0"/>
                </a:moveTo>
                <a:lnTo>
                  <a:pt x="693420" y="0"/>
                </a:lnTo>
                <a:lnTo>
                  <a:pt x="693420" y="7620"/>
                </a:lnTo>
                <a:lnTo>
                  <a:pt x="701040" y="7620"/>
                </a:lnTo>
                <a:lnTo>
                  <a:pt x="701040" y="0"/>
                </a:lnTo>
                <a:close/>
              </a:path>
              <a:path w="1360804" h="7620">
                <a:moveTo>
                  <a:pt x="784860" y="0"/>
                </a:moveTo>
                <a:lnTo>
                  <a:pt x="723900" y="0"/>
                </a:lnTo>
                <a:lnTo>
                  <a:pt x="723900" y="7620"/>
                </a:lnTo>
                <a:lnTo>
                  <a:pt x="784860" y="7620"/>
                </a:lnTo>
                <a:lnTo>
                  <a:pt x="784860" y="0"/>
                </a:lnTo>
                <a:close/>
              </a:path>
              <a:path w="1360804" h="7620">
                <a:moveTo>
                  <a:pt x="815327" y="0"/>
                </a:moveTo>
                <a:lnTo>
                  <a:pt x="807720" y="0"/>
                </a:lnTo>
                <a:lnTo>
                  <a:pt x="807720" y="7620"/>
                </a:lnTo>
                <a:lnTo>
                  <a:pt x="815327" y="7620"/>
                </a:lnTo>
                <a:lnTo>
                  <a:pt x="815327" y="0"/>
                </a:lnTo>
                <a:close/>
              </a:path>
              <a:path w="1360804" h="7620">
                <a:moveTo>
                  <a:pt x="845820" y="0"/>
                </a:moveTo>
                <a:lnTo>
                  <a:pt x="838200" y="0"/>
                </a:lnTo>
                <a:lnTo>
                  <a:pt x="838200" y="7620"/>
                </a:lnTo>
                <a:lnTo>
                  <a:pt x="845820" y="7620"/>
                </a:lnTo>
                <a:lnTo>
                  <a:pt x="845820" y="0"/>
                </a:lnTo>
                <a:close/>
              </a:path>
              <a:path w="1360804" h="7620">
                <a:moveTo>
                  <a:pt x="929627" y="0"/>
                </a:moveTo>
                <a:lnTo>
                  <a:pt x="868680" y="0"/>
                </a:lnTo>
                <a:lnTo>
                  <a:pt x="868680" y="7620"/>
                </a:lnTo>
                <a:lnTo>
                  <a:pt x="929627" y="7620"/>
                </a:lnTo>
                <a:lnTo>
                  <a:pt x="929627" y="0"/>
                </a:lnTo>
                <a:close/>
              </a:path>
              <a:path w="1360804" h="7620">
                <a:moveTo>
                  <a:pt x="960120" y="0"/>
                </a:moveTo>
                <a:lnTo>
                  <a:pt x="952500" y="0"/>
                </a:lnTo>
                <a:lnTo>
                  <a:pt x="952500" y="7620"/>
                </a:lnTo>
                <a:lnTo>
                  <a:pt x="960120" y="7620"/>
                </a:lnTo>
                <a:lnTo>
                  <a:pt x="960120" y="0"/>
                </a:lnTo>
                <a:close/>
              </a:path>
              <a:path w="1360804" h="7620">
                <a:moveTo>
                  <a:pt x="990600" y="0"/>
                </a:moveTo>
                <a:lnTo>
                  <a:pt x="982980" y="0"/>
                </a:lnTo>
                <a:lnTo>
                  <a:pt x="982980" y="7620"/>
                </a:lnTo>
                <a:lnTo>
                  <a:pt x="990600" y="7620"/>
                </a:lnTo>
                <a:lnTo>
                  <a:pt x="990600" y="0"/>
                </a:lnTo>
                <a:close/>
              </a:path>
              <a:path w="1360804" h="7620">
                <a:moveTo>
                  <a:pt x="1074420" y="0"/>
                </a:moveTo>
                <a:lnTo>
                  <a:pt x="1013460" y="0"/>
                </a:lnTo>
                <a:lnTo>
                  <a:pt x="1013460" y="7620"/>
                </a:lnTo>
                <a:lnTo>
                  <a:pt x="1074420" y="7620"/>
                </a:lnTo>
                <a:lnTo>
                  <a:pt x="1074420" y="0"/>
                </a:lnTo>
                <a:close/>
              </a:path>
              <a:path w="1360804" h="7620">
                <a:moveTo>
                  <a:pt x="1104900" y="0"/>
                </a:moveTo>
                <a:lnTo>
                  <a:pt x="1097280" y="0"/>
                </a:lnTo>
                <a:lnTo>
                  <a:pt x="1097280" y="7620"/>
                </a:lnTo>
                <a:lnTo>
                  <a:pt x="1104900" y="7620"/>
                </a:lnTo>
                <a:lnTo>
                  <a:pt x="1104900" y="0"/>
                </a:lnTo>
                <a:close/>
              </a:path>
              <a:path w="1360804" h="7620">
                <a:moveTo>
                  <a:pt x="1135380" y="0"/>
                </a:moveTo>
                <a:lnTo>
                  <a:pt x="1127760" y="0"/>
                </a:lnTo>
                <a:lnTo>
                  <a:pt x="1127760" y="7620"/>
                </a:lnTo>
                <a:lnTo>
                  <a:pt x="1135380" y="7620"/>
                </a:lnTo>
                <a:lnTo>
                  <a:pt x="1135380" y="0"/>
                </a:lnTo>
                <a:close/>
              </a:path>
              <a:path w="1360804" h="7620">
                <a:moveTo>
                  <a:pt x="1219200" y="0"/>
                </a:moveTo>
                <a:lnTo>
                  <a:pt x="1158240" y="0"/>
                </a:lnTo>
                <a:lnTo>
                  <a:pt x="1158240" y="7620"/>
                </a:lnTo>
                <a:lnTo>
                  <a:pt x="1219200" y="7620"/>
                </a:lnTo>
                <a:lnTo>
                  <a:pt x="1219200" y="0"/>
                </a:lnTo>
                <a:close/>
              </a:path>
              <a:path w="1360804" h="7620">
                <a:moveTo>
                  <a:pt x="1249680" y="0"/>
                </a:moveTo>
                <a:lnTo>
                  <a:pt x="1242060" y="0"/>
                </a:lnTo>
                <a:lnTo>
                  <a:pt x="1242060" y="7620"/>
                </a:lnTo>
                <a:lnTo>
                  <a:pt x="1249680" y="7620"/>
                </a:lnTo>
                <a:lnTo>
                  <a:pt x="1249680" y="0"/>
                </a:lnTo>
                <a:close/>
              </a:path>
              <a:path w="1360804" h="7620">
                <a:moveTo>
                  <a:pt x="1280160" y="0"/>
                </a:moveTo>
                <a:lnTo>
                  <a:pt x="1272540" y="0"/>
                </a:lnTo>
                <a:lnTo>
                  <a:pt x="1272540" y="7620"/>
                </a:lnTo>
                <a:lnTo>
                  <a:pt x="1280160" y="7620"/>
                </a:lnTo>
                <a:lnTo>
                  <a:pt x="1280160" y="0"/>
                </a:lnTo>
                <a:close/>
              </a:path>
              <a:path w="1360804" h="7620">
                <a:moveTo>
                  <a:pt x="1360335" y="0"/>
                </a:moveTo>
                <a:lnTo>
                  <a:pt x="1303020" y="0"/>
                </a:lnTo>
                <a:lnTo>
                  <a:pt x="1303020" y="7620"/>
                </a:lnTo>
                <a:lnTo>
                  <a:pt x="1360335" y="7620"/>
                </a:lnTo>
                <a:lnTo>
                  <a:pt x="1360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5772099" y="3981462"/>
            <a:ext cx="191833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Arial MT"/>
                <a:cs typeface="Arial MT"/>
              </a:rPr>
              <a:t>SRM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TRP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Engineering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college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761" y="761"/>
            <a:ext cx="9142730" cy="5142230"/>
            <a:chOff x="761" y="761"/>
            <a:chExt cx="9142730" cy="5142230"/>
          </a:xfrm>
        </p:grpSpPr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4895" y="1249679"/>
              <a:ext cx="1146047" cy="665988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1759" y="1211579"/>
              <a:ext cx="669036" cy="665988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7347" y="1286256"/>
              <a:ext cx="1588008" cy="516636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761" y="761"/>
              <a:ext cx="9142730" cy="5142230"/>
            </a:xfrm>
            <a:custGeom>
              <a:avLst/>
              <a:gdLst/>
              <a:ahLst/>
              <a:cxnLst/>
              <a:rect l="l" t="t" r="r" b="b"/>
              <a:pathLst>
                <a:path w="9142730" h="5142230">
                  <a:moveTo>
                    <a:pt x="0" y="0"/>
                  </a:moveTo>
                  <a:lnTo>
                    <a:pt x="9142476" y="0"/>
                  </a:lnTo>
                  <a:lnTo>
                    <a:pt x="9142476" y="5141976"/>
                  </a:lnTo>
                  <a:lnTo>
                    <a:pt x="0" y="51419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8763" y="1240536"/>
            <a:ext cx="7278624" cy="374904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71221" y="127418"/>
            <a:ext cx="3340100" cy="824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  <a:p>
            <a:pPr marL="434975">
              <a:lnSpc>
                <a:spcPct val="100000"/>
              </a:lnSpc>
              <a:spcBef>
                <a:spcPts val="1964"/>
              </a:spcBef>
            </a:pPr>
            <a:r>
              <a:rPr dirty="0" sz="1800">
                <a:latin typeface="Arial MT"/>
                <a:cs typeface="Arial MT"/>
              </a:rPr>
              <a:t>teacher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login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671148"/>
            <a:ext cx="9144000" cy="9525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9144000" y="9525"/>
                </a:moveTo>
                <a:lnTo>
                  <a:pt x="0" y="9525"/>
                </a:lnTo>
                <a:lnTo>
                  <a:pt x="0" y="0"/>
                </a:lnTo>
                <a:lnTo>
                  <a:pt x="9144000" y="0"/>
                </a:lnTo>
                <a:lnTo>
                  <a:pt x="914400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216750" y="4786134"/>
            <a:ext cx="498475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Arial MT"/>
                <a:cs typeface="Arial MT"/>
              </a:rPr>
              <a:t>Source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383" y="1466088"/>
            <a:ext cx="7569708" cy="3569208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71221" y="127418"/>
            <a:ext cx="3340100" cy="840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Arial MT"/>
              <a:cs typeface="Arial MT"/>
            </a:endParaRPr>
          </a:p>
          <a:p>
            <a:pPr marL="37719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student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login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4608" y="1565147"/>
            <a:ext cx="7034783" cy="3424428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71221" y="127418"/>
            <a:ext cx="3340100" cy="873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800">
              <a:latin typeface="Arial MT"/>
              <a:cs typeface="Arial MT"/>
            </a:endParaRPr>
          </a:p>
          <a:p>
            <a:pPr marL="288925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No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access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71221" y="127418"/>
            <a:ext cx="3340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09130" y="750709"/>
            <a:ext cx="1717039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Technology</a:t>
            </a:r>
            <a:r>
              <a:rPr dirty="0" sz="1600" spc="-9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203062"/>
                </a:solidFill>
                <a:latin typeface="Arial"/>
                <a:cs typeface="Arial"/>
              </a:rPr>
              <a:t>Used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021080" y="1712976"/>
            <a:ext cx="7708900" cy="2583180"/>
            <a:chOff x="1021080" y="1712976"/>
            <a:chExt cx="7708900" cy="258318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1080" y="1775877"/>
              <a:ext cx="2942966" cy="252027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4380" y="1712976"/>
              <a:ext cx="4165091" cy="2090927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2260841" y="1385011"/>
            <a:ext cx="79756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Arial MT"/>
                <a:cs typeface="Arial MT"/>
              </a:rPr>
              <a:t>Front-</a:t>
            </a:r>
            <a:r>
              <a:rPr dirty="0" sz="1400" spc="-25">
                <a:latin typeface="Arial MT"/>
                <a:cs typeface="Arial MT"/>
              </a:rPr>
              <a:t>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267183" y="1311020"/>
            <a:ext cx="77787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Arial MT"/>
                <a:cs typeface="Arial MT"/>
              </a:rPr>
              <a:t>Back-</a:t>
            </a:r>
            <a:r>
              <a:rPr dirty="0" sz="1400" spc="-25">
                <a:latin typeface="Arial MT"/>
                <a:cs typeface="Arial MT"/>
              </a:rPr>
              <a:t>end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0" y="761"/>
            <a:ext cx="9144000" cy="5142230"/>
            <a:chOff x="0" y="761"/>
            <a:chExt cx="9144000" cy="5142230"/>
          </a:xfrm>
        </p:grpSpPr>
        <p:sp>
          <p:nvSpPr>
            <p:cNvPr id="10" name="object 10" descr=""/>
            <p:cNvSpPr/>
            <p:nvPr/>
          </p:nvSpPr>
          <p:spPr>
            <a:xfrm>
              <a:off x="0" y="4671149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914400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9525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61" y="761"/>
              <a:ext cx="9142730" cy="5142230"/>
            </a:xfrm>
            <a:custGeom>
              <a:avLst/>
              <a:gdLst/>
              <a:ahLst/>
              <a:cxnLst/>
              <a:rect l="l" t="t" r="r" b="b"/>
              <a:pathLst>
                <a:path w="9142730" h="5142230">
                  <a:moveTo>
                    <a:pt x="0" y="0"/>
                  </a:moveTo>
                  <a:lnTo>
                    <a:pt x="9142476" y="0"/>
                  </a:lnTo>
                  <a:lnTo>
                    <a:pt x="9142476" y="5141976"/>
                  </a:lnTo>
                  <a:lnTo>
                    <a:pt x="0" y="51419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216750" y="4798104"/>
            <a:ext cx="49847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Arial MT"/>
                <a:cs typeface="Arial MT"/>
              </a:rPr>
              <a:t>Source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-35"/>
              <a:t> </a:t>
            </a:r>
            <a:r>
              <a:rPr dirty="0"/>
              <a:t>Gen</a:t>
            </a:r>
            <a:r>
              <a:rPr dirty="0" spc="-35"/>
              <a:t> </a:t>
            </a:r>
            <a:r>
              <a:rPr dirty="0"/>
              <a:t>Employability</a:t>
            </a:r>
            <a:r>
              <a:rPr dirty="0" spc="-35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4671148"/>
            <a:ext cx="9144000" cy="9525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9144000" y="9525"/>
                </a:moveTo>
                <a:lnTo>
                  <a:pt x="0" y="9525"/>
                </a:lnTo>
                <a:lnTo>
                  <a:pt x="0" y="0"/>
                </a:lnTo>
                <a:lnTo>
                  <a:pt x="9144000" y="0"/>
                </a:lnTo>
                <a:lnTo>
                  <a:pt x="914400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09130" y="750709"/>
            <a:ext cx="7265034" cy="17449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Modelling</a:t>
            </a:r>
            <a:r>
              <a:rPr dirty="0" sz="1600" spc="-4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&amp;</a:t>
            </a:r>
            <a:r>
              <a:rPr dirty="0" sz="1600" spc="-4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Results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600">
              <a:latin typeface="Arial"/>
              <a:cs typeface="Arial"/>
            </a:endParaRPr>
          </a:p>
          <a:p>
            <a:pPr marL="624840" marR="5080" indent="346710">
              <a:lnSpc>
                <a:spcPct val="100000"/>
              </a:lnSpc>
            </a:pPr>
            <a:r>
              <a:rPr dirty="0" sz="2000">
                <a:latin typeface="Arial MT"/>
                <a:cs typeface="Arial MT"/>
              </a:rPr>
              <a:t>Make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content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interactive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engaging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maintain </a:t>
            </a:r>
            <a:r>
              <a:rPr dirty="0" sz="2000">
                <a:latin typeface="Arial MT"/>
                <a:cs typeface="Arial MT"/>
              </a:rPr>
              <a:t>learner.it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offers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flexibility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terms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scheduling,allowing </a:t>
            </a:r>
            <a:r>
              <a:rPr dirty="0" sz="2000">
                <a:latin typeface="Arial MT"/>
                <a:cs typeface="Arial MT"/>
              </a:rPr>
              <a:t>learners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study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at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their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own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pace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convenience.reflect </a:t>
            </a:r>
            <a:r>
              <a:rPr dirty="0" sz="2000">
                <a:latin typeface="Arial MT"/>
                <a:cs typeface="Arial MT"/>
              </a:rPr>
              <a:t>on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your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learning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process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regularly.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16750" y="4798104"/>
            <a:ext cx="49847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Arial MT"/>
                <a:cs typeface="Arial MT"/>
              </a:rPr>
              <a:t>Source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-35"/>
              <a:t> </a:t>
            </a:r>
            <a:r>
              <a:rPr dirty="0"/>
              <a:t>Gen</a:t>
            </a:r>
            <a:r>
              <a:rPr dirty="0" spc="-35"/>
              <a:t> </a:t>
            </a:r>
            <a:r>
              <a:rPr dirty="0"/>
              <a:t>Employability</a:t>
            </a:r>
            <a:r>
              <a:rPr dirty="0" spc="-35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02349" y="742530"/>
            <a:ext cx="7827009" cy="3311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Future</a:t>
            </a:r>
            <a:r>
              <a:rPr dirty="0" sz="1600" spc="-6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Enhancements</a:t>
            </a:r>
            <a:r>
              <a:rPr dirty="0" sz="1600" spc="-10" b="1">
                <a:solidFill>
                  <a:srgbClr val="374151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35"/>
              </a:spcBef>
            </a:pPr>
            <a:endParaRPr sz="1600">
              <a:latin typeface="Arial"/>
              <a:cs typeface="Arial"/>
            </a:endParaRPr>
          </a:p>
          <a:p>
            <a:pPr marL="803275" marR="5080" indent="1079500">
              <a:lnSpc>
                <a:spcPct val="100000"/>
              </a:lnSpc>
            </a:pPr>
            <a:r>
              <a:rPr dirty="0" sz="1800" spc="-10">
                <a:latin typeface="Arial MT"/>
                <a:cs typeface="Arial MT"/>
              </a:rPr>
              <a:t>Real-</a:t>
            </a:r>
            <a:r>
              <a:rPr dirty="0" sz="1800">
                <a:latin typeface="Arial MT"/>
                <a:cs typeface="Arial MT"/>
              </a:rPr>
              <a:t>time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Collaboration: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Implement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features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real-</a:t>
            </a:r>
            <a:r>
              <a:rPr dirty="0" sz="1800" spc="-20">
                <a:latin typeface="Arial MT"/>
                <a:cs typeface="Arial MT"/>
              </a:rPr>
              <a:t>time </a:t>
            </a:r>
            <a:r>
              <a:rPr dirty="0" sz="1800">
                <a:latin typeface="Arial MT"/>
                <a:cs typeface="Arial MT"/>
              </a:rPr>
              <a:t>collaboration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on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documents,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such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as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simultaneous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editing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and </a:t>
            </a:r>
            <a:r>
              <a:rPr dirty="0" sz="1800">
                <a:latin typeface="Arial MT"/>
                <a:cs typeface="Arial MT"/>
              </a:rPr>
              <a:t>commenting.Advanced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Search: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Enhance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search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functionality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with </a:t>
            </a:r>
            <a:r>
              <a:rPr dirty="0" sz="1800">
                <a:latin typeface="Arial MT"/>
                <a:cs typeface="Arial MT"/>
              </a:rPr>
              <a:t>filters,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sorting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options,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ability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search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within</a:t>
            </a:r>
            <a:r>
              <a:rPr dirty="0" sz="1800" spc="-20">
                <a:latin typeface="Arial MT"/>
                <a:cs typeface="Arial MT"/>
              </a:rPr>
              <a:t> file </a:t>
            </a:r>
            <a:r>
              <a:rPr dirty="0" sz="1800">
                <a:latin typeface="Arial MT"/>
                <a:cs typeface="Arial MT"/>
              </a:rPr>
              <a:t>contents.Integration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with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Learning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Management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Systems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(LMS): </a:t>
            </a:r>
            <a:r>
              <a:rPr dirty="0" sz="1800">
                <a:latin typeface="Arial MT"/>
                <a:cs typeface="Arial MT"/>
              </a:rPr>
              <a:t>Integrate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application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with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popular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LMS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platforms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streamline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file </a:t>
            </a:r>
            <a:r>
              <a:rPr dirty="0" sz="1800">
                <a:latin typeface="Arial MT"/>
                <a:cs typeface="Arial MT"/>
              </a:rPr>
              <a:t>sharing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within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existing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educational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workflows.File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Versioning: </a:t>
            </a:r>
            <a:r>
              <a:rPr dirty="0" sz="1800">
                <a:latin typeface="Arial MT"/>
                <a:cs typeface="Arial MT"/>
              </a:rPr>
              <a:t>Implement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version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control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files,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allowing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users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track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changes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revert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previous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versions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if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needed.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-35"/>
              <a:t> </a:t>
            </a:r>
            <a:r>
              <a:rPr dirty="0"/>
              <a:t>Gen</a:t>
            </a:r>
            <a:r>
              <a:rPr dirty="0" spc="-35"/>
              <a:t> </a:t>
            </a:r>
            <a:r>
              <a:rPr dirty="0"/>
              <a:t>Employability</a:t>
            </a:r>
            <a:r>
              <a:rPr dirty="0" spc="-35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4671148"/>
            <a:ext cx="9144000" cy="9525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9144000" y="9525"/>
                </a:moveTo>
                <a:lnTo>
                  <a:pt x="0" y="9525"/>
                </a:lnTo>
                <a:lnTo>
                  <a:pt x="0" y="0"/>
                </a:lnTo>
                <a:lnTo>
                  <a:pt x="9144000" y="0"/>
                </a:lnTo>
                <a:lnTo>
                  <a:pt x="914400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16750" y="4786134"/>
            <a:ext cx="498475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Arial MT"/>
                <a:cs typeface="Arial MT"/>
              </a:rPr>
              <a:t>Source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09130" y="750709"/>
            <a:ext cx="7538720" cy="2966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Conclusion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endParaRPr sz="1600">
              <a:latin typeface="Arial"/>
              <a:cs typeface="Arial"/>
            </a:endParaRPr>
          </a:p>
          <a:p>
            <a:pPr marL="657860" marR="5080" indent="1057275">
              <a:lnSpc>
                <a:spcPct val="100000"/>
              </a:lnSpc>
            </a:pPr>
            <a:r>
              <a:rPr dirty="0" sz="2000">
                <a:latin typeface="Arial MT"/>
                <a:cs typeface="Arial MT"/>
              </a:rPr>
              <a:t>In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conclusion,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development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web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application </a:t>
            </a:r>
            <a:r>
              <a:rPr dirty="0" sz="2000">
                <a:latin typeface="Arial MT"/>
                <a:cs typeface="Arial MT"/>
              </a:rPr>
              <a:t>for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file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sharing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between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students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teachers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using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Django </a:t>
            </a:r>
            <a:r>
              <a:rPr dirty="0" sz="2000">
                <a:latin typeface="Arial MT"/>
                <a:cs typeface="Arial MT"/>
              </a:rPr>
              <a:t>offers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valuable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solution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enhance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collaboration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and </a:t>
            </a:r>
            <a:r>
              <a:rPr dirty="0" sz="2000">
                <a:latin typeface="Arial MT"/>
                <a:cs typeface="Arial MT"/>
              </a:rPr>
              <a:t>efficiency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educational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settings.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By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providing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centralized </a:t>
            </a:r>
            <a:r>
              <a:rPr dirty="0" sz="2000">
                <a:latin typeface="Arial MT"/>
                <a:cs typeface="Arial MT"/>
              </a:rPr>
              <a:t>platform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for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uploading,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downloading,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managing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files,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the </a:t>
            </a:r>
            <a:r>
              <a:rPr dirty="0" sz="2000">
                <a:latin typeface="Arial MT"/>
                <a:cs typeface="Arial MT"/>
              </a:rPr>
              <a:t>application</a:t>
            </a:r>
            <a:r>
              <a:rPr dirty="0" sz="2000" spc="-7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streamlines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file-</a:t>
            </a:r>
            <a:r>
              <a:rPr dirty="0" sz="2000">
                <a:latin typeface="Arial MT"/>
                <a:cs typeface="Arial MT"/>
              </a:rPr>
              <a:t>sharing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process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improves organization.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71221" y="127418"/>
            <a:ext cx="3340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4526" y="2314816"/>
            <a:ext cx="20961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213366"/>
                </a:solidFill>
                <a:latin typeface="Arial"/>
                <a:cs typeface="Arial"/>
              </a:rPr>
              <a:t>Thank</a:t>
            </a:r>
            <a:r>
              <a:rPr dirty="0" sz="3000" spc="-90" b="1">
                <a:solidFill>
                  <a:srgbClr val="213366"/>
                </a:solidFill>
                <a:latin typeface="Arial"/>
                <a:cs typeface="Arial"/>
              </a:rPr>
              <a:t> </a:t>
            </a:r>
            <a:r>
              <a:rPr dirty="0" sz="3000" spc="-20" b="1">
                <a:solidFill>
                  <a:srgbClr val="213366"/>
                </a:solidFill>
                <a:latin typeface="Arial"/>
                <a:cs typeface="Arial"/>
              </a:rPr>
              <a:t>You!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83921" y="161773"/>
            <a:ext cx="33147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89"/>
              </a:lnSpc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29751" y="1105319"/>
            <a:ext cx="426974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203063"/>
                </a:solidFill>
                <a:latin typeface="Arial"/>
                <a:cs typeface="Arial"/>
              </a:rPr>
              <a:t>CAPSTONE</a:t>
            </a:r>
            <a:r>
              <a:rPr dirty="0" sz="2000" spc="-105" b="1">
                <a:solidFill>
                  <a:srgbClr val="20306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03063"/>
                </a:solidFill>
                <a:latin typeface="Arial"/>
                <a:cs typeface="Arial"/>
              </a:rPr>
              <a:t>PROJECT</a:t>
            </a:r>
            <a:r>
              <a:rPr dirty="0" sz="2000" spc="-105" b="1">
                <a:solidFill>
                  <a:srgbClr val="203063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03063"/>
                </a:solidFill>
                <a:latin typeface="Arial"/>
                <a:cs typeface="Arial"/>
              </a:rPr>
              <a:t>SHOWCASE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43724" y="3025139"/>
            <a:ext cx="7252970" cy="554990"/>
          </a:xfrm>
          <a:custGeom>
            <a:avLst/>
            <a:gdLst/>
            <a:ahLst/>
            <a:cxnLst/>
            <a:rect l="l" t="t" r="r" b="b"/>
            <a:pathLst>
              <a:path w="7252970" h="554989">
                <a:moveTo>
                  <a:pt x="7252856" y="454660"/>
                </a:moveTo>
                <a:lnTo>
                  <a:pt x="7252741" y="95250"/>
                </a:lnTo>
                <a:lnTo>
                  <a:pt x="7252360" y="90170"/>
                </a:lnTo>
                <a:lnTo>
                  <a:pt x="7251738" y="85090"/>
                </a:lnTo>
                <a:lnTo>
                  <a:pt x="7250735" y="80010"/>
                </a:lnTo>
                <a:lnTo>
                  <a:pt x="7250163" y="77470"/>
                </a:lnTo>
                <a:lnTo>
                  <a:pt x="7249592" y="74930"/>
                </a:lnTo>
                <a:lnTo>
                  <a:pt x="7249185" y="73660"/>
                </a:lnTo>
                <a:lnTo>
                  <a:pt x="7247217" y="67310"/>
                </a:lnTo>
                <a:lnTo>
                  <a:pt x="7246823" y="66040"/>
                </a:lnTo>
                <a:lnTo>
                  <a:pt x="7245020" y="60960"/>
                </a:lnTo>
                <a:lnTo>
                  <a:pt x="7244778" y="60960"/>
                </a:lnTo>
                <a:lnTo>
                  <a:pt x="7242734" y="55880"/>
                </a:lnTo>
                <a:lnTo>
                  <a:pt x="7242086" y="54610"/>
                </a:lnTo>
                <a:lnTo>
                  <a:pt x="7240791" y="52070"/>
                </a:lnTo>
                <a:lnTo>
                  <a:pt x="7238365" y="48260"/>
                </a:lnTo>
                <a:lnTo>
                  <a:pt x="7238047" y="48260"/>
                </a:lnTo>
                <a:lnTo>
                  <a:pt x="7235406" y="43180"/>
                </a:lnTo>
                <a:lnTo>
                  <a:pt x="7232574" y="39370"/>
                </a:lnTo>
                <a:lnTo>
                  <a:pt x="7229564" y="35560"/>
                </a:lnTo>
                <a:lnTo>
                  <a:pt x="7226376" y="31750"/>
                </a:lnTo>
                <a:lnTo>
                  <a:pt x="7223011" y="29210"/>
                </a:lnTo>
                <a:lnTo>
                  <a:pt x="7219493" y="25400"/>
                </a:lnTo>
                <a:lnTo>
                  <a:pt x="7216292" y="22860"/>
                </a:lnTo>
                <a:lnTo>
                  <a:pt x="7212482" y="19050"/>
                </a:lnTo>
                <a:lnTo>
                  <a:pt x="7208520" y="16510"/>
                </a:lnTo>
                <a:lnTo>
                  <a:pt x="7208012" y="16510"/>
                </a:lnTo>
                <a:lnTo>
                  <a:pt x="7203910" y="13970"/>
                </a:lnTo>
                <a:lnTo>
                  <a:pt x="7199655" y="11430"/>
                </a:lnTo>
                <a:lnTo>
                  <a:pt x="7195286" y="8890"/>
                </a:lnTo>
                <a:lnTo>
                  <a:pt x="7191375" y="7620"/>
                </a:lnTo>
                <a:lnTo>
                  <a:pt x="7190803" y="7620"/>
                </a:lnTo>
                <a:lnTo>
                  <a:pt x="7186193" y="5080"/>
                </a:lnTo>
                <a:lnTo>
                  <a:pt x="7181482" y="3810"/>
                </a:lnTo>
                <a:lnTo>
                  <a:pt x="7177291" y="2540"/>
                </a:lnTo>
                <a:lnTo>
                  <a:pt x="7172401" y="1270"/>
                </a:lnTo>
                <a:lnTo>
                  <a:pt x="7171766" y="1270"/>
                </a:lnTo>
                <a:lnTo>
                  <a:pt x="7166788" y="0"/>
                </a:lnTo>
                <a:lnTo>
                  <a:pt x="85953" y="0"/>
                </a:lnTo>
                <a:lnTo>
                  <a:pt x="80962" y="1270"/>
                </a:lnTo>
                <a:lnTo>
                  <a:pt x="80340" y="1270"/>
                </a:lnTo>
                <a:lnTo>
                  <a:pt x="75450" y="2540"/>
                </a:lnTo>
                <a:lnTo>
                  <a:pt x="71259" y="3810"/>
                </a:lnTo>
                <a:lnTo>
                  <a:pt x="66548" y="5080"/>
                </a:lnTo>
                <a:lnTo>
                  <a:pt x="61937" y="7620"/>
                </a:lnTo>
                <a:lnTo>
                  <a:pt x="61366" y="7620"/>
                </a:lnTo>
                <a:lnTo>
                  <a:pt x="57454" y="8890"/>
                </a:lnTo>
                <a:lnTo>
                  <a:pt x="53086" y="11430"/>
                </a:lnTo>
                <a:lnTo>
                  <a:pt x="48831" y="13970"/>
                </a:lnTo>
                <a:lnTo>
                  <a:pt x="48310" y="13970"/>
                </a:lnTo>
                <a:lnTo>
                  <a:pt x="44221" y="16510"/>
                </a:lnTo>
                <a:lnTo>
                  <a:pt x="40259" y="19050"/>
                </a:lnTo>
                <a:lnTo>
                  <a:pt x="36449" y="22860"/>
                </a:lnTo>
                <a:lnTo>
                  <a:pt x="32791" y="25400"/>
                </a:lnTo>
                <a:lnTo>
                  <a:pt x="29730" y="29210"/>
                </a:lnTo>
                <a:lnTo>
                  <a:pt x="26365" y="31750"/>
                </a:lnTo>
                <a:lnTo>
                  <a:pt x="23177" y="35560"/>
                </a:lnTo>
                <a:lnTo>
                  <a:pt x="20167" y="39370"/>
                </a:lnTo>
                <a:lnTo>
                  <a:pt x="17335" y="43180"/>
                </a:lnTo>
                <a:lnTo>
                  <a:pt x="16992" y="44450"/>
                </a:lnTo>
                <a:lnTo>
                  <a:pt x="14376" y="48260"/>
                </a:lnTo>
                <a:lnTo>
                  <a:pt x="11950" y="52070"/>
                </a:lnTo>
                <a:lnTo>
                  <a:pt x="9728" y="57150"/>
                </a:lnTo>
                <a:lnTo>
                  <a:pt x="7962" y="60960"/>
                </a:lnTo>
                <a:lnTo>
                  <a:pt x="7721" y="60960"/>
                </a:lnTo>
                <a:lnTo>
                  <a:pt x="5918" y="66040"/>
                </a:lnTo>
                <a:lnTo>
                  <a:pt x="3149" y="74930"/>
                </a:lnTo>
                <a:lnTo>
                  <a:pt x="2006" y="80010"/>
                </a:lnTo>
                <a:lnTo>
                  <a:pt x="1879" y="80010"/>
                </a:lnTo>
                <a:lnTo>
                  <a:pt x="1003" y="85090"/>
                </a:lnTo>
                <a:lnTo>
                  <a:pt x="444" y="90170"/>
                </a:lnTo>
                <a:lnTo>
                  <a:pt x="0" y="95250"/>
                </a:lnTo>
                <a:lnTo>
                  <a:pt x="0" y="459740"/>
                </a:lnTo>
                <a:lnTo>
                  <a:pt x="381" y="464820"/>
                </a:lnTo>
                <a:lnTo>
                  <a:pt x="1003" y="469900"/>
                </a:lnTo>
                <a:lnTo>
                  <a:pt x="1879" y="473710"/>
                </a:lnTo>
                <a:lnTo>
                  <a:pt x="2006" y="474980"/>
                </a:lnTo>
                <a:lnTo>
                  <a:pt x="3149" y="480060"/>
                </a:lnTo>
                <a:lnTo>
                  <a:pt x="5918" y="488950"/>
                </a:lnTo>
                <a:lnTo>
                  <a:pt x="7721" y="492760"/>
                </a:lnTo>
                <a:lnTo>
                  <a:pt x="9728" y="497840"/>
                </a:lnTo>
                <a:lnTo>
                  <a:pt x="11950" y="501650"/>
                </a:lnTo>
                <a:lnTo>
                  <a:pt x="14376" y="506730"/>
                </a:lnTo>
                <a:lnTo>
                  <a:pt x="16992" y="510540"/>
                </a:lnTo>
                <a:lnTo>
                  <a:pt x="17335" y="510540"/>
                </a:lnTo>
                <a:lnTo>
                  <a:pt x="19799" y="514350"/>
                </a:lnTo>
                <a:lnTo>
                  <a:pt x="23177" y="519430"/>
                </a:lnTo>
                <a:lnTo>
                  <a:pt x="25958" y="521970"/>
                </a:lnTo>
                <a:lnTo>
                  <a:pt x="29298" y="525780"/>
                </a:lnTo>
                <a:lnTo>
                  <a:pt x="32791" y="528320"/>
                </a:lnTo>
                <a:lnTo>
                  <a:pt x="36918" y="532130"/>
                </a:lnTo>
                <a:lnTo>
                  <a:pt x="40259" y="534670"/>
                </a:lnTo>
                <a:lnTo>
                  <a:pt x="44221" y="538480"/>
                </a:lnTo>
                <a:lnTo>
                  <a:pt x="44729" y="538480"/>
                </a:lnTo>
                <a:lnTo>
                  <a:pt x="48831" y="541020"/>
                </a:lnTo>
                <a:lnTo>
                  <a:pt x="52539" y="543560"/>
                </a:lnTo>
                <a:lnTo>
                  <a:pt x="56896" y="544830"/>
                </a:lnTo>
                <a:lnTo>
                  <a:pt x="61366" y="547370"/>
                </a:lnTo>
                <a:lnTo>
                  <a:pt x="61937" y="547370"/>
                </a:lnTo>
                <a:lnTo>
                  <a:pt x="66548" y="549910"/>
                </a:lnTo>
                <a:lnTo>
                  <a:pt x="70650" y="551180"/>
                </a:lnTo>
                <a:lnTo>
                  <a:pt x="76073" y="552450"/>
                </a:lnTo>
                <a:lnTo>
                  <a:pt x="80962" y="553720"/>
                </a:lnTo>
                <a:lnTo>
                  <a:pt x="85318" y="553720"/>
                </a:lnTo>
                <a:lnTo>
                  <a:pt x="90385" y="554990"/>
                </a:lnTo>
                <a:lnTo>
                  <a:pt x="7162355" y="554990"/>
                </a:lnTo>
                <a:lnTo>
                  <a:pt x="7167410" y="553720"/>
                </a:lnTo>
                <a:lnTo>
                  <a:pt x="7171766" y="553720"/>
                </a:lnTo>
                <a:lnTo>
                  <a:pt x="7176668" y="552450"/>
                </a:lnTo>
                <a:lnTo>
                  <a:pt x="7182091" y="551180"/>
                </a:lnTo>
                <a:lnTo>
                  <a:pt x="7186193" y="549910"/>
                </a:lnTo>
                <a:lnTo>
                  <a:pt x="7190803" y="547370"/>
                </a:lnTo>
                <a:lnTo>
                  <a:pt x="7191375" y="547370"/>
                </a:lnTo>
                <a:lnTo>
                  <a:pt x="7195845" y="544830"/>
                </a:lnTo>
                <a:lnTo>
                  <a:pt x="7200201" y="543560"/>
                </a:lnTo>
                <a:lnTo>
                  <a:pt x="7203910" y="541020"/>
                </a:lnTo>
                <a:lnTo>
                  <a:pt x="7204430" y="541020"/>
                </a:lnTo>
                <a:lnTo>
                  <a:pt x="7208520" y="538480"/>
                </a:lnTo>
                <a:lnTo>
                  <a:pt x="7212482" y="534670"/>
                </a:lnTo>
                <a:lnTo>
                  <a:pt x="7215822" y="532130"/>
                </a:lnTo>
                <a:lnTo>
                  <a:pt x="7219493" y="529590"/>
                </a:lnTo>
                <a:lnTo>
                  <a:pt x="7223011" y="525780"/>
                </a:lnTo>
                <a:lnTo>
                  <a:pt x="7223442" y="525780"/>
                </a:lnTo>
                <a:lnTo>
                  <a:pt x="7225665" y="523240"/>
                </a:lnTo>
                <a:lnTo>
                  <a:pt x="7226782" y="521970"/>
                </a:lnTo>
                <a:lnTo>
                  <a:pt x="7229564" y="519430"/>
                </a:lnTo>
                <a:lnTo>
                  <a:pt x="7232574" y="515620"/>
                </a:lnTo>
                <a:lnTo>
                  <a:pt x="7235406" y="510540"/>
                </a:lnTo>
                <a:lnTo>
                  <a:pt x="7238047" y="506730"/>
                </a:lnTo>
                <a:lnTo>
                  <a:pt x="7238365" y="506730"/>
                </a:lnTo>
                <a:lnTo>
                  <a:pt x="7240181" y="502920"/>
                </a:lnTo>
                <a:lnTo>
                  <a:pt x="7240791" y="501650"/>
                </a:lnTo>
                <a:lnTo>
                  <a:pt x="7241438" y="500380"/>
                </a:lnTo>
                <a:lnTo>
                  <a:pt x="7242734" y="497840"/>
                </a:lnTo>
                <a:lnTo>
                  <a:pt x="7244778" y="494030"/>
                </a:lnTo>
                <a:lnTo>
                  <a:pt x="7245020" y="492760"/>
                </a:lnTo>
                <a:lnTo>
                  <a:pt x="7246823" y="488950"/>
                </a:lnTo>
                <a:lnTo>
                  <a:pt x="7247217" y="487680"/>
                </a:lnTo>
                <a:lnTo>
                  <a:pt x="7249592" y="480060"/>
                </a:lnTo>
                <a:lnTo>
                  <a:pt x="7250163" y="477520"/>
                </a:lnTo>
                <a:lnTo>
                  <a:pt x="7250735" y="474980"/>
                </a:lnTo>
                <a:lnTo>
                  <a:pt x="7250862" y="473710"/>
                </a:lnTo>
                <a:lnTo>
                  <a:pt x="7251738" y="469900"/>
                </a:lnTo>
                <a:lnTo>
                  <a:pt x="7252297" y="464820"/>
                </a:lnTo>
                <a:lnTo>
                  <a:pt x="7252741" y="459740"/>
                </a:lnTo>
                <a:lnTo>
                  <a:pt x="7252856" y="454660"/>
                </a:lnTo>
                <a:close/>
              </a:path>
            </a:pathLst>
          </a:custGeom>
          <a:solidFill>
            <a:srgbClr val="DFDD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730375" y="2689961"/>
            <a:ext cx="5520690" cy="748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6256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6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Arial"/>
                <a:cs typeface="Arial"/>
              </a:rPr>
              <a:t>Notes</a:t>
            </a:r>
            <a:r>
              <a:rPr dirty="0" sz="1600" spc="-6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Sharing</a:t>
            </a:r>
            <a:r>
              <a:rPr dirty="0" sz="1600" spc="-5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Web</a:t>
            </a:r>
            <a:r>
              <a:rPr dirty="0" sz="1600" spc="-10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Application</a:t>
            </a:r>
            <a:r>
              <a:rPr dirty="0" sz="1600" spc="-5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using</a:t>
            </a:r>
            <a:r>
              <a:rPr dirty="0" sz="1600" spc="-5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Django</a:t>
            </a:r>
            <a:r>
              <a:rPr dirty="0" sz="1600" spc="-5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Framework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414602" y="4015371"/>
            <a:ext cx="6313805" cy="52197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811530" marR="5080" indent="-798830">
              <a:lnSpc>
                <a:spcPct val="103899"/>
              </a:lnSpc>
              <a:spcBef>
                <a:spcPts val="20"/>
              </a:spcBef>
            </a:pP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Abstract</a:t>
            </a:r>
            <a:r>
              <a:rPr dirty="0" sz="16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6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dirty="0" sz="16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r>
              <a:rPr dirty="0" sz="16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6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dirty="0" sz="16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Overview</a:t>
            </a:r>
            <a:r>
              <a:rPr dirty="0" sz="16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6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Proposed</a:t>
            </a:r>
            <a:r>
              <a:rPr dirty="0" sz="16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Solution</a:t>
            </a:r>
            <a:r>
              <a:rPr dirty="0" sz="16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dirty="0" sz="1600" spc="-2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dirty="0" sz="16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dirty="0" sz="16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6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Modelling</a:t>
            </a:r>
            <a:r>
              <a:rPr dirty="0" sz="16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dirty="0" sz="16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dirty="0" sz="16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6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Conclusion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-35"/>
              <a:t> </a:t>
            </a:r>
            <a:r>
              <a:rPr dirty="0"/>
              <a:t>Gen</a:t>
            </a:r>
            <a:r>
              <a:rPr dirty="0" spc="-35"/>
              <a:t> </a:t>
            </a:r>
            <a:r>
              <a:rPr dirty="0"/>
              <a:t>Employability</a:t>
            </a:r>
            <a:r>
              <a:rPr dirty="0" spc="-35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4671148"/>
            <a:ext cx="9144000" cy="9525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9144000" y="9525"/>
                </a:moveTo>
                <a:lnTo>
                  <a:pt x="0" y="9525"/>
                </a:lnTo>
                <a:lnTo>
                  <a:pt x="0" y="0"/>
                </a:lnTo>
                <a:lnTo>
                  <a:pt x="9144000" y="0"/>
                </a:lnTo>
                <a:lnTo>
                  <a:pt x="914400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09130" y="622609"/>
            <a:ext cx="8591550" cy="3559175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Abstract</a:t>
            </a:r>
            <a:endParaRPr sz="1600">
              <a:latin typeface="Arial"/>
              <a:cs typeface="Arial"/>
            </a:endParaRPr>
          </a:p>
          <a:p>
            <a:pPr marL="348615" marR="5080" indent="762000">
              <a:lnSpc>
                <a:spcPct val="100000"/>
              </a:lnSpc>
              <a:spcBef>
                <a:spcPts val="1140"/>
              </a:spcBef>
            </a:pP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In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era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digital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learning,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demand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efficient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secure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platforms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800" spc="-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document</a:t>
            </a:r>
            <a:r>
              <a:rPr dirty="0" sz="1800" spc="-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management</a:t>
            </a:r>
            <a:r>
              <a:rPr dirty="0" sz="1800" spc="-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in</a:t>
            </a:r>
            <a:r>
              <a:rPr dirty="0" sz="1800" spc="-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educational</a:t>
            </a:r>
            <a:r>
              <a:rPr dirty="0" sz="1800" spc="-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institutions</a:t>
            </a:r>
            <a:r>
              <a:rPr dirty="0" sz="1800" spc="-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is</a:t>
            </a:r>
            <a:r>
              <a:rPr dirty="0" sz="1800" spc="-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paramount.</a:t>
            </a:r>
            <a:r>
              <a:rPr dirty="0" sz="1800" spc="-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This</a:t>
            </a:r>
            <a:r>
              <a:rPr dirty="0" sz="1800" spc="-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project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aims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develop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web-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based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platform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that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facilitates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document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exchange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between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students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teachers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while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ensuring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ease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access,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user-friendly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interface,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robust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security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measures.</a:t>
            </a:r>
            <a:endParaRPr sz="1800">
              <a:latin typeface="Arial MT"/>
              <a:cs typeface="Arial MT"/>
            </a:endParaRPr>
          </a:p>
          <a:p>
            <a:pPr marL="348615" marR="17145" indent="889000">
              <a:lnSpc>
                <a:spcPct val="100000"/>
              </a:lnSpc>
            </a:pP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platform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will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feature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distinct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login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portals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students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teachers,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each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tailored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their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specific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needs.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Students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will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be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able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upload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assignments,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projects,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other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relevant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documents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securely,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while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teachers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will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have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the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ability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review,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grade,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provide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feedback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on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these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submissions.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Additionally,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teachers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will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be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able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share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course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materials,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announcements,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other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resources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with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their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students.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16750" y="4798104"/>
            <a:ext cx="49847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Arial MT"/>
                <a:cs typeface="Arial MT"/>
              </a:rPr>
              <a:t>Source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-35"/>
              <a:t> </a:t>
            </a:r>
            <a:r>
              <a:rPr dirty="0"/>
              <a:t>Gen</a:t>
            </a:r>
            <a:r>
              <a:rPr dirty="0" spc="-35"/>
              <a:t> </a:t>
            </a:r>
            <a:r>
              <a:rPr dirty="0"/>
              <a:t>Employability</a:t>
            </a:r>
            <a:r>
              <a:rPr dirty="0" spc="-35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4671148"/>
            <a:ext cx="9144000" cy="9525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9144000" y="9525"/>
                </a:moveTo>
                <a:lnTo>
                  <a:pt x="0" y="9525"/>
                </a:lnTo>
                <a:lnTo>
                  <a:pt x="0" y="0"/>
                </a:lnTo>
                <a:lnTo>
                  <a:pt x="9144000" y="0"/>
                </a:lnTo>
                <a:lnTo>
                  <a:pt x="914400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09130" y="750709"/>
            <a:ext cx="8533130" cy="347535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Problem</a:t>
            </a:r>
            <a:r>
              <a:rPr dirty="0" sz="1600" spc="-5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Statement</a:t>
            </a:r>
            <a:endParaRPr sz="1600">
              <a:latin typeface="Arial"/>
              <a:cs typeface="Arial"/>
            </a:endParaRPr>
          </a:p>
          <a:p>
            <a:pPr marL="99695" marR="132080" indent="1079500">
              <a:lnSpc>
                <a:spcPct val="100000"/>
              </a:lnSpc>
              <a:spcBef>
                <a:spcPts val="1485"/>
              </a:spcBef>
            </a:pP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In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era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digital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learning,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demand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efficient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secure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platforms</a:t>
            </a:r>
            <a:r>
              <a:rPr dirty="0" sz="1800" spc="-5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800" spc="-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document</a:t>
            </a:r>
            <a:r>
              <a:rPr dirty="0" sz="1800" spc="-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management</a:t>
            </a:r>
            <a:r>
              <a:rPr dirty="0" sz="1800" spc="-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in</a:t>
            </a:r>
            <a:r>
              <a:rPr dirty="0" sz="1800" spc="-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educational</a:t>
            </a:r>
            <a:r>
              <a:rPr dirty="0" sz="1800" spc="-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institutions</a:t>
            </a:r>
            <a:r>
              <a:rPr dirty="0" sz="1800" spc="-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is</a:t>
            </a:r>
            <a:r>
              <a:rPr dirty="0" sz="1800" spc="-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paramount.</a:t>
            </a:r>
            <a:r>
              <a:rPr dirty="0" sz="1800" spc="-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This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project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aims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develop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web-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based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platform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that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facilitates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document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exchange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between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students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teachers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while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ensuring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ease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access,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user-friendly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interface,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robust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security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measures.</a:t>
            </a:r>
            <a:endParaRPr sz="1800">
              <a:latin typeface="Arial MT"/>
              <a:cs typeface="Arial MT"/>
            </a:endParaRPr>
          </a:p>
          <a:p>
            <a:pPr marL="99695" marR="5080" indent="1143000">
              <a:lnSpc>
                <a:spcPct val="100000"/>
              </a:lnSpc>
            </a:pP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platform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will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feature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distinct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login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portals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students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teachers,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each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tailored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their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specific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needs.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Students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will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be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able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upload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assignments,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projects,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other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relevant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documents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securely,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while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teachers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will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have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ability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review,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grade,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provide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feedback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on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these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submissions.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Additionally,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teachers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will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be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able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share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course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materials,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announcements,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other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resources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with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their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students.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16750" y="4798104"/>
            <a:ext cx="49847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Arial MT"/>
                <a:cs typeface="Arial MT"/>
              </a:rPr>
              <a:t>Source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-35"/>
              <a:t> </a:t>
            </a:r>
            <a:r>
              <a:rPr dirty="0"/>
              <a:t>Gen</a:t>
            </a:r>
            <a:r>
              <a:rPr dirty="0" spc="-35"/>
              <a:t> </a:t>
            </a:r>
            <a:r>
              <a:rPr dirty="0"/>
              <a:t>Employability</a:t>
            </a:r>
            <a:r>
              <a:rPr dirty="0" spc="-35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4671148"/>
            <a:ext cx="9144000" cy="9525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9144000" y="9525"/>
                </a:moveTo>
                <a:lnTo>
                  <a:pt x="0" y="9525"/>
                </a:lnTo>
                <a:lnTo>
                  <a:pt x="0" y="0"/>
                </a:lnTo>
                <a:lnTo>
                  <a:pt x="9144000" y="0"/>
                </a:lnTo>
                <a:lnTo>
                  <a:pt x="914400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09130" y="750709"/>
            <a:ext cx="8089265" cy="3322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Project</a:t>
            </a:r>
            <a:r>
              <a:rPr dirty="0" sz="1600" spc="-5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Overview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1600">
              <a:latin typeface="Arial"/>
              <a:cs typeface="Arial"/>
            </a:endParaRPr>
          </a:p>
          <a:p>
            <a:pPr marL="630555" marR="5080" indent="775970">
              <a:lnSpc>
                <a:spcPct val="100000"/>
              </a:lnSpc>
            </a:pPr>
            <a:r>
              <a:rPr dirty="0" sz="2000">
                <a:latin typeface="Arial MT"/>
                <a:cs typeface="Arial MT"/>
              </a:rPr>
              <a:t>Users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can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upload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files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share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with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others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download </a:t>
            </a:r>
            <a:r>
              <a:rPr dirty="0" sz="2000">
                <a:latin typeface="Arial MT"/>
                <a:cs typeface="Arial MT"/>
              </a:rPr>
              <a:t>files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shared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by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others.Group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Creation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Management: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Users </a:t>
            </a:r>
            <a:r>
              <a:rPr dirty="0" sz="2000">
                <a:latin typeface="Arial MT"/>
                <a:cs typeface="Arial MT"/>
              </a:rPr>
              <a:t>can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create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groups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(e.g.,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classes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or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departments)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share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files </a:t>
            </a:r>
            <a:r>
              <a:rPr dirty="0" sz="2000">
                <a:latin typeface="Arial MT"/>
                <a:cs typeface="Arial MT"/>
              </a:rPr>
              <a:t>within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these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groups.Access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Control: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Files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are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accessible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only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to </a:t>
            </a:r>
            <a:r>
              <a:rPr dirty="0" sz="2000">
                <a:latin typeface="Arial MT"/>
                <a:cs typeface="Arial MT"/>
              </a:rPr>
              <a:t>authorized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users,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ensuring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security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privacy.Notifications: </a:t>
            </a:r>
            <a:r>
              <a:rPr dirty="0" sz="2000">
                <a:latin typeface="Arial MT"/>
                <a:cs typeface="Arial MT"/>
              </a:rPr>
              <a:t>Users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receive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notifications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for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new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file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uploads,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comments,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or </a:t>
            </a:r>
            <a:r>
              <a:rPr dirty="0" sz="2000">
                <a:latin typeface="Arial MT"/>
                <a:cs typeface="Arial MT"/>
              </a:rPr>
              <a:t>other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relevant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activities.Search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Functionality: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Users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can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search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for </a:t>
            </a:r>
            <a:r>
              <a:rPr dirty="0" sz="2000">
                <a:latin typeface="Arial MT"/>
                <a:cs typeface="Arial MT"/>
              </a:rPr>
              <a:t>files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based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on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keywords,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tags,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or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other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criteria.User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Profile: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Users </a:t>
            </a:r>
            <a:r>
              <a:rPr dirty="0" sz="2000">
                <a:latin typeface="Arial MT"/>
                <a:cs typeface="Arial MT"/>
              </a:rPr>
              <a:t>can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view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manage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their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profile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information,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including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uploaded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16750" y="4798104"/>
            <a:ext cx="49847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Arial MT"/>
                <a:cs typeface="Arial MT"/>
              </a:rPr>
              <a:t>Source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-35"/>
              <a:t> </a:t>
            </a:r>
            <a:r>
              <a:rPr dirty="0"/>
              <a:t>Gen</a:t>
            </a:r>
            <a:r>
              <a:rPr dirty="0" spc="-35"/>
              <a:t> </a:t>
            </a:r>
            <a:r>
              <a:rPr dirty="0"/>
              <a:t>Employability</a:t>
            </a:r>
            <a:r>
              <a:rPr dirty="0" spc="-35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4671148"/>
            <a:ext cx="9144000" cy="9525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9144000" y="9525"/>
                </a:moveTo>
                <a:lnTo>
                  <a:pt x="0" y="9525"/>
                </a:lnTo>
                <a:lnTo>
                  <a:pt x="0" y="0"/>
                </a:lnTo>
                <a:lnTo>
                  <a:pt x="9144000" y="0"/>
                </a:lnTo>
                <a:lnTo>
                  <a:pt x="914400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09130" y="750709"/>
            <a:ext cx="7650480" cy="3590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Proposed</a:t>
            </a:r>
            <a:r>
              <a:rPr dirty="0" sz="1600" spc="-6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Solution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1600">
              <a:latin typeface="Arial"/>
              <a:cs typeface="Arial"/>
            </a:endParaRPr>
          </a:p>
          <a:p>
            <a:pPr marL="727710" marR="5080" indent="91630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Arial MT"/>
                <a:cs typeface="Arial MT"/>
              </a:rPr>
              <a:t>This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will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help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keep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users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informed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engaged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with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platform.Search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Functionality: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Users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can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search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for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files </a:t>
            </a:r>
            <a:r>
              <a:rPr dirty="0" sz="2000">
                <a:latin typeface="Arial MT"/>
                <a:cs typeface="Arial MT"/>
              </a:rPr>
              <a:t>based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on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keywords,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tags,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or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other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criteria,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making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it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easy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to </a:t>
            </a:r>
            <a:r>
              <a:rPr dirty="0" sz="2000">
                <a:latin typeface="Arial MT"/>
                <a:cs typeface="Arial MT"/>
              </a:rPr>
              <a:t>find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relevant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materials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quickly.Responsive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Design: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The </a:t>
            </a:r>
            <a:r>
              <a:rPr dirty="0" sz="2000">
                <a:latin typeface="Arial MT"/>
                <a:cs typeface="Arial MT"/>
              </a:rPr>
              <a:t>application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will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have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responsive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design,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ensuring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that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it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is </a:t>
            </a:r>
            <a:r>
              <a:rPr dirty="0" sz="2000">
                <a:latin typeface="Arial MT"/>
                <a:cs typeface="Arial MT"/>
              </a:rPr>
              <a:t>accessible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usable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on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variety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devices,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including </a:t>
            </a:r>
            <a:r>
              <a:rPr dirty="0" sz="2000">
                <a:latin typeface="Arial MT"/>
                <a:cs typeface="Arial MT"/>
              </a:rPr>
              <a:t>desktops,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laptops,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tablets,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smartphones.Overall,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the </a:t>
            </a:r>
            <a:r>
              <a:rPr dirty="0" sz="2000">
                <a:latin typeface="Arial MT"/>
                <a:cs typeface="Arial MT"/>
              </a:rPr>
              <a:t>proposed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solution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aims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provide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user-</a:t>
            </a:r>
            <a:r>
              <a:rPr dirty="0" sz="2000">
                <a:latin typeface="Arial MT"/>
                <a:cs typeface="Arial MT"/>
              </a:rPr>
              <a:t>friendly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efficient </a:t>
            </a:r>
            <a:r>
              <a:rPr dirty="0" sz="2000">
                <a:latin typeface="Arial MT"/>
                <a:cs typeface="Arial MT"/>
              </a:rPr>
              <a:t>platform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for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students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teachers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share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files,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enhancing collaboration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16750" y="4798104"/>
            <a:ext cx="49847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Arial MT"/>
                <a:cs typeface="Arial MT"/>
              </a:rPr>
              <a:t>Source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71221" y="127418"/>
            <a:ext cx="3340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1242060"/>
            <a:ext cx="9144000" cy="3439160"/>
            <a:chOff x="0" y="1242060"/>
            <a:chExt cx="9144000" cy="3439160"/>
          </a:xfrm>
        </p:grpSpPr>
        <p:sp>
          <p:nvSpPr>
            <p:cNvPr id="4" name="object 4" descr=""/>
            <p:cNvSpPr/>
            <p:nvPr/>
          </p:nvSpPr>
          <p:spPr>
            <a:xfrm>
              <a:off x="0" y="4671148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914400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9525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7863" y="1242060"/>
              <a:ext cx="7147559" cy="3293364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924636" y="776401"/>
            <a:ext cx="579120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Arial MT"/>
                <a:cs typeface="Arial MT"/>
              </a:rPr>
              <a:t>Login: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216750" y="4798104"/>
            <a:ext cx="49847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Arial MT"/>
                <a:cs typeface="Arial MT"/>
              </a:rPr>
              <a:t>Source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71221" y="127418"/>
            <a:ext cx="3340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7072" y="1306067"/>
            <a:ext cx="6970776" cy="365912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26554" y="830046"/>
            <a:ext cx="699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 MT"/>
                <a:cs typeface="Arial MT"/>
              </a:rPr>
              <a:t>signup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71221" y="127418"/>
            <a:ext cx="3340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987" y="1322832"/>
            <a:ext cx="7505700" cy="368350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34479" y="765137"/>
            <a:ext cx="1664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error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notification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Company/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description/>
  <dcterms:created xsi:type="dcterms:W3CDTF">2024-04-10T08:16:32Z</dcterms:created>
  <dcterms:modified xsi:type="dcterms:W3CDTF">2024-04-10T08:16:32Z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2024-04-10T00:00:00Z</vt:filetime>
  </property>
  <property fmtid="{D5CDD505-2E9C-101B-9397-08002B2CF9AE}" pid="3" name="Creator">
    <vt:lpwstr>WPS Office WWO_wpscloud_20231009072630-3916d64f34</vt:lpwstr>
  </property>
  <property fmtid="{D5CDD505-2E9C-101B-9397-08002B2CF9AE}" pid="4" name="LastSaved">
    <vt:filetime>2024-04-10T00:00:00Z</vt:filetime>
  </property>
  <property fmtid="{D5CDD505-2E9C-101B-9397-08002B2CF9AE}" pid="5" name="SourceModified">
    <vt:lpwstr>D:20240410161522+08'15'</vt:lpwstr>
  </property>
</Properties>
</file>