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ECF3E5-2F5F-60C1-010F-ED7C79287E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57FF4-F063-24B2-11A9-0FF2572C2E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400CA-78C3-47F0-B154-3FCCCD67F628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7773C-54E0-B7D7-0849-CB0722A831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C2EEA-2220-350C-C714-6D590C4D15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8FA05-1C34-4ECE-968C-3025FF4D2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57973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D7E7E-9A38-4212-A68D-C8468B678E7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D7164-5BD7-47F1-8B9A-EE1FF6140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52311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1518-01EE-195B-4787-8A73E44E0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96C5F-35FD-5D26-4FF7-DE219A719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09226-5660-2473-1F78-00E65B65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CBE4-6937-4EE8-802A-A948F9EDE935}" type="datetime1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B901-DB4A-379B-4925-A73B0B64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BBAB-A3A0-6981-6A8E-8DA46EC0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B81E-DB80-499E-A3F2-697547954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42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553A-DCFA-50AA-08B7-82C6E8FC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D7864-3D96-EBA4-AB32-1AF945965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0D70A-E73D-2528-EB38-D2AE2E0E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5F8A-2A73-47A7-9AF3-7E7819769450}" type="datetime1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CEEBC-E94F-3614-CA3C-C2C69770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FFD96-409F-DD69-6DBB-9C8EE471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B81E-DB80-499E-A3F2-697547954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57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13ADE-F779-8C64-7037-1FDE763C1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EA85B-B3C9-9440-B33D-175062FFF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27F17-791C-EA97-32AC-ECA9C159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DB51-AC9E-44CD-9779-C77052A6A15B}" type="datetime1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4E603-B453-C3E9-BD79-5070856B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C1EE9-C8AB-4726-4384-A03457A9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B81E-DB80-499E-A3F2-697547954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79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83B0-9DB6-D47B-DAD0-2E50E2DE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80DAF-2327-4519-6B69-D28E643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6C053-2E51-59D9-F85D-532B3560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F07-4868-42C7-8E32-340F14D18641}" type="datetime1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5C95D-193C-E01F-D270-9CDB8E22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2EEE6-70E7-9149-BED8-2969BB2F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B81E-DB80-499E-A3F2-697547954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03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AA57F-CE4C-E769-143F-37F73827A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D53A2-161D-6BF1-ACDF-AEDDC6F86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C15AA-C401-D1D0-DCE8-174B399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3576-77A6-4919-8B90-0260915507E3}" type="datetime1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AC427-A235-439B-648E-F2326E0A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B4A55-BD75-022A-D364-B2E08D68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B81E-DB80-499E-A3F2-697547954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34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BAC8-2A83-9806-E5CD-26F022F6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E3BC-BF9B-FD30-6329-3A5D95CB8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5CCAF-3EAB-95EA-0F39-0043D3B4F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A55BC-36E2-1790-06C8-5E83101D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690A-26C1-420B-B338-91A923909497}" type="datetime1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65DC8-F542-2162-F918-1BF0C2CC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14BBC-245A-ADFA-3A02-1FB77956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B81E-DB80-499E-A3F2-697547954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75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E201-9177-BFDA-6673-62A3884D7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AF983-098D-6CF1-2FAB-7D2A7D6F7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1D9E3-4065-A6F7-4BF2-B79BC026B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D16CF-E3A7-669D-927F-447308FC4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4E356-1605-67F3-AC50-7C1751A0D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F185C-63D9-2EF5-70A2-D0A50571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E9D5-08C9-4400-A525-EFE3E9F49C08}" type="datetime1">
              <a:rPr lang="en-IN" smtClean="0"/>
              <a:t>19-01-2025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17B31-D6EA-47B2-FD1F-72ACAF93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EED20-3880-21DF-9FFF-20BF5129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B81E-DB80-499E-A3F2-697547954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1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201E-9E25-F10E-BCAC-1CBDC1E3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530EE-1F0F-DB7D-35DD-E68162C3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5AE-5877-479B-9D91-3E8CA719AEFE}" type="datetime1">
              <a:rPr lang="en-IN" smtClean="0"/>
              <a:t>19-01-2025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0AF1F-75AB-53B4-AF71-5FDB9433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D4826-20A8-01AD-54A2-BCA695B4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B81E-DB80-499E-A3F2-697547954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51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A384F-6E62-94A0-B886-DA665B739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6AB9-9542-450C-B66D-E2E155C69151}" type="datetime1">
              <a:rPr lang="en-IN" smtClean="0"/>
              <a:t>19-01-2025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59F9C-7AA9-F3A5-EFA7-60E4AD27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DD9BE-068E-837D-2703-B6530CFC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B81E-DB80-499E-A3F2-697547954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82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4A68-9621-A2AA-3986-DD6F6C1C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57359-F97F-C4E7-83A3-2398C9ABC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D4509-FEC7-3B28-F482-F643D8B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58CAF-BC5E-9E67-2BE1-2350113C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2B38-E7E0-4F74-84AF-474D181A7B70}" type="datetime1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0C650-267D-56BE-F1F6-DC7BFA70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2FDAE-BA44-0C93-3137-199842F5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B81E-DB80-499E-A3F2-697547954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07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A05B-B0B9-6CE9-6632-9C3A7A93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8CBDF-17C1-9FB1-12A3-6F96FC3D0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9705E-DC7B-5F74-0C0E-419FA8A60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5AF2C-4785-1807-F657-DEB56532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26EE-426A-47BB-AA45-72F910C2C03F}" type="datetime1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1E819-73E3-0AC7-F5AB-394957B5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B4025-1871-A5A0-1FFC-606345BA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B81E-DB80-499E-A3F2-697547954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53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6C9C1-58C1-4C75-477B-524D8FB5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4136-4743-4439-65B5-F8AF2D8A9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499EF-704A-FA5B-AC38-18C64DA3F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85DC9-E88D-4988-B48B-ECA56D259577}" type="datetime1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C1833-E245-2618-3405-3CD216AAC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0B589-477C-CC84-DA4B-11137115A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4B81E-DB80-499E-A3F2-697547954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64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3501-0757-1BEF-DDBE-C3E2E2D34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STEGANOGRAPHY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2D5E6-D229-3F24-09D3-107C4522A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9380"/>
            <a:ext cx="9144000" cy="1118419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P.VAISHNAVI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ST#IS#7136</a:t>
            </a:r>
          </a:p>
        </p:txBody>
      </p:sp>
      <p:pic>
        <p:nvPicPr>
          <p:cNvPr id="1026" name="Picture 2" descr="Supraja Technologies | Vijayawada">
            <a:extLst>
              <a:ext uri="{FF2B5EF4-FFF2-40B4-BE49-F238E27FC236}">
                <a16:creationId xmlns:a16="http://schemas.microsoft.com/office/drawing/2014/main" id="{8D6447D7-8B25-B408-3C5D-77B74B689B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8" b="23890"/>
          <a:stretch/>
        </p:blipFill>
        <p:spPr bwMode="auto">
          <a:xfrm>
            <a:off x="3632098" y="248931"/>
            <a:ext cx="4514850" cy="221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8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FD8D-96DE-FBD1-9EC8-BFED91A8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2" y="1106539"/>
            <a:ext cx="10515600" cy="1170038"/>
          </a:xfrm>
        </p:spPr>
        <p:txBody>
          <a:bodyPr/>
          <a:lstStyle/>
          <a:p>
            <a:r>
              <a:rPr lang="en-IN" b="1" dirty="0"/>
              <a:t>Importance of Image Steganography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F8DE-BE0E-9C47-4097-2C5375DC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0323"/>
            <a:ext cx="10515600" cy="36666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secure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Protects sensitive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a layer of security in addition to encryption.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Supraja Technologies | Vijayawada">
            <a:extLst>
              <a:ext uri="{FF2B5EF4-FFF2-40B4-BE49-F238E27FC236}">
                <a16:creationId xmlns:a16="http://schemas.microsoft.com/office/drawing/2014/main" id="{53D047E5-508D-0B82-5BF6-3657964425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8" b="23890"/>
          <a:stretch/>
        </p:blipFill>
        <p:spPr bwMode="auto">
          <a:xfrm>
            <a:off x="3632098" y="-17436"/>
            <a:ext cx="4514850" cy="140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68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6E41-BA44-FD4E-7878-BE62C6FFC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23" y="2147720"/>
            <a:ext cx="10515600" cy="1325563"/>
          </a:xfrm>
        </p:spPr>
        <p:txBody>
          <a:bodyPr/>
          <a:lstStyle/>
          <a:p>
            <a:r>
              <a:rPr lang="en-IN" b="1" dirty="0"/>
              <a:t>How Image Steganography Works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33047-FF13-2BEB-C257-435D68C36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650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Process: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Input Data:</a:t>
            </a:r>
            <a:r>
              <a:rPr lang="en-IN" dirty="0"/>
              <a:t> Message or file to hide.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Carrier Medium:</a:t>
            </a:r>
            <a:r>
              <a:rPr lang="en-IN" dirty="0"/>
              <a:t> Image file (e.g., BMP, PNG, JPEG).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Embedding:</a:t>
            </a:r>
            <a:r>
              <a:rPr lang="en-IN" dirty="0"/>
              <a:t> Use algorithms to embed data within the carrier.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Output:</a:t>
            </a:r>
            <a:r>
              <a:rPr lang="en-IN" dirty="0"/>
              <a:t> </a:t>
            </a:r>
            <a:r>
              <a:rPr lang="en-IN" dirty="0" err="1"/>
              <a:t>Stego</a:t>
            </a:r>
            <a:r>
              <a:rPr lang="en-IN" dirty="0"/>
              <a:t> image that appears identical to the original.</a:t>
            </a:r>
          </a:p>
          <a:p>
            <a:r>
              <a:rPr lang="en-IN" b="1" dirty="0"/>
              <a:t>Key Components: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Cover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Secret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Stego</a:t>
            </a:r>
            <a:r>
              <a:rPr lang="en-IN" dirty="0"/>
              <a:t> Key (optional)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Stego</a:t>
            </a:r>
            <a:r>
              <a:rPr lang="en-IN" dirty="0"/>
              <a:t> Image</a:t>
            </a:r>
          </a:p>
          <a:p>
            <a:endParaRPr lang="en-IN" dirty="0"/>
          </a:p>
        </p:txBody>
      </p:sp>
      <p:pic>
        <p:nvPicPr>
          <p:cNvPr id="4" name="Picture 2" descr="Supraja Technologies | Vijayawada">
            <a:extLst>
              <a:ext uri="{FF2B5EF4-FFF2-40B4-BE49-F238E27FC236}">
                <a16:creationId xmlns:a16="http://schemas.microsoft.com/office/drawing/2014/main" id="{E452FB3E-64E4-7AFD-B34F-0825DFBCB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8" b="23890"/>
          <a:stretch/>
        </p:blipFill>
        <p:spPr bwMode="auto">
          <a:xfrm>
            <a:off x="3632098" y="-10110"/>
            <a:ext cx="451485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67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3906-19AD-9F1B-F0CE-B4124B1AF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0731"/>
            <a:ext cx="10515600" cy="1325563"/>
          </a:xfrm>
        </p:spPr>
        <p:txBody>
          <a:bodyPr/>
          <a:lstStyle/>
          <a:p>
            <a:r>
              <a:rPr lang="en-IN" b="1" dirty="0"/>
              <a:t>LSB Substitution Example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659D-09D8-08A7-4BB6-024033F37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2967"/>
            <a:ext cx="10515600" cy="2833995"/>
          </a:xfrm>
        </p:spPr>
        <p:txBody>
          <a:bodyPr/>
          <a:lstStyle/>
          <a:p>
            <a:r>
              <a:rPr lang="en-US" b="1" dirty="0"/>
              <a:t>Original Pixel Data:</a:t>
            </a:r>
            <a:r>
              <a:rPr lang="en-US" dirty="0"/>
              <a:t> 11010101 10101101 10011101</a:t>
            </a:r>
            <a:br>
              <a:rPr lang="en-US" dirty="0"/>
            </a:br>
            <a:r>
              <a:rPr lang="en-US" b="1" dirty="0"/>
              <a:t>Secret Data:</a:t>
            </a:r>
            <a:r>
              <a:rPr lang="en-US" dirty="0"/>
              <a:t> 01</a:t>
            </a:r>
          </a:p>
          <a:p>
            <a:r>
              <a:rPr lang="en-US" b="1" dirty="0"/>
              <a:t>Modified Pixel Data:</a:t>
            </a:r>
            <a:r>
              <a:rPr lang="en-US" dirty="0"/>
              <a:t> 11010101 10101100 10011100</a:t>
            </a:r>
          </a:p>
          <a:p>
            <a:r>
              <a:rPr lang="en-US" b="1" dirty="0"/>
              <a:t>Impact: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Changes are imperceptible to the human eye.</a:t>
            </a:r>
          </a:p>
          <a:p>
            <a:endParaRPr lang="en-IN" dirty="0"/>
          </a:p>
        </p:txBody>
      </p:sp>
      <p:pic>
        <p:nvPicPr>
          <p:cNvPr id="4" name="Picture 2" descr="Supraja Technologies | Vijayawada">
            <a:extLst>
              <a:ext uri="{FF2B5EF4-FFF2-40B4-BE49-F238E27FC236}">
                <a16:creationId xmlns:a16="http://schemas.microsoft.com/office/drawing/2014/main" id="{B912E96E-9457-ADD6-A310-B5A54A3521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8" b="23890"/>
          <a:stretch/>
        </p:blipFill>
        <p:spPr bwMode="auto">
          <a:xfrm>
            <a:off x="3632098" y="248931"/>
            <a:ext cx="4514850" cy="221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81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7525-881F-6B5B-7922-FB725D39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0737"/>
            <a:ext cx="10515600" cy="1325563"/>
          </a:xfrm>
        </p:spPr>
        <p:txBody>
          <a:bodyPr/>
          <a:lstStyle/>
          <a:p>
            <a:r>
              <a:rPr lang="en-IN" b="1" dirty="0"/>
              <a:t>Applications of Image Steganography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5CC23-33F6-3EE4-5665-B1022500A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11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1. Copyright Protection:</a:t>
            </a:r>
          </a:p>
          <a:p>
            <a:pPr marL="0" indent="0">
              <a:buNone/>
            </a:pPr>
            <a:r>
              <a:rPr lang="en-IN" dirty="0"/>
              <a:t>2. Secure Communication</a:t>
            </a:r>
          </a:p>
          <a:p>
            <a:pPr marL="0" indent="0">
              <a:buNone/>
            </a:pPr>
            <a:r>
              <a:rPr lang="en-IN" dirty="0"/>
              <a:t>3. Data Integrity Verification</a:t>
            </a:r>
          </a:p>
          <a:p>
            <a:pPr marL="0" indent="0">
              <a:buNone/>
            </a:pPr>
            <a:r>
              <a:rPr lang="en-IN" dirty="0"/>
              <a:t>4. Forensics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Supraja Technologies | Vijayawada">
            <a:extLst>
              <a:ext uri="{FF2B5EF4-FFF2-40B4-BE49-F238E27FC236}">
                <a16:creationId xmlns:a16="http://schemas.microsoft.com/office/drawing/2014/main" id="{FCE177A3-B1DE-E224-EAD9-79632D86D1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8" b="23890"/>
          <a:stretch/>
        </p:blipFill>
        <p:spPr bwMode="auto">
          <a:xfrm>
            <a:off x="3632098" y="248931"/>
            <a:ext cx="4514850" cy="221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7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146FB-DDE0-BB52-EC6C-717BFC276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7B49F-7751-549F-A2B4-C823FCBB7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865" y="2362867"/>
            <a:ext cx="10515600" cy="1325563"/>
          </a:xfrm>
        </p:spPr>
        <p:txBody>
          <a:bodyPr/>
          <a:lstStyle/>
          <a:p>
            <a:r>
              <a:rPr lang="en-IN" b="1" dirty="0"/>
              <a:t>Tools for Image Steganography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214D-A8C0-4E80-87DB-BCCF42FAA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865" y="34290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Popular Tools: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OpenStego</a:t>
            </a:r>
            <a:r>
              <a:rPr lang="en-IN" b="1" dirty="0"/>
              <a:t>:</a:t>
            </a:r>
            <a:r>
              <a:rPr lang="en-IN" dirty="0"/>
              <a:t> Open-source steganography tool.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StegHide</a:t>
            </a:r>
            <a:r>
              <a:rPr lang="en-IN" b="1" dirty="0"/>
              <a:t>:</a:t>
            </a:r>
            <a:r>
              <a:rPr lang="en-IN" dirty="0"/>
              <a:t> Command-line-based tool for embedding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SilentEye</a:t>
            </a:r>
            <a:r>
              <a:rPr lang="en-IN" b="1" dirty="0"/>
              <a:t>:</a:t>
            </a:r>
            <a:r>
              <a:rPr lang="en-IN" dirty="0"/>
              <a:t> User-friendly graphical interface tool.</a:t>
            </a:r>
          </a:p>
          <a:p>
            <a:endParaRPr lang="en-IN" dirty="0"/>
          </a:p>
        </p:txBody>
      </p:sp>
      <p:pic>
        <p:nvPicPr>
          <p:cNvPr id="4" name="Picture 2" descr="Supraja Technologies | Vijayawada">
            <a:extLst>
              <a:ext uri="{FF2B5EF4-FFF2-40B4-BE49-F238E27FC236}">
                <a16:creationId xmlns:a16="http://schemas.microsoft.com/office/drawing/2014/main" id="{65DEE0CF-C975-C7BF-8988-E0F598B69B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8" b="23890"/>
          <a:stretch/>
        </p:blipFill>
        <p:spPr bwMode="auto">
          <a:xfrm>
            <a:off x="3691092" y="150609"/>
            <a:ext cx="4514850" cy="221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73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1B816-775B-8AAC-E6E8-A320A2A34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8321-BA5A-E7CE-F61A-CA06246D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81" y="2028007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/>
              <a:t>Challenges in Image Steganography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B2A12-AE7D-FFF1-1DEF-1A1A62604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863" y="5889297"/>
            <a:ext cx="10515600" cy="4351338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2" descr="Supraja Technologies | Vijayawada">
            <a:extLst>
              <a:ext uri="{FF2B5EF4-FFF2-40B4-BE49-F238E27FC236}">
                <a16:creationId xmlns:a16="http://schemas.microsoft.com/office/drawing/2014/main" id="{DF1D2900-44D9-66A1-5E31-36BFFBAD5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8" b="23890"/>
          <a:stretch/>
        </p:blipFill>
        <p:spPr bwMode="auto">
          <a:xfrm>
            <a:off x="3680224" y="-68851"/>
            <a:ext cx="4514850" cy="221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8C453ABE-49EB-8683-40FA-6498EB7A7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446" y="2949466"/>
            <a:ext cx="389395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Detection Risks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2.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Size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Compression Effects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Trade-off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2D867B3F-68BA-48C3-60C6-EAF8DF962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663" y="4288294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9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5277D-240A-576F-87BB-5CD172590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7429-6815-4ADB-4C76-E5090AC1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94DE-D58D-45BC-E983-216F5CBA6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11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/>
              <a:t>Security Measures</a:t>
            </a:r>
          </a:p>
          <a:p>
            <a:r>
              <a:rPr lang="en-US" b="1" dirty="0"/>
              <a:t>Enhancing Security: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Combine with encryption for layered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robust algorithms resistant to steganalysis.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Avoid predictable patterns during embedding.</a:t>
            </a:r>
          </a:p>
          <a:p>
            <a:endParaRPr lang="en-IN" dirty="0"/>
          </a:p>
        </p:txBody>
      </p:sp>
      <p:pic>
        <p:nvPicPr>
          <p:cNvPr id="4" name="Picture 2" descr="Supraja Technologies | Vijayawada">
            <a:extLst>
              <a:ext uri="{FF2B5EF4-FFF2-40B4-BE49-F238E27FC236}">
                <a16:creationId xmlns:a16="http://schemas.microsoft.com/office/drawing/2014/main" id="{4E6610F7-2245-E3DA-21A6-DB9FB6A9BF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8" b="23890"/>
          <a:stretch/>
        </p:blipFill>
        <p:spPr bwMode="auto">
          <a:xfrm>
            <a:off x="3648140" y="45473"/>
            <a:ext cx="4514850" cy="221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70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F03EB-71F6-FE6B-E14F-7F8470E95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5A6A-1E0F-F4F4-9FF3-90DA5E94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9019-1180-E194-99DF-7F6025AD0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b="1" dirty="0"/>
              <a:t>Conclusion</a:t>
            </a:r>
          </a:p>
          <a:p>
            <a:r>
              <a:rPr lang="en-US" b="1" dirty="0"/>
              <a:t>Summary: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Image steganography ensures secure communication by hiding data within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plays a vital role in cybersecurity and digital watermarking.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Continuous advancements in techniques and tools ensure its relevance in the future.</a:t>
            </a:r>
          </a:p>
          <a:p>
            <a:pPr marL="0" indent="0">
              <a:buNone/>
            </a:pPr>
            <a:r>
              <a:rPr lang="en-US" b="1" dirty="0"/>
              <a:t>                                               </a:t>
            </a:r>
          </a:p>
          <a:p>
            <a:pPr marL="0" indent="0">
              <a:buNone/>
            </a:pPr>
            <a:r>
              <a:rPr lang="en-US" sz="4800" b="1" dirty="0"/>
              <a:t>                                                     </a:t>
            </a:r>
            <a:r>
              <a:rPr lang="en-US" sz="4300" b="1" dirty="0"/>
              <a:t>Thank You!</a:t>
            </a:r>
            <a:endParaRPr lang="en-US" sz="4300" dirty="0"/>
          </a:p>
          <a:p>
            <a:endParaRPr lang="en-IN" dirty="0"/>
          </a:p>
        </p:txBody>
      </p:sp>
      <p:pic>
        <p:nvPicPr>
          <p:cNvPr id="4" name="Picture 2" descr="Supraja Technologies | Vijayawada">
            <a:extLst>
              <a:ext uri="{FF2B5EF4-FFF2-40B4-BE49-F238E27FC236}">
                <a16:creationId xmlns:a16="http://schemas.microsoft.com/office/drawing/2014/main" id="{E2AB1A66-4F4E-A451-602C-31C7E0620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8" b="23890"/>
          <a:stretch/>
        </p:blipFill>
        <p:spPr bwMode="auto">
          <a:xfrm>
            <a:off x="3632098" y="248931"/>
            <a:ext cx="4514850" cy="221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27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274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IMAGE STEGANOGRAPHY</vt:lpstr>
      <vt:lpstr>Importance of Image Steganography</vt:lpstr>
      <vt:lpstr>How Image Steganography Works </vt:lpstr>
      <vt:lpstr>LSB Substitution Example </vt:lpstr>
      <vt:lpstr>Applications of Image Steganography </vt:lpstr>
      <vt:lpstr>Tools for Image Steganography </vt:lpstr>
      <vt:lpstr>Challenges in Image Steganography </vt:lpstr>
      <vt:lpstr>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Ponna Vaishnavi</dc:creator>
  <cp:lastModifiedBy>Ponna Vaishnavi</cp:lastModifiedBy>
  <cp:revision>1</cp:revision>
  <dcterms:created xsi:type="dcterms:W3CDTF">2025-01-19T12:37:33Z</dcterms:created>
  <dcterms:modified xsi:type="dcterms:W3CDTF">2025-01-19T12:50:19Z</dcterms:modified>
</cp:coreProperties>
</file>