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9" r:id="rId12"/>
    <p:sldId id="272" r:id="rId13"/>
    <p:sldId id="273" r:id="rId14"/>
    <p:sldId id="268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245E-A0B9-413E-AC28-D9CA0DB8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0DBA6-C3CA-43FF-9E74-8D725313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8964-21A3-40F8-B799-B4415A3A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D151-5F60-440B-A68B-BF4472EB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C70F-1BF5-41FB-A3AA-C6997EC5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10BC-2717-487E-9DC5-BE1B184D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EF4D0-E214-4766-BE31-2F146FF9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0370-AE2D-4B8E-BFF9-E9D92084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0A9B-4053-45A1-8112-556523F5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F124-A93C-445B-8062-B368EE4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F0669-FC84-4AE5-B5D5-F1F82E6F3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C5F7E-88B5-4A3B-B6D3-28CCD7D9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2C82-AAEB-41E9-81DF-5252FEAE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36B7-A7D7-48B7-8C06-43EC836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76A0-FEE3-411D-B002-69F63FE9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CE39-3939-415C-BF83-1B857B5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09E4-ACD1-496B-B0CE-09C8B3D4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8B1B-925F-4783-AEBC-D6C97B7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482D-7E69-4F51-B8E1-37DA7E65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2B1B-D23B-49D6-B0FC-359BA850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DD06-EDF1-4043-A024-39C7711C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5BD5-D311-4CE2-A9D0-7E8FFCD3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C2C4-A62B-46E1-9BBD-71A5271E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2246-84BA-4D85-ACFE-80C3A26F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1FFD-2321-4E09-834C-35E3111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EC18-AAFF-4A63-8D97-ECF2F35F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95E7-2C21-47C0-A75E-593BA1A5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EBD6C-8582-434C-A71E-85B6B2D96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F04A9-B9FD-4496-A284-0AF22C17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38EE-02B2-4650-BBAC-A36D04C3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C06-EE69-491E-9F14-C4781EF2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47ED-1BA1-4A5C-B427-F60A9EA6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973D-4DE5-4E15-A445-19206624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2777-4750-42BB-802D-2CADFA97E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00AFF-CE70-4F8B-BDB3-F593D1F4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274AB-AEB4-4461-845A-15F2FD797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026EE-CC80-4A7C-872D-2470D409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F1709-6BA9-41F8-ADF4-7364228C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8D425-9FD5-4E09-BFA1-9B84C199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841-509E-4FE0-90CB-2611AFEE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8198-D936-49CD-9B16-6C9DCE2E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BAC8-002C-47F1-9A61-3C0D337F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EA1CA-E1CD-499D-B6EC-82FFCF18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2D87F-1AE4-4BB2-9F54-64C28232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EEA86-D10D-4B8C-9525-03E3E97C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7D28F-359D-4DC8-BF3F-3280B529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D3D7-1DFA-462D-8CF5-7C0FFC93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D892-7DB4-4F73-848C-2C43886E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EDCD7-4C8D-410C-8818-C1DC6096D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E579-54CF-4244-9196-2836EC73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96B6B-0B5A-410D-946D-70E37FA8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29CB-046E-4B37-8CE9-33FA3D65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1BB5-97D9-4C9F-8D9C-737F018B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75C21-E625-4CD1-BE42-10325F44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D36A-8E21-4726-A42E-ACD6ADF9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4EB2-BB00-481F-8AED-018F9C06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EC51-9016-4082-9D79-841662F9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A17B-3028-42E6-A223-502C099B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0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BE80C-F4F6-4E2D-B927-4631100D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0346E-B545-4709-87FD-470B40F3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DC00-5584-4355-B0D7-7722B33BD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D933-F360-4377-B9F8-9205F587E83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0217-DE8F-445C-B76D-43F95AE2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A45-5997-4823-AFFC-E5B5B270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A85C-6005-4462-BCBA-D8B302949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E1658-855C-4C26-BA49-D540B4154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Chef-Workshop</a:t>
            </a:r>
          </a:p>
        </p:txBody>
      </p:sp>
    </p:spTree>
    <p:extLst>
      <p:ext uri="{BB962C8B-B14F-4D97-AF65-F5344CB8AC3E}">
        <p14:creationId xmlns:p14="http://schemas.microsoft.com/office/powerpoint/2010/main" val="16433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3EEBE-D71C-47F2-9090-7D7FA161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7EC6E-1D18-440A-B072-969525F1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848367"/>
            <a:ext cx="7225748" cy="31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353F8-C075-4511-BF2F-4A27510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Recipe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7E87B3-AF66-49EA-B61F-A5A217F2C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183159"/>
            <a:ext cx="5131088" cy="39941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6FAB6-ACBA-499A-BC94-096AF5259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664"/>
          <a:stretch/>
        </p:blipFill>
        <p:spPr>
          <a:xfrm>
            <a:off x="6345165" y="2217815"/>
            <a:ext cx="4563562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A2C5B-9163-402D-82ED-54F3FF9B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06FA4-41D2-4071-A47A-3C2378BF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489188"/>
            <a:ext cx="7225748" cy="58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235F-05C3-474E-9C44-BB2F9D89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Bonus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008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09B959-925D-4AED-89D0-21B1A8BB7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496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F602D-D98E-4ECD-A566-C7F56792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Attributes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90CFF1-A7D5-4CC0-A957-D9BF5201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547" y="2635111"/>
            <a:ext cx="3506788" cy="36163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FD0A7-6BA7-4023-B57A-D87DDCC67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0" b="-3"/>
          <a:stretch/>
        </p:blipFill>
        <p:spPr>
          <a:xfrm>
            <a:off x="701920" y="2313271"/>
            <a:ext cx="6202363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6178F-B934-4FE8-878E-EE58BE42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245671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50B0D-2245-4588-A0E3-6DD36130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38DBA-6E6B-4D9A-86C9-6F95A9D2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71404"/>
            <a:ext cx="7225748" cy="5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8DE7-9DF4-47DB-9BF0-478ED7C7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81A98F8B-C546-4697-8FC8-7592E3A0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8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A2D5C-7F12-4D5B-A829-91E4B8A6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53EA031-6CFD-40C5-8638-F165F92F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351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C264B-63F7-4B82-91D0-8D400C24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97E9-A2EA-4BED-99F0-D2B2615A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en-US" sz="2000"/>
              <a:t>Chef Architecture</a:t>
            </a:r>
          </a:p>
          <a:p>
            <a:r>
              <a:rPr lang="en-US" sz="2000"/>
              <a:t>Mongo DB Installation</a:t>
            </a:r>
          </a:p>
          <a:p>
            <a:r>
              <a:rPr lang="en-US" sz="2000"/>
              <a:t>Tomcat Installation</a:t>
            </a:r>
          </a:p>
          <a:p>
            <a:r>
              <a:rPr lang="en-US" sz="2000"/>
              <a:t>Bonus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3966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FE082-441F-4DD2-A934-98763162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C1C8-5958-4B3E-ACD0-5B05EF15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Chef is Powerful automation platform that transform complex infra into code, chef automates how application are configure, deployed and managed across your network, no matter its size.</a:t>
            </a:r>
          </a:p>
        </p:txBody>
      </p:sp>
    </p:spTree>
    <p:extLst>
      <p:ext uri="{BB962C8B-B14F-4D97-AF65-F5344CB8AC3E}">
        <p14:creationId xmlns:p14="http://schemas.microsoft.com/office/powerpoint/2010/main" val="359620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C8FE6-1357-4A1E-9572-5F9BA44D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Chef Architecture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4B3AC-B982-4E07-B092-87448989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55866"/>
            <a:ext cx="7347537" cy="37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1B994-CDB4-4617-B7FD-C7641E3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 DB Installation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3EEBE-D71C-47F2-9090-7D7FA161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18DA9-BD65-4CA1-8B19-5CE13B77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502" y="794302"/>
            <a:ext cx="10590997" cy="23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F602D-D98E-4ECD-A566-C7F56792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Recipe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41552-ECAD-4C42-91E1-651C990C0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9070" y="467208"/>
            <a:ext cx="407246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0BE34-D456-4120-97DD-BC30EB35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87797-CD9B-4AA7-9964-18B446956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138" y="1588294"/>
            <a:ext cx="4619625" cy="3657600"/>
          </a:xfrm>
        </p:spPr>
      </p:pic>
    </p:spTree>
    <p:extLst>
      <p:ext uri="{BB962C8B-B14F-4D97-AF65-F5344CB8AC3E}">
        <p14:creationId xmlns:p14="http://schemas.microsoft.com/office/powerpoint/2010/main" val="364926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FAF0-E9A4-4D74-9B02-C4850777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Tomcat Installation </a:t>
            </a:r>
          </a:p>
        </p:txBody>
      </p:sp>
    </p:spTree>
    <p:extLst>
      <p:ext uri="{BB962C8B-B14F-4D97-AF65-F5344CB8AC3E}">
        <p14:creationId xmlns:p14="http://schemas.microsoft.com/office/powerpoint/2010/main" val="83676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70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Chef-Workshop</vt:lpstr>
      <vt:lpstr>Agenda</vt:lpstr>
      <vt:lpstr>What is chef</vt:lpstr>
      <vt:lpstr>Chef Architecture </vt:lpstr>
      <vt:lpstr>Mongo DB Installation</vt:lpstr>
      <vt:lpstr>Attributes</vt:lpstr>
      <vt:lpstr>Recipe </vt:lpstr>
      <vt:lpstr>Role</vt:lpstr>
      <vt:lpstr>Tomcat Installation </vt:lpstr>
      <vt:lpstr>Attributes</vt:lpstr>
      <vt:lpstr>Recipe</vt:lpstr>
      <vt:lpstr>Role</vt:lpstr>
      <vt:lpstr>Bonus Application</vt:lpstr>
      <vt:lpstr>Attributes </vt:lpstr>
      <vt:lpstr>Recipe</vt:lpstr>
      <vt:lpstr>Role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Chef-Workshop</dc:title>
  <dc:creator>OMKARNADH ALAPATI</dc:creator>
  <cp:lastModifiedBy>OMKARNADH ALAPATI</cp:lastModifiedBy>
  <cp:revision>12</cp:revision>
  <dcterms:created xsi:type="dcterms:W3CDTF">2021-03-07T04:42:05Z</dcterms:created>
  <dcterms:modified xsi:type="dcterms:W3CDTF">2021-03-07T06:36:12Z</dcterms:modified>
</cp:coreProperties>
</file>