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9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DCC6-881A-F440-8985-280CD7C89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183" y="1447801"/>
            <a:ext cx="7343430" cy="2342322"/>
          </a:xfrm>
        </p:spPr>
        <p:txBody>
          <a:bodyPr/>
          <a:lstStyle/>
          <a:p>
            <a:r>
              <a:rPr lang="en-US" sz="4000" dirty="0"/>
              <a:t>Stock Brokerage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44BFC-8D17-344D-8DDA-E6F341156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Supraja</a:t>
            </a:r>
            <a:r>
              <a:rPr lang="en-US" dirty="0"/>
              <a:t> </a:t>
            </a:r>
            <a:r>
              <a:rPr lang="en-US" dirty="0" err="1"/>
              <a:t>Ponnur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5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F84F-BED8-4D42-8C78-AA25715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51F9-572B-BF42-B183-6CCFFC1B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Webservices:</a:t>
            </a:r>
          </a:p>
          <a:p>
            <a:r>
              <a:rPr lang="en-US" dirty="0"/>
              <a:t>The stockbrokerage website should make a webservice call to stock brokerage web application for any user required Db access.</a:t>
            </a:r>
          </a:p>
          <a:p>
            <a:r>
              <a:rPr lang="en-US" dirty="0"/>
              <a:t>All webservices should require authentication/authorization.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Features:</a:t>
            </a:r>
          </a:p>
          <a:p>
            <a:pPr marL="0" indent="0">
              <a:buNone/>
            </a:pPr>
            <a:r>
              <a:rPr lang="en-US" dirty="0"/>
              <a:t>1. Request/Response Compression : Gzip</a:t>
            </a:r>
          </a:p>
          <a:p>
            <a:pPr marL="0" indent="0">
              <a:buNone/>
            </a:pPr>
            <a:r>
              <a:rPr lang="en-US" dirty="0"/>
              <a:t>2.High Performance </a:t>
            </a:r>
            <a:r>
              <a:rPr lang="en-US"/>
              <a:t>: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8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17C5-3A82-684A-AD0C-D8B4E5E0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>
                <a:latin typeface="Apple Chancery" panose="03020702040506060504" pitchFamily="66" charset="-79"/>
                <a:ea typeface="Apple Color Emoji" pitchFamily="2" charset="0"/>
                <a:cs typeface="Apple Chancery" panose="03020702040506060504" pitchFamily="66" charset="-79"/>
              </a:rPr>
              <a:t>Architecture</a:t>
            </a:r>
            <a:endParaRPr lang="en-US" dirty="0">
              <a:latin typeface="Apple Chancery" panose="03020702040506060504" pitchFamily="66" charset="-79"/>
              <a:ea typeface="Apple Color Emoji" pitchFamily="2" charset="0"/>
              <a:cs typeface="Apple Chancery" panose="03020702040506060504" pitchFamily="66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2B651-A5A0-7647-B887-C5E07611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097" y="2052638"/>
            <a:ext cx="6159581" cy="4195762"/>
          </a:xfrm>
        </p:spPr>
      </p:pic>
    </p:spTree>
    <p:extLst>
      <p:ext uri="{BB962C8B-B14F-4D97-AF65-F5344CB8AC3E}">
        <p14:creationId xmlns:p14="http://schemas.microsoft.com/office/powerpoint/2010/main" val="28912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31AAE-F7E7-D047-920C-06572F5F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Functionalities:</a:t>
            </a:r>
            <a:br>
              <a:rPr lang="en-US" sz="3300">
                <a:solidFill>
                  <a:srgbClr val="EBEBEB"/>
                </a:solidFill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8227-995B-2B4A-90AF-265B783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/>
              <a:t>Registration: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164E0-F820-D04A-861B-0FE5A8C5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648398"/>
            <a:ext cx="5451627" cy="34617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425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6E44C-F1AD-9346-A38B-9FD63F94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78B70-6E21-6146-9847-1DCB358F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318584"/>
            <a:ext cx="5449889" cy="222082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332-5233-9D46-A1B4-32793498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80935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1E329-632D-5846-9FAB-73C1C6BB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53CF-F1FC-E641-9E15-E7E017D9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Display All Stocks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38820-F3D3-7146-AAC3-294EDFE0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663248"/>
            <a:ext cx="6495847" cy="41411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0026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16D84-0E8D-F845-91D7-3761184E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46EA-D4FC-5E4A-8802-B36348B0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Select Stock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4BBB0-CF27-B742-942D-7BFC7DF9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31202"/>
            <a:ext cx="6495847" cy="36051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8768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FDB6-AD32-1F43-9E5D-3EDEE92B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endParaRPr lang="en-US" sz="3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9BCB-B4FB-6442-B4CF-A7734BF9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/>
              <a:t>Price History</a:t>
            </a:r>
          </a:p>
          <a:p>
            <a:endParaRPr lang="en-US" sz="1600"/>
          </a:p>
          <a:p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26289C-1351-BD43-A65B-44257A7C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2327801"/>
            <a:ext cx="3148022" cy="2811997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7508E-CB01-7A42-9999-3A8AA1CD4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91" y="2339106"/>
            <a:ext cx="3148022" cy="27893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321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245AD-406F-7645-BD58-C59A4323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6D72-AE85-0C4D-A084-BDF076D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Buy/sell Cart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A22B0-41EB-B54D-B839-04237566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889339"/>
            <a:ext cx="6495847" cy="1688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994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9D37-7F97-F241-8C7C-1A521F1F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7"/>
            <a:ext cx="3061678" cy="709204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1F036-D7FD-E146-8432-36AA0BDE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84" y="3188612"/>
            <a:ext cx="8848031" cy="1415683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63067-DAA5-C748-BE96-5C010388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User stock summary</a:t>
            </a:r>
          </a:p>
        </p:txBody>
      </p:sp>
    </p:spTree>
    <p:extLst>
      <p:ext uri="{BB962C8B-B14F-4D97-AF65-F5344CB8AC3E}">
        <p14:creationId xmlns:p14="http://schemas.microsoft.com/office/powerpoint/2010/main" val="130627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74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Apple Chancery</vt:lpstr>
      <vt:lpstr>Apple Color Emoji</vt:lpstr>
      <vt:lpstr>Arial</vt:lpstr>
      <vt:lpstr>Century Gothic</vt:lpstr>
      <vt:lpstr>Wingdings 3</vt:lpstr>
      <vt:lpstr>Ion</vt:lpstr>
      <vt:lpstr>Stock Brokerage Web App</vt:lpstr>
      <vt:lpstr>Architecture</vt:lpstr>
      <vt:lpstr>Functionalities: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Brokerage Web App</dc:title>
  <dc:creator>Ponnur, Supraja</dc:creator>
  <cp:lastModifiedBy>Ponnur, Supraja</cp:lastModifiedBy>
  <cp:revision>5</cp:revision>
  <dcterms:created xsi:type="dcterms:W3CDTF">2020-01-21T06:32:49Z</dcterms:created>
  <dcterms:modified xsi:type="dcterms:W3CDTF">2020-01-21T07:31:38Z</dcterms:modified>
</cp:coreProperties>
</file>