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ubik Medium"/>
      <p:regular r:id="rId28"/>
      <p:bold r:id="rId29"/>
      <p:italic r:id="rId30"/>
      <p:boldItalic r:id="rId31"/>
    </p:embeddedFont>
    <p:embeddedFont>
      <p:font typeface="Roboto"/>
      <p:regular r:id="rId32"/>
      <p:bold r:id="rId33"/>
      <p:italic r:id="rId34"/>
      <p:boldItalic r:id="rId35"/>
    </p:embeddedFont>
    <p:embeddedFont>
      <p:font typeface="Montserrat"/>
      <p:regular r:id="rId36"/>
      <p:bold r:id="rId37"/>
      <p:italic r:id="rId38"/>
      <p:boldItalic r:id="rId39"/>
    </p:embeddedFont>
    <p:embeddedFont>
      <p:font typeface="Abel"/>
      <p:regular r:id="rId40"/>
    </p:embeddedFont>
    <p:embeddedFont>
      <p:font typeface="Changa One"/>
      <p:regular r:id="rId41"/>
      <p:italic r:id="rId42"/>
    </p:embeddedFont>
    <p:embeddedFont>
      <p:font typeface="Fira Sans Extra Condensed"/>
      <p:regular r:id="rId43"/>
      <p:bold r:id="rId44"/>
      <p:italic r:id="rId45"/>
      <p:boldItalic r:id="rId46"/>
    </p:embeddedFont>
    <p:embeddedFont>
      <p:font typeface="Fira Sans Extra Condensed SemiBol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A1861F-7B50-424D-B305-533DBE5E9356}">
  <a:tblStyle styleId="{F7A1861F-7B50-424D-B305-533DBE5E93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bel-regular.fntdata"/><Relationship Id="rId42" Type="http://schemas.openxmlformats.org/officeDocument/2006/relationships/font" Target="fonts/ChangaOne-italic.fntdata"/><Relationship Id="rId41" Type="http://schemas.openxmlformats.org/officeDocument/2006/relationships/font" Target="fonts/ChangaOne-regular.fntdata"/><Relationship Id="rId44" Type="http://schemas.openxmlformats.org/officeDocument/2006/relationships/font" Target="fonts/FiraSansExtraCondensed-bold.fntdata"/><Relationship Id="rId43" Type="http://schemas.openxmlformats.org/officeDocument/2006/relationships/font" Target="fonts/FiraSansExtraCondensed-regular.fntdata"/><Relationship Id="rId46" Type="http://schemas.openxmlformats.org/officeDocument/2006/relationships/font" Target="fonts/FiraSansExtraCondensed-boldItalic.fntdata"/><Relationship Id="rId45" Type="http://schemas.openxmlformats.org/officeDocument/2006/relationships/font" Target="fonts/FiraSansExtra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SemiBold-bold.fntdata"/><Relationship Id="rId47" Type="http://schemas.openxmlformats.org/officeDocument/2006/relationships/font" Target="fonts/FiraSansExtraCondensedSemiBold-regular.fntdata"/><Relationship Id="rId49" Type="http://schemas.openxmlformats.org/officeDocument/2006/relationships/font" Target="fonts/FiraSansExtraCondensed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Medium-boldItalic.fntdata"/><Relationship Id="rId30" Type="http://schemas.openxmlformats.org/officeDocument/2006/relationships/font" Target="fonts/RubikMedium-italic.fntdata"/><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ubikMedium-regular.fntdata"/><Relationship Id="rId27" Type="http://schemas.openxmlformats.org/officeDocument/2006/relationships/slide" Target="slides/slide22.xml"/><Relationship Id="rId29" Type="http://schemas.openxmlformats.org/officeDocument/2006/relationships/font" Target="fonts/RubikMedium-bold.fntdata"/><Relationship Id="rId50" Type="http://schemas.openxmlformats.org/officeDocument/2006/relationships/font" Target="fonts/FiraSansExtraCondensed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 are from group 3 and this is our 1015 mini project on Loan Status Predictor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cbe90e6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cbe90e6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rgbClr val="0D0D0D"/>
              </a:buClr>
              <a:buSzPts val="1100"/>
              <a:buFont typeface="Roboto"/>
              <a:buChar char="●"/>
            </a:pPr>
            <a:r>
              <a:rPr lang="en">
                <a:solidFill>
                  <a:srgbClr val="0D0D0D"/>
                </a:solidFill>
              </a:rPr>
              <a:t>The highest chi-square statistic is associated with the (36 month or 60 month )</a:t>
            </a:r>
            <a:r>
              <a:rPr b="1" lang="en">
                <a:solidFill>
                  <a:srgbClr val="0D0D0D"/>
                </a:solidFill>
              </a:rPr>
              <a:t>term</a:t>
            </a:r>
            <a:r>
              <a:rPr lang="en">
                <a:solidFill>
                  <a:srgbClr val="0D0D0D"/>
                </a:solidFill>
              </a:rPr>
              <a:t> variable (1159.93), meaning that it has a strong association with loan status.</a:t>
            </a:r>
            <a:endParaRPr>
              <a:solidFill>
                <a:srgbClr val="0D0D0D"/>
              </a:solidFill>
            </a:endParaRPr>
          </a:p>
          <a:p>
            <a:pPr indent="-298450" lvl="0" marL="457200" rtl="0" algn="l">
              <a:lnSpc>
                <a:spcPct val="115000"/>
              </a:lnSpc>
              <a:spcBef>
                <a:spcPts val="0"/>
              </a:spcBef>
              <a:spcAft>
                <a:spcPts val="0"/>
              </a:spcAft>
              <a:buClr>
                <a:srgbClr val="0D0D0D"/>
              </a:buClr>
              <a:buSzPts val="1100"/>
              <a:buFont typeface="Roboto"/>
              <a:buChar char="●"/>
            </a:pPr>
            <a:r>
              <a:rPr lang="en">
                <a:solidFill>
                  <a:srgbClr val="0D0D0D"/>
                </a:solidFill>
              </a:rPr>
              <a:t>Among the grade categories, the highest chi-square statistic is for </a:t>
            </a:r>
            <a:r>
              <a:rPr b="1" lang="en">
                <a:solidFill>
                  <a:srgbClr val="0D0D0D"/>
                </a:solidFill>
              </a:rPr>
              <a:t>grade A </a:t>
            </a:r>
            <a:r>
              <a:rPr lang="en">
                <a:solidFill>
                  <a:srgbClr val="0D0D0D"/>
                </a:solidFill>
              </a:rPr>
              <a:t>(804.07), followed by</a:t>
            </a:r>
            <a:r>
              <a:rPr b="1" lang="en">
                <a:solidFill>
                  <a:srgbClr val="0D0D0D"/>
                </a:solidFill>
              </a:rPr>
              <a:t> grade E (</a:t>
            </a:r>
            <a:r>
              <a:rPr lang="en">
                <a:solidFill>
                  <a:srgbClr val="0D0D0D"/>
                </a:solidFill>
              </a:rPr>
              <a:t>344.21). This suggests that grade A has the strongest association with loan status among the grade categories.</a:t>
            </a:r>
            <a:endParaRPr>
              <a:solidFill>
                <a:srgbClr val="0D0D0D"/>
              </a:solidFill>
            </a:endParaRPr>
          </a:p>
          <a:p>
            <a:pPr indent="-298450" lvl="0" marL="457200" rtl="0" algn="l">
              <a:lnSpc>
                <a:spcPct val="115000"/>
              </a:lnSpc>
              <a:spcBef>
                <a:spcPts val="0"/>
              </a:spcBef>
              <a:spcAft>
                <a:spcPts val="0"/>
              </a:spcAft>
              <a:buClr>
                <a:srgbClr val="0D0D0D"/>
              </a:buClr>
              <a:buSzPts val="1100"/>
              <a:buFont typeface="Roboto"/>
              <a:buChar char="●"/>
            </a:pPr>
            <a:r>
              <a:rPr lang="en">
                <a:solidFill>
                  <a:srgbClr val="0D0D0D"/>
                </a:solidFill>
              </a:rPr>
              <a:t>For the verification status categories, the highest chi-square statistic is for '</a:t>
            </a:r>
            <a:r>
              <a:rPr b="1" lang="en">
                <a:solidFill>
                  <a:srgbClr val="0D0D0D"/>
                </a:solidFill>
              </a:rPr>
              <a:t>Not Verified</a:t>
            </a:r>
            <a:r>
              <a:rPr lang="en">
                <a:solidFill>
                  <a:srgbClr val="0D0D0D"/>
                </a:solidFill>
              </a:rPr>
              <a:t>' (72.54), followed by</a:t>
            </a:r>
            <a:r>
              <a:rPr b="1" lang="en">
                <a:solidFill>
                  <a:srgbClr val="0D0D0D"/>
                </a:solidFill>
              </a:rPr>
              <a:t> 'Verified' </a:t>
            </a:r>
            <a:r>
              <a:rPr lang="en">
                <a:solidFill>
                  <a:srgbClr val="0D0D0D"/>
                </a:solidFill>
              </a:rPr>
              <a:t>(70.17). The chi-square statistic for 'Source Verified' is much lower (0.53), indicating a weaker association with loan status compared to the other verification statuses.</a:t>
            </a:r>
            <a:endParaRPr>
              <a:solidFill>
                <a:srgbClr val="0D0D0D"/>
              </a:solidFill>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rPr>
              <a:t>Therefore in summary, the </a:t>
            </a:r>
            <a:r>
              <a:rPr b="1" lang="en">
                <a:solidFill>
                  <a:srgbClr val="0D0D0D"/>
                </a:solidFill>
              </a:rPr>
              <a:t>term variable </a:t>
            </a:r>
            <a:r>
              <a:rPr lang="en">
                <a:solidFill>
                  <a:srgbClr val="0D0D0D"/>
                </a:solidFill>
              </a:rPr>
              <a:t>(36 vs. 60 months) appears to have the strongest association with loan status, followed by the </a:t>
            </a:r>
            <a:r>
              <a:rPr b="1" lang="en">
                <a:solidFill>
                  <a:srgbClr val="0D0D0D"/>
                </a:solidFill>
              </a:rPr>
              <a:t>grade</a:t>
            </a:r>
            <a:r>
              <a:rPr lang="en">
                <a:solidFill>
                  <a:srgbClr val="0D0D0D"/>
                </a:solidFill>
              </a:rPr>
              <a:t> variable, particularly grade A, and then the verification status variable.</a:t>
            </a:r>
            <a:endParaRPr>
              <a:solidFill>
                <a:srgbClr val="0D0D0D"/>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cbe90e60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cbe90e60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0D0D0D"/>
                </a:solidFill>
                <a:latin typeface="Roboto"/>
                <a:ea typeface="Roboto"/>
                <a:cs typeface="Roboto"/>
                <a:sym typeface="Roboto"/>
              </a:rPr>
              <a:t>Now looking into each categorically variable </a:t>
            </a:r>
            <a:r>
              <a:rPr lang="en" sz="1200">
                <a:solidFill>
                  <a:srgbClr val="0D0D0D"/>
                </a:solidFill>
                <a:latin typeface="Roboto"/>
                <a:ea typeface="Roboto"/>
                <a:cs typeface="Roboto"/>
                <a:sym typeface="Roboto"/>
              </a:rPr>
              <a:t>individually</a:t>
            </a:r>
            <a:r>
              <a:rPr lang="en" sz="1200">
                <a:solidFill>
                  <a:srgbClr val="0D0D0D"/>
                </a:solidFill>
                <a:latin typeface="Roboto"/>
                <a:ea typeface="Roboto"/>
                <a:cs typeface="Roboto"/>
                <a:sym typeface="Roboto"/>
              </a:rPr>
              <a:t> </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0D0D0D"/>
                </a:solidFill>
                <a:latin typeface="Roboto"/>
                <a:ea typeface="Roboto"/>
                <a:cs typeface="Roboto"/>
                <a:sym typeface="Roboto"/>
              </a:rPr>
              <a:t>For term </a:t>
            </a:r>
            <a:r>
              <a:rPr lang="en" sz="1200">
                <a:solidFill>
                  <a:srgbClr val="0D0D0D"/>
                </a:solidFill>
                <a:latin typeface="Roboto"/>
                <a:ea typeface="Roboto"/>
                <a:cs typeface="Roboto"/>
                <a:sym typeface="Roboto"/>
              </a:rPr>
              <a:t>Overall, loans with shorter terms tend to have higher counts of fully paid statuses.</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0D0D0D"/>
                </a:solidFill>
                <a:latin typeface="Roboto"/>
                <a:ea typeface="Roboto"/>
                <a:cs typeface="Roboto"/>
                <a:sym typeface="Roboto"/>
              </a:rPr>
              <a:t>For grade : </a:t>
            </a:r>
            <a:endParaRPr sz="1200">
              <a:solidFill>
                <a:srgbClr val="0D0D0D"/>
              </a:solidFill>
              <a:latin typeface="Roboto"/>
              <a:ea typeface="Roboto"/>
              <a:cs typeface="Roboto"/>
              <a:sym typeface="Roboto"/>
            </a:endParaRPr>
          </a:p>
          <a:p>
            <a:pPr indent="-304800" lvl="1" marL="914400" rtl="0" algn="l">
              <a:lnSpc>
                <a:spcPct val="115000"/>
              </a:lnSpc>
              <a:spcBef>
                <a:spcPts val="150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Fully paid loans generally outnumber charged off loans across all grades.</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Lower-grade loans (grades D to G) have higher counts of charged off loans, indicating higher default rates for lower grade loans.</a:t>
            </a:r>
            <a:endParaRPr sz="1200">
              <a:solidFill>
                <a:srgbClr val="0D0D0D"/>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cc2b02e2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cc2b02e2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counts analysis of "verification_status" indicates that a significant number of loans were not verified, with "Not Verified" loans being the most prevalent. </a:t>
            </a:r>
            <a:r>
              <a:rPr lang="en">
                <a:solidFill>
                  <a:schemeClr val="dk1"/>
                </a:solidFill>
              </a:rPr>
              <a:t>Despite being fewer in number, both "Verified" and "Source Verified" loans exhibit almost similar count of ‘Charged off’ loans as “Not Verified”. </a:t>
            </a:r>
            <a:endParaRPr/>
          </a:p>
          <a:p>
            <a:pPr indent="0" lvl="0" marL="0" rtl="0" algn="l">
              <a:spcBef>
                <a:spcPts val="0"/>
              </a:spcBef>
              <a:spcAft>
                <a:spcPts val="0"/>
              </a:spcAft>
              <a:buNone/>
            </a:pPr>
            <a:r>
              <a:rPr lang="en"/>
              <a:t>This is surprising as it is expected that verified loans would have a lower default rate due to the verification process confirming the borrower's financial stability.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rgbClr val="0D0D0D"/>
                </a:solidFill>
                <a:highlight>
                  <a:srgbClr val="FFFFFF"/>
                </a:highlight>
              </a:rPr>
              <a:t>However, the higher counts of defaults among verified loans suggest that other factors other than  verification that may influence loan repayment behavior. This highlights the complexity of loan default prediction and emphasises the need for comprehensive risk assessment models that consider multiple factors beyond verification status.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cc4095e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cc4095e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6edabb6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6edabb6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6f13cbef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6f13cbef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6f2de4ef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6f2de4ef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cc4095e0a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2cc4095e0a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cc4095e0a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cc4095e0a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cc4095e0a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cc4095e0a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Best Model and Score from Randomized Search Cross-Validation</a:t>
            </a:r>
            <a:endParaRPr/>
          </a:p>
          <a:p>
            <a:pPr indent="0" lvl="0" marL="0" rtl="0" algn="l">
              <a:spcBef>
                <a:spcPts val="0"/>
              </a:spcBef>
              <a:spcAft>
                <a:spcPts val="0"/>
              </a:spcAft>
              <a:buClr>
                <a:schemeClr val="dk1"/>
              </a:buClr>
              <a:buSzPts val="1100"/>
              <a:buFont typeface="Arial"/>
              <a:buNone/>
            </a:pPr>
            <a:r>
              <a:rPr lang="en"/>
              <a:t>Best max_depth: 9;</a:t>
            </a:r>
            <a:endParaRPr/>
          </a:p>
          <a:p>
            <a:pPr indent="0" lvl="0" marL="0" rtl="0" algn="l">
              <a:spcBef>
                <a:spcPts val="0"/>
              </a:spcBef>
              <a:spcAft>
                <a:spcPts val="0"/>
              </a:spcAft>
              <a:buClr>
                <a:schemeClr val="dk1"/>
              </a:buClr>
              <a:buSzPts val="1100"/>
              <a:buFont typeface="Arial"/>
              <a:buNone/>
            </a:pPr>
            <a:r>
              <a:rPr lang="en"/>
              <a:t>Best n_estimators: 900;</a:t>
            </a:r>
            <a:endParaRPr/>
          </a:p>
          <a:p>
            <a:pPr indent="0" lvl="0" marL="0" rtl="0" algn="l">
              <a:spcBef>
                <a:spcPts val="0"/>
              </a:spcBef>
              <a:spcAft>
                <a:spcPts val="0"/>
              </a:spcAft>
              <a:buClr>
                <a:schemeClr val="dk1"/>
              </a:buClr>
              <a:buSzPts val="1100"/>
              <a:buFont typeface="Arial"/>
              <a:buNone/>
            </a:pPr>
            <a:r>
              <a:rPr lang="en"/>
              <a:t>Best Cross-Validation Accuracy: 65.55%</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6e510623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6e510623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D0D0D"/>
                </a:solidFill>
                <a:latin typeface="Roboto"/>
                <a:ea typeface="Roboto"/>
                <a:cs typeface="Roboto"/>
                <a:sym typeface="Roboto"/>
              </a:rPr>
              <a:t>The main motivation behind our project to predict whether a person would pay off their loan or not is to mitigate financial risk for lenders.</a:t>
            </a:r>
            <a:endParaRPr sz="1200">
              <a:solidFill>
                <a:srgbClr val="0D0D0D"/>
              </a:solidFill>
              <a:latin typeface="Roboto"/>
              <a:ea typeface="Roboto"/>
              <a:cs typeface="Roboto"/>
              <a:sym typeface="Roboto"/>
            </a:endParaRPr>
          </a:p>
          <a:p>
            <a:pPr indent="0" lvl="0" marL="0" rtl="0" algn="just">
              <a:lnSpc>
                <a:spcPct val="115000"/>
              </a:lnSpc>
              <a:spcBef>
                <a:spcPts val="1600"/>
              </a:spcBef>
              <a:spcAft>
                <a:spcPts val="0"/>
              </a:spcAft>
              <a:buNone/>
            </a:pPr>
            <a:r>
              <a:rPr lang="en" sz="1200">
                <a:solidFill>
                  <a:srgbClr val="0D0D0D"/>
                </a:solidFill>
                <a:latin typeface="Roboto"/>
                <a:ea typeface="Roboto"/>
                <a:cs typeface="Roboto"/>
                <a:sym typeface="Roboto"/>
              </a:rPr>
              <a:t>Our project will aid lending institutions in assessing the creditworthiness of loan applicants and making informed decisions to minimize potential losses due to defaults. The objective is to develop a predictive model that can accurately forecast the likelihood of future loans. </a:t>
            </a:r>
            <a:endParaRPr sz="1200">
              <a:solidFill>
                <a:srgbClr val="0D0D0D"/>
              </a:solidFill>
              <a:latin typeface="Roboto"/>
              <a:ea typeface="Roboto"/>
              <a:cs typeface="Roboto"/>
              <a:sym typeface="Roboto"/>
            </a:endParaRPr>
          </a:p>
          <a:p>
            <a:pPr indent="0" lvl="0" marL="0" rtl="0" algn="just">
              <a:lnSpc>
                <a:spcPct val="115000"/>
              </a:lnSpc>
              <a:spcBef>
                <a:spcPts val="1600"/>
              </a:spcBef>
              <a:spcAft>
                <a:spcPts val="1600"/>
              </a:spcAft>
              <a:buNone/>
            </a:pPr>
            <a:r>
              <a:t/>
            </a:r>
            <a:endParaRPr sz="1800">
              <a:solidFill>
                <a:srgbClr val="0D0D0D"/>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2cc4095e0a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2cc4095e0a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6ed9b948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6ed9b948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cc4095e0a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2cc4095e0a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6e510623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6e510623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We got our loan </a:t>
            </a:r>
            <a:r>
              <a:rPr lang="en" sz="1200">
                <a:latin typeface="Roboto"/>
                <a:ea typeface="Roboto"/>
                <a:cs typeface="Roboto"/>
                <a:sym typeface="Roboto"/>
              </a:rPr>
              <a:t>dataset</a:t>
            </a:r>
            <a:r>
              <a:rPr lang="en" sz="1200">
                <a:latin typeface="Roboto"/>
                <a:ea typeface="Roboto"/>
                <a:cs typeface="Roboto"/>
                <a:sym typeface="Roboto"/>
              </a:rPr>
              <a:t> from kaggle which was </a:t>
            </a:r>
            <a:r>
              <a:rPr lang="en" sz="1200">
                <a:latin typeface="Roboto"/>
                <a:ea typeface="Roboto"/>
                <a:cs typeface="Roboto"/>
                <a:sym typeface="Roboto"/>
              </a:rPr>
              <a:t>initially</a:t>
            </a:r>
            <a:r>
              <a:rPr lang="en" sz="1200">
                <a:latin typeface="Roboto"/>
                <a:ea typeface="Roboto"/>
                <a:cs typeface="Roboto"/>
                <a:sym typeface="Roboto"/>
              </a:rPr>
              <a:t> as an xls file and was </a:t>
            </a:r>
            <a:r>
              <a:rPr lang="en" sz="1200">
                <a:latin typeface="Roboto"/>
                <a:ea typeface="Roboto"/>
                <a:cs typeface="Roboto"/>
                <a:sym typeface="Roboto"/>
              </a:rPr>
              <a:t>converted</a:t>
            </a:r>
            <a:r>
              <a:rPr lang="en" sz="1200">
                <a:latin typeface="Roboto"/>
                <a:ea typeface="Roboto"/>
                <a:cs typeface="Roboto"/>
                <a:sym typeface="Roboto"/>
              </a:rPr>
              <a:t> to a csv. From the 111 columns, we removed columns with NaN values and those which were of no help in predicting the loan status. </a:t>
            </a:r>
            <a:r>
              <a:rPr lang="en" sz="1200">
                <a:latin typeface="Roboto"/>
                <a:ea typeface="Roboto"/>
                <a:cs typeface="Roboto"/>
                <a:sym typeface="Roboto"/>
              </a:rPr>
              <a:t>For example columns like </a:t>
            </a:r>
            <a:r>
              <a:rPr lang="en" sz="1200">
                <a:solidFill>
                  <a:srgbClr val="0D0D0D"/>
                </a:solidFill>
                <a:latin typeface="Roboto"/>
                <a:ea typeface="Roboto"/>
                <a:cs typeface="Roboto"/>
                <a:sym typeface="Roboto"/>
              </a:rPr>
              <a:t>purpose which examine the purposes for which loans are taken, help to identify common reasons for borrowing but will not be much of a use in predicting whether they will pay back the loan or not.</a:t>
            </a:r>
            <a:endParaRPr sz="120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6e859601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6e859601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D0D0D"/>
                </a:solidFill>
                <a:latin typeface="Roboto"/>
                <a:ea typeface="Roboto"/>
                <a:cs typeface="Roboto"/>
                <a:sym typeface="Roboto"/>
              </a:rPr>
              <a:t>The cleaning process of the data started off from converting the interest rate to a numeric data and splitting up numerical and </a:t>
            </a:r>
            <a:r>
              <a:rPr lang="en" sz="1200">
                <a:solidFill>
                  <a:srgbClr val="0D0D0D"/>
                </a:solidFill>
                <a:latin typeface="Roboto"/>
                <a:ea typeface="Roboto"/>
                <a:cs typeface="Roboto"/>
                <a:sym typeface="Roboto"/>
              </a:rPr>
              <a:t>categorical</a:t>
            </a:r>
            <a:r>
              <a:rPr lang="en" sz="1200">
                <a:solidFill>
                  <a:srgbClr val="0D0D0D"/>
                </a:solidFill>
                <a:latin typeface="Roboto"/>
                <a:ea typeface="Roboto"/>
                <a:cs typeface="Roboto"/>
                <a:sym typeface="Roboto"/>
              </a:rPr>
              <a:t> datas.</a:t>
            </a:r>
            <a:endParaRPr sz="1200">
              <a:solidFill>
                <a:srgbClr val="0D0D0D"/>
              </a:solidFill>
              <a:latin typeface="Roboto"/>
              <a:ea typeface="Roboto"/>
              <a:cs typeface="Roboto"/>
              <a:sym typeface="Roboto"/>
            </a:endParaRPr>
          </a:p>
          <a:p>
            <a:pPr indent="0" lvl="0" marL="0" rtl="0" algn="just">
              <a:lnSpc>
                <a:spcPct val="115000"/>
              </a:lnSpc>
              <a:spcBef>
                <a:spcPts val="1600"/>
              </a:spcBef>
              <a:spcAft>
                <a:spcPts val="0"/>
              </a:spcAft>
              <a:buNone/>
            </a:pPr>
            <a:r>
              <a:rPr lang="en" sz="1200">
                <a:solidFill>
                  <a:srgbClr val="0D0D0D"/>
                </a:solidFill>
                <a:latin typeface="Roboto"/>
                <a:ea typeface="Roboto"/>
                <a:cs typeface="Roboto"/>
                <a:sym typeface="Roboto"/>
              </a:rPr>
              <a:t>In order to fill in the NaN values for numerical data we used the mean of each column. However</a:t>
            </a:r>
            <a:r>
              <a:rPr lang="en" sz="1200">
                <a:solidFill>
                  <a:srgbClr val="0D0D0D"/>
                </a:solidFill>
                <a:latin typeface="Roboto"/>
                <a:ea typeface="Roboto"/>
                <a:cs typeface="Roboto"/>
                <a:sym typeface="Roboto"/>
              </a:rPr>
              <a:t> the mean may not accurately represent the central tendency of the data if there are outliers and Thus we removed the outliers before calculating the mean. </a:t>
            </a:r>
            <a:endParaRPr sz="1200">
              <a:solidFill>
                <a:srgbClr val="0D0D0D"/>
              </a:solidFill>
              <a:latin typeface="Roboto"/>
              <a:ea typeface="Roboto"/>
              <a:cs typeface="Roboto"/>
              <a:sym typeface="Roboto"/>
            </a:endParaRPr>
          </a:p>
          <a:p>
            <a:pPr indent="0" lvl="0" marL="0" rtl="0" algn="just">
              <a:lnSpc>
                <a:spcPct val="115000"/>
              </a:lnSpc>
              <a:spcBef>
                <a:spcPts val="1600"/>
              </a:spcBef>
              <a:spcAft>
                <a:spcPts val="1600"/>
              </a:spcAft>
              <a:buNone/>
            </a:pPr>
            <a:r>
              <a:rPr lang="en" sz="1200">
                <a:solidFill>
                  <a:srgbClr val="0D0D0D"/>
                </a:solidFill>
                <a:latin typeface="Roboto"/>
                <a:ea typeface="Roboto"/>
                <a:cs typeface="Roboto"/>
                <a:sym typeface="Roboto"/>
              </a:rPr>
              <a:t>Since mode represents the most common category in the dataset, we used  it to fill NaN values for the categorical data in order to ensure that the overall distribution of the variable remains relatively unchanged.</a:t>
            </a:r>
            <a:endParaRPr sz="1200">
              <a:solidFill>
                <a:srgbClr val="0D0D0D"/>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6e859601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6e859601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200">
                <a:solidFill>
                  <a:srgbClr val="0D0D0D"/>
                </a:solidFill>
                <a:latin typeface="Roboto"/>
                <a:ea typeface="Roboto"/>
                <a:cs typeface="Roboto"/>
                <a:sym typeface="Roboto"/>
              </a:rPr>
              <a:t>To identify our top 3 numerical data, we calculated the correlation of numeric data against loan status which was converted into binary values. We also removed ‘Current’ from loan_status as our main objective is to identify people who pay their loan, ongoing loan applications will be of no help. Our top 3 numerical data are </a:t>
            </a:r>
            <a:r>
              <a:rPr lang="en" sz="1200">
                <a:solidFill>
                  <a:srgbClr val="0D0D0D"/>
                </a:solidFill>
                <a:latin typeface="Roboto"/>
                <a:ea typeface="Roboto"/>
                <a:cs typeface="Roboto"/>
                <a:sym typeface="Roboto"/>
              </a:rPr>
              <a:t>interest</a:t>
            </a:r>
            <a:r>
              <a:rPr lang="en" sz="1200">
                <a:solidFill>
                  <a:srgbClr val="0D0D0D"/>
                </a:solidFill>
                <a:latin typeface="Roboto"/>
                <a:ea typeface="Roboto"/>
                <a:cs typeface="Roboto"/>
                <a:sym typeface="Roboto"/>
              </a:rPr>
              <a:t> rate, inquires in the last 6 months and loan amount.</a:t>
            </a:r>
            <a:endParaRPr sz="1200">
              <a:solidFill>
                <a:srgbClr val="0D0D0D"/>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6e859601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6e859601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D0D0D"/>
                </a:solidFill>
                <a:latin typeface="Roboto"/>
                <a:ea typeface="Roboto"/>
                <a:cs typeface="Roboto"/>
                <a:sym typeface="Roboto"/>
              </a:rPr>
              <a:t>To identify the top 3 categorical data we used Cramers V.</a:t>
            </a:r>
            <a:endParaRPr sz="1200">
              <a:solidFill>
                <a:srgbClr val="0D0D0D"/>
              </a:solidFill>
              <a:latin typeface="Roboto"/>
              <a:ea typeface="Roboto"/>
              <a:cs typeface="Roboto"/>
              <a:sym typeface="Roboto"/>
            </a:endParaRPr>
          </a:p>
          <a:p>
            <a:pPr indent="0" lvl="0" marL="0" rtl="0" algn="just">
              <a:lnSpc>
                <a:spcPct val="115000"/>
              </a:lnSpc>
              <a:spcBef>
                <a:spcPts val="1600"/>
              </a:spcBef>
              <a:spcAft>
                <a:spcPts val="0"/>
              </a:spcAft>
              <a:buNone/>
            </a:pPr>
            <a:r>
              <a:rPr lang="en" sz="1200">
                <a:solidFill>
                  <a:srgbClr val="0D0D0D"/>
                </a:solidFill>
                <a:latin typeface="Roboto"/>
                <a:ea typeface="Roboto"/>
                <a:cs typeface="Roboto"/>
                <a:sym typeface="Roboto"/>
              </a:rPr>
              <a:t>Cramer's V not only tells you if there is an association between two categorical variables, but also quantifies the strength of that association. Higher values  indicate stronger relationship, making it straightforward to identify the top 3 categorical variables.</a:t>
            </a:r>
            <a:endParaRPr sz="1200">
              <a:solidFill>
                <a:srgbClr val="0D0D0D"/>
              </a:solidFill>
              <a:latin typeface="Roboto"/>
              <a:ea typeface="Roboto"/>
              <a:cs typeface="Roboto"/>
              <a:sym typeface="Roboto"/>
            </a:endParaRPr>
          </a:p>
          <a:p>
            <a:pPr indent="0" lvl="0" marL="0" rtl="0" algn="l">
              <a:lnSpc>
                <a:spcPct val="115000"/>
              </a:lnSpc>
              <a:spcBef>
                <a:spcPts val="1600"/>
              </a:spcBef>
              <a:spcAft>
                <a:spcPts val="0"/>
              </a:spcAft>
              <a:buNone/>
            </a:pPr>
            <a:r>
              <a:rPr lang="en" sz="1200">
                <a:solidFill>
                  <a:srgbClr val="0D0D0D"/>
                </a:solidFill>
                <a:latin typeface="Roboto"/>
                <a:ea typeface="Roboto"/>
                <a:cs typeface="Roboto"/>
                <a:sym typeface="Roboto"/>
              </a:rPr>
              <a:t>Cramers V uses the chi-squared statistic which is then normalized using Cramér's V formula, considering the total number of observations (</a:t>
            </a:r>
            <a:r>
              <a:rPr lang="en" sz="1050">
                <a:solidFill>
                  <a:srgbClr val="0D0D0D"/>
                </a:solidFill>
                <a:latin typeface="Courier New"/>
                <a:ea typeface="Courier New"/>
                <a:cs typeface="Courier New"/>
                <a:sym typeface="Courier New"/>
              </a:rPr>
              <a:t>n</a:t>
            </a:r>
            <a:r>
              <a:rPr lang="en" sz="1200">
                <a:solidFill>
                  <a:srgbClr val="0D0D0D"/>
                </a:solidFill>
                <a:latin typeface="Roboto"/>
                <a:ea typeface="Roboto"/>
                <a:cs typeface="Roboto"/>
                <a:sym typeface="Roboto"/>
              </a:rPr>
              <a:t>) and the minimum dimension of the contingency table. The square root of the normalized chi-squared statistic yields the Cramér's V value. The top 3 categorical columns are grade, term and verification status.</a:t>
            </a:r>
            <a:endParaRPr sz="1200">
              <a:solidFill>
                <a:srgbClr val="0D0D0D"/>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cc2b02e2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cc2b02e2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Lets now look at the EDA for numerical data. Firstly we gave interest rate. The box plot analysis suggests a potential association between higher interest rates and loan default, as the median interest rate for charged off loans is higher than that of fully paid off loans. This shows lenders to reconsider their risk assessment strategies, as lending to riskier borrowers at higher rates may not effectively mitigate the risk of default.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cc2b02e2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cc2b02e2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is loan amount and the box plot shows that </a:t>
            </a:r>
            <a:r>
              <a:rPr lang="en"/>
              <a:t>Loan amount is not a strong </a:t>
            </a:r>
            <a:r>
              <a:rPr lang="en"/>
              <a:t>predictor</a:t>
            </a:r>
            <a:r>
              <a:rPr lang="en"/>
              <a:t> for loan default.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Lastly</a:t>
            </a:r>
            <a:r>
              <a:rPr lang="en"/>
              <a:t> we have </a:t>
            </a:r>
            <a:r>
              <a:rPr lang="en"/>
              <a:t>inquiries</a:t>
            </a:r>
            <a:r>
              <a:rPr lang="en"/>
              <a:t> in the last 6 months plotted against loan status. Borrowers who didn't repay their loans (charged off) typically had 1 recent inquiry in the last 6 months, while those who fully repaid had no recent inquiries. This suggests that having more recent inquiries is linked to a higher chance of loan default. Which makes sense because Generally, having more recent inquiries could indicate that borrowers are actively seeking credit, which might suggest financial instability or increased debt burden, potentially leading to a higher likelihood of defaulting on loans.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cc2b02e2c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cc2b02e2c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Next we conducted chi-square tests </a:t>
            </a:r>
            <a:r>
              <a:rPr lang="en" sz="1200">
                <a:solidFill>
                  <a:srgbClr val="0D0D0D"/>
                </a:solidFill>
                <a:highlight>
                  <a:srgbClr val="FFFFFF"/>
                </a:highlight>
                <a:latin typeface="Roboto"/>
                <a:ea typeface="Roboto"/>
                <a:cs typeface="Roboto"/>
                <a:sym typeface="Roboto"/>
              </a:rPr>
              <a:t>which was something new that we wanted to attempt executing</a:t>
            </a:r>
            <a:r>
              <a:rPr lang="en" sz="1200">
                <a:solidFill>
                  <a:srgbClr val="0D0D0D"/>
                </a:solidFill>
                <a:highlight>
                  <a:srgbClr val="FFFFFF"/>
                </a:highlight>
                <a:latin typeface="Roboto"/>
                <a:ea typeface="Roboto"/>
                <a:cs typeface="Roboto"/>
                <a:sym typeface="Roboto"/>
              </a:rPr>
              <a:t> . so we used chi square test to help us to evaluate the association between each categorical variable, encoded using one-hot encoding and plotted a horizontal bar chart to visualize the chi-square statistic for each variable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96500" y="1541675"/>
            <a:ext cx="3901800" cy="1439700"/>
          </a:xfrm>
          <a:prstGeom prst="rect">
            <a:avLst/>
          </a:prstGeom>
        </p:spPr>
        <p:txBody>
          <a:bodyPr anchorCtr="0" anchor="ctr" bIns="91425" lIns="91425" spcFirstLastPara="1" rIns="91425" wrap="square" tIns="91425">
            <a:noAutofit/>
          </a:bodyPr>
          <a:lstStyle>
            <a:lvl1pPr lvl="0" algn="l">
              <a:lnSpc>
                <a:spcPct val="80000"/>
              </a:lnSpc>
              <a:spcBef>
                <a:spcPts val="0"/>
              </a:spcBef>
              <a:spcAft>
                <a:spcPts val="0"/>
              </a:spcAft>
              <a:buClr>
                <a:schemeClr val="accent1"/>
              </a:buClr>
              <a:buSzPts val="5200"/>
              <a:buFont typeface="Rubik"/>
              <a:buNone/>
              <a:defRPr sz="5500"/>
            </a:lvl1pPr>
            <a:lvl2pPr lvl="1"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b="0" sz="5200">
                <a:solidFill>
                  <a:schemeClr val="lt1"/>
                </a:solidFill>
                <a:latin typeface="Rubik Medium"/>
                <a:ea typeface="Rubik Medium"/>
                <a:cs typeface="Rubik Medium"/>
                <a:sym typeface="Rubik Medium"/>
              </a:defRPr>
            </a:lvl9pPr>
          </a:lstStyle>
          <a:p/>
        </p:txBody>
      </p:sp>
      <p:sp>
        <p:nvSpPr>
          <p:cNvPr id="10" name="Google Shape;10;p2"/>
          <p:cNvSpPr txBox="1"/>
          <p:nvPr>
            <p:ph idx="1" type="subTitle"/>
          </p:nvPr>
        </p:nvSpPr>
        <p:spPr>
          <a:xfrm>
            <a:off x="796500" y="3053125"/>
            <a:ext cx="3901800" cy="5487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2800"/>
              <a:buNone/>
              <a:defRPr sz="1600">
                <a:solidFill>
                  <a:schemeClr val="dk1"/>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11"/>
          <p:cNvSpPr txBox="1"/>
          <p:nvPr>
            <p:ph type="title"/>
          </p:nvPr>
        </p:nvSpPr>
        <p:spPr>
          <a:xfrm>
            <a:off x="1014225" y="3242000"/>
            <a:ext cx="6867900" cy="3501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400">
                <a:solidFill>
                  <a:schemeClr val="accent6"/>
                </a:solidFill>
                <a:latin typeface="Montserrat"/>
                <a:ea typeface="Montserrat"/>
                <a:cs typeface="Montserrat"/>
                <a:sym typeface="Montserrat"/>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
        <p:nvSpPr>
          <p:cNvPr id="40" name="Google Shape;40;p11"/>
          <p:cNvSpPr txBox="1"/>
          <p:nvPr>
            <p:ph hasCustomPrompt="1" idx="2" type="title"/>
          </p:nvPr>
        </p:nvSpPr>
        <p:spPr>
          <a:xfrm>
            <a:off x="1096571" y="2019900"/>
            <a:ext cx="6922200" cy="1103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85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 name="Shape 42"/>
        <p:cNvGrpSpPr/>
        <p:nvPr/>
      </p:nvGrpSpPr>
      <p:grpSpPr>
        <a:xfrm>
          <a:off x="0" y="0"/>
          <a:ext cx="0" cy="0"/>
          <a:chOff x="0" y="0"/>
          <a:chExt cx="0" cy="0"/>
        </a:xfrm>
      </p:grpSpPr>
      <p:sp>
        <p:nvSpPr>
          <p:cNvPr id="43" name="Google Shape;43;p13"/>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44" name="Google Shape;44;p13"/>
          <p:cNvSpPr txBox="1"/>
          <p:nvPr>
            <p:ph idx="1" type="subTitle"/>
          </p:nvPr>
        </p:nvSpPr>
        <p:spPr>
          <a:xfrm>
            <a:off x="1815600" y="140382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13"/>
          <p:cNvSpPr txBox="1"/>
          <p:nvPr>
            <p:ph idx="2" type="subTitle"/>
          </p:nvPr>
        </p:nvSpPr>
        <p:spPr>
          <a:xfrm>
            <a:off x="1815600" y="1683125"/>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p13"/>
          <p:cNvSpPr txBox="1"/>
          <p:nvPr>
            <p:ph hasCustomPrompt="1" idx="3" type="title"/>
          </p:nvPr>
        </p:nvSpPr>
        <p:spPr>
          <a:xfrm>
            <a:off x="960075" y="1403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7" name="Google Shape;47;p13"/>
          <p:cNvSpPr txBox="1"/>
          <p:nvPr>
            <p:ph idx="4" type="subTitle"/>
          </p:nvPr>
        </p:nvSpPr>
        <p:spPr>
          <a:xfrm>
            <a:off x="1815600" y="2524750"/>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 name="Google Shape;48;p13"/>
          <p:cNvSpPr txBox="1"/>
          <p:nvPr>
            <p:ph idx="5" type="subTitle"/>
          </p:nvPr>
        </p:nvSpPr>
        <p:spPr>
          <a:xfrm>
            <a:off x="1815600" y="2780800"/>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13"/>
          <p:cNvSpPr txBox="1"/>
          <p:nvPr>
            <p:ph hasCustomPrompt="1" idx="6" type="title"/>
          </p:nvPr>
        </p:nvSpPr>
        <p:spPr>
          <a:xfrm>
            <a:off x="960075" y="2524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0" name="Google Shape;50;p13"/>
          <p:cNvSpPr txBox="1"/>
          <p:nvPr>
            <p:ph idx="7" type="subTitle"/>
          </p:nvPr>
        </p:nvSpPr>
        <p:spPr>
          <a:xfrm>
            <a:off x="1815600" y="364567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3"/>
          <p:cNvSpPr txBox="1"/>
          <p:nvPr>
            <p:ph idx="8" type="subTitle"/>
          </p:nvPr>
        </p:nvSpPr>
        <p:spPr>
          <a:xfrm>
            <a:off x="1815600" y="3878475"/>
            <a:ext cx="2680200" cy="67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 name="Google Shape;52;p13"/>
          <p:cNvSpPr txBox="1"/>
          <p:nvPr>
            <p:ph hasCustomPrompt="1" idx="9" type="title"/>
          </p:nvPr>
        </p:nvSpPr>
        <p:spPr>
          <a:xfrm>
            <a:off x="960075" y="3645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3" name="Google Shape;53;p13"/>
          <p:cNvSpPr txBox="1"/>
          <p:nvPr>
            <p:ph idx="13" type="subTitle"/>
          </p:nvPr>
        </p:nvSpPr>
        <p:spPr>
          <a:xfrm>
            <a:off x="5503725" y="140382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 name="Google Shape;54;p13"/>
          <p:cNvSpPr txBox="1"/>
          <p:nvPr>
            <p:ph idx="14" type="subTitle"/>
          </p:nvPr>
        </p:nvSpPr>
        <p:spPr>
          <a:xfrm>
            <a:off x="5503725" y="1683125"/>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 name="Google Shape;55;p13"/>
          <p:cNvSpPr txBox="1"/>
          <p:nvPr>
            <p:ph hasCustomPrompt="1" idx="15" type="title"/>
          </p:nvPr>
        </p:nvSpPr>
        <p:spPr>
          <a:xfrm>
            <a:off x="4648200" y="140397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6" name="Google Shape;56;p13"/>
          <p:cNvSpPr txBox="1"/>
          <p:nvPr>
            <p:ph idx="16" type="subTitle"/>
          </p:nvPr>
        </p:nvSpPr>
        <p:spPr>
          <a:xfrm>
            <a:off x="5503725" y="2524750"/>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 name="Google Shape;57;p13"/>
          <p:cNvSpPr txBox="1"/>
          <p:nvPr>
            <p:ph idx="17" type="subTitle"/>
          </p:nvPr>
        </p:nvSpPr>
        <p:spPr>
          <a:xfrm>
            <a:off x="5503725" y="2780800"/>
            <a:ext cx="2680200" cy="62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 name="Google Shape;58;p13"/>
          <p:cNvSpPr txBox="1"/>
          <p:nvPr>
            <p:ph hasCustomPrompt="1" idx="18" type="title"/>
          </p:nvPr>
        </p:nvSpPr>
        <p:spPr>
          <a:xfrm>
            <a:off x="4648200" y="2524900"/>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9" name="Google Shape;59;p13"/>
          <p:cNvSpPr txBox="1"/>
          <p:nvPr>
            <p:ph idx="19" type="subTitle"/>
          </p:nvPr>
        </p:nvSpPr>
        <p:spPr>
          <a:xfrm>
            <a:off x="5503725" y="3645675"/>
            <a:ext cx="2680200" cy="27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 name="Google Shape;60;p13"/>
          <p:cNvSpPr txBox="1"/>
          <p:nvPr>
            <p:ph idx="20" type="subTitle"/>
          </p:nvPr>
        </p:nvSpPr>
        <p:spPr>
          <a:xfrm>
            <a:off x="5503725" y="3878475"/>
            <a:ext cx="2680200" cy="67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3"/>
          <p:cNvSpPr txBox="1"/>
          <p:nvPr>
            <p:ph hasCustomPrompt="1" idx="21" type="title"/>
          </p:nvPr>
        </p:nvSpPr>
        <p:spPr>
          <a:xfrm>
            <a:off x="4648200" y="3645825"/>
            <a:ext cx="8556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2" name="Shape 62"/>
        <p:cNvGrpSpPr/>
        <p:nvPr/>
      </p:nvGrpSpPr>
      <p:grpSpPr>
        <a:xfrm>
          <a:off x="0" y="0"/>
          <a:ext cx="0" cy="0"/>
          <a:chOff x="0" y="0"/>
          <a:chExt cx="0" cy="0"/>
        </a:xfrm>
      </p:grpSpPr>
      <p:sp>
        <p:nvSpPr>
          <p:cNvPr id="63" name="Google Shape;63;p14"/>
          <p:cNvSpPr txBox="1"/>
          <p:nvPr>
            <p:ph idx="1" type="subTitle"/>
          </p:nvPr>
        </p:nvSpPr>
        <p:spPr>
          <a:xfrm>
            <a:off x="3397475" y="2418671"/>
            <a:ext cx="23490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4"/>
          <p:cNvSpPr txBox="1"/>
          <p:nvPr>
            <p:ph idx="2" type="subTitle"/>
          </p:nvPr>
        </p:nvSpPr>
        <p:spPr>
          <a:xfrm>
            <a:off x="3397475" y="2702175"/>
            <a:ext cx="2349000" cy="8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 name="Google Shape;65;p14"/>
          <p:cNvSpPr txBox="1"/>
          <p:nvPr>
            <p:ph idx="3" type="subTitle"/>
          </p:nvPr>
        </p:nvSpPr>
        <p:spPr>
          <a:xfrm>
            <a:off x="819875" y="2418671"/>
            <a:ext cx="23490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4"/>
          <p:cNvSpPr txBox="1"/>
          <p:nvPr>
            <p:ph idx="4" type="subTitle"/>
          </p:nvPr>
        </p:nvSpPr>
        <p:spPr>
          <a:xfrm>
            <a:off x="819875" y="2702175"/>
            <a:ext cx="2349000" cy="8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4"/>
          <p:cNvSpPr txBox="1"/>
          <p:nvPr>
            <p:ph idx="5" type="subTitle"/>
          </p:nvPr>
        </p:nvSpPr>
        <p:spPr>
          <a:xfrm>
            <a:off x="5975075" y="2418671"/>
            <a:ext cx="2349000" cy="28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8" name="Google Shape;68;p14"/>
          <p:cNvSpPr txBox="1"/>
          <p:nvPr>
            <p:ph idx="6" type="subTitle"/>
          </p:nvPr>
        </p:nvSpPr>
        <p:spPr>
          <a:xfrm>
            <a:off x="5975075" y="2702175"/>
            <a:ext cx="2349000" cy="8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4"/>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70" name="Shape 70"/>
        <p:cNvGrpSpPr/>
        <p:nvPr/>
      </p:nvGrpSpPr>
      <p:grpSpPr>
        <a:xfrm>
          <a:off x="0" y="0"/>
          <a:ext cx="0" cy="0"/>
          <a:chOff x="0" y="0"/>
          <a:chExt cx="0" cy="0"/>
        </a:xfrm>
      </p:grpSpPr>
      <p:sp>
        <p:nvSpPr>
          <p:cNvPr id="71" name="Google Shape;71;p15"/>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72" name="Google Shape;72;p15"/>
          <p:cNvSpPr txBox="1"/>
          <p:nvPr>
            <p:ph idx="1" type="subTitle"/>
          </p:nvPr>
        </p:nvSpPr>
        <p:spPr>
          <a:xfrm>
            <a:off x="2271525" y="1406049"/>
            <a:ext cx="2349900" cy="28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 name="Google Shape;73;p15"/>
          <p:cNvSpPr txBox="1"/>
          <p:nvPr>
            <p:ph idx="2" type="subTitle"/>
          </p:nvPr>
        </p:nvSpPr>
        <p:spPr>
          <a:xfrm>
            <a:off x="2271525" y="1599478"/>
            <a:ext cx="23499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 name="Google Shape;74;p15"/>
          <p:cNvSpPr txBox="1"/>
          <p:nvPr>
            <p:ph idx="3" type="subTitle"/>
          </p:nvPr>
        </p:nvSpPr>
        <p:spPr>
          <a:xfrm>
            <a:off x="2271525" y="3245222"/>
            <a:ext cx="2349900" cy="28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 name="Google Shape;75;p15"/>
          <p:cNvSpPr txBox="1"/>
          <p:nvPr>
            <p:ph idx="4" type="subTitle"/>
          </p:nvPr>
        </p:nvSpPr>
        <p:spPr>
          <a:xfrm>
            <a:off x="2271525" y="3438651"/>
            <a:ext cx="23499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15"/>
          <p:cNvSpPr txBox="1"/>
          <p:nvPr>
            <p:ph idx="5" type="subTitle"/>
          </p:nvPr>
        </p:nvSpPr>
        <p:spPr>
          <a:xfrm>
            <a:off x="4522575" y="1406049"/>
            <a:ext cx="2349900" cy="283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900">
                <a:latin typeface="Changa One"/>
                <a:ea typeface="Changa One"/>
                <a:cs typeface="Changa One"/>
                <a:sym typeface="Chang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77" name="Google Shape;77;p15"/>
          <p:cNvSpPr txBox="1"/>
          <p:nvPr>
            <p:ph idx="6" type="subTitle"/>
          </p:nvPr>
        </p:nvSpPr>
        <p:spPr>
          <a:xfrm>
            <a:off x="4522575" y="1599478"/>
            <a:ext cx="2349900" cy="832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78" name="Google Shape;78;p15"/>
          <p:cNvSpPr txBox="1"/>
          <p:nvPr>
            <p:ph idx="7" type="subTitle"/>
          </p:nvPr>
        </p:nvSpPr>
        <p:spPr>
          <a:xfrm>
            <a:off x="4522575" y="3245222"/>
            <a:ext cx="2349900" cy="283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900">
                <a:latin typeface="Changa One"/>
                <a:ea typeface="Changa One"/>
                <a:cs typeface="Changa One"/>
                <a:sym typeface="Chang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79" name="Google Shape;79;p15"/>
          <p:cNvSpPr txBox="1"/>
          <p:nvPr>
            <p:ph idx="8" type="subTitle"/>
          </p:nvPr>
        </p:nvSpPr>
        <p:spPr>
          <a:xfrm>
            <a:off x="4522575" y="3438651"/>
            <a:ext cx="2349900" cy="832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80" name="Shape 80"/>
        <p:cNvGrpSpPr/>
        <p:nvPr/>
      </p:nvGrpSpPr>
      <p:grpSpPr>
        <a:xfrm>
          <a:off x="0" y="0"/>
          <a:ext cx="0" cy="0"/>
          <a:chOff x="0" y="0"/>
          <a:chExt cx="0" cy="0"/>
        </a:xfrm>
      </p:grpSpPr>
      <p:sp>
        <p:nvSpPr>
          <p:cNvPr id="81" name="Google Shape;81;p16"/>
          <p:cNvSpPr txBox="1"/>
          <p:nvPr>
            <p:ph type="title"/>
          </p:nvPr>
        </p:nvSpPr>
        <p:spPr>
          <a:xfrm>
            <a:off x="5470538" y="1829019"/>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82" name="Google Shape;82;p16"/>
          <p:cNvSpPr txBox="1"/>
          <p:nvPr>
            <p:ph idx="1" type="subTitle"/>
          </p:nvPr>
        </p:nvSpPr>
        <p:spPr>
          <a:xfrm>
            <a:off x="5410988" y="2426475"/>
            <a:ext cx="29652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83" name="Shape 83"/>
        <p:cNvGrpSpPr/>
        <p:nvPr/>
      </p:nvGrpSpPr>
      <p:grpSpPr>
        <a:xfrm>
          <a:off x="0" y="0"/>
          <a:ext cx="0" cy="0"/>
          <a:chOff x="0" y="0"/>
          <a:chExt cx="0" cy="0"/>
        </a:xfrm>
      </p:grpSpPr>
      <p:sp>
        <p:nvSpPr>
          <p:cNvPr id="84" name="Google Shape;84;p17"/>
          <p:cNvSpPr txBox="1"/>
          <p:nvPr>
            <p:ph type="title"/>
          </p:nvPr>
        </p:nvSpPr>
        <p:spPr>
          <a:xfrm>
            <a:off x="930750" y="1829019"/>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85" name="Google Shape;85;p17"/>
          <p:cNvSpPr txBox="1"/>
          <p:nvPr>
            <p:ph idx="1" type="subTitle"/>
          </p:nvPr>
        </p:nvSpPr>
        <p:spPr>
          <a:xfrm>
            <a:off x="723901" y="2426481"/>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3">
    <p:spTree>
      <p:nvGrpSpPr>
        <p:cNvPr id="86" name="Shape 86"/>
        <p:cNvGrpSpPr/>
        <p:nvPr/>
      </p:nvGrpSpPr>
      <p:grpSpPr>
        <a:xfrm>
          <a:off x="0" y="0"/>
          <a:ext cx="0" cy="0"/>
          <a:chOff x="0" y="0"/>
          <a:chExt cx="0" cy="0"/>
        </a:xfrm>
      </p:grpSpPr>
      <p:sp>
        <p:nvSpPr>
          <p:cNvPr id="87" name="Google Shape;87;p18"/>
          <p:cNvSpPr txBox="1"/>
          <p:nvPr>
            <p:ph idx="1" type="subTitle"/>
          </p:nvPr>
        </p:nvSpPr>
        <p:spPr>
          <a:xfrm>
            <a:off x="723900" y="1072150"/>
            <a:ext cx="7696200" cy="2943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rgbClr val="434343"/>
              </a:buClr>
              <a:buSzPts val="1200"/>
              <a:buFont typeface="Anaheim"/>
              <a:buChar char="●"/>
              <a:defRPr sz="1200"/>
            </a:lvl1pPr>
            <a:lvl2pPr lvl="1">
              <a:lnSpc>
                <a:spcPct val="115000"/>
              </a:lnSpc>
              <a:spcBef>
                <a:spcPts val="1600"/>
              </a:spcBef>
              <a:spcAft>
                <a:spcPts val="0"/>
              </a:spcAft>
              <a:buClr>
                <a:srgbClr val="434343"/>
              </a:buClr>
              <a:buSzPts val="1200"/>
              <a:buFont typeface="Roboto Condensed Light"/>
              <a:buChar char="○"/>
              <a:defRPr sz="1200"/>
            </a:lvl2pPr>
            <a:lvl3pPr lvl="2">
              <a:spcBef>
                <a:spcPts val="0"/>
              </a:spcBef>
              <a:spcAft>
                <a:spcPts val="0"/>
              </a:spcAft>
              <a:buClr>
                <a:srgbClr val="434343"/>
              </a:buClr>
              <a:buSzPts val="1200"/>
              <a:buFont typeface="Roboto Condensed Light"/>
              <a:buChar char="■"/>
              <a:defRPr/>
            </a:lvl3pPr>
            <a:lvl4pPr lvl="3">
              <a:spcBef>
                <a:spcPts val="0"/>
              </a:spcBef>
              <a:spcAft>
                <a:spcPts val="0"/>
              </a:spcAft>
              <a:buClr>
                <a:srgbClr val="434343"/>
              </a:buClr>
              <a:buSzPts val="1200"/>
              <a:buFont typeface="Roboto Condensed Light"/>
              <a:buChar char="●"/>
              <a:defRPr/>
            </a:lvl4pPr>
            <a:lvl5pPr lvl="4">
              <a:spcBef>
                <a:spcPts val="0"/>
              </a:spcBef>
              <a:spcAft>
                <a:spcPts val="0"/>
              </a:spcAft>
              <a:buClr>
                <a:srgbClr val="434343"/>
              </a:buClr>
              <a:buSzPts val="1200"/>
              <a:buFont typeface="Roboto Condensed Light"/>
              <a:buChar char="○"/>
              <a:defRPr/>
            </a:lvl5pPr>
            <a:lvl6pPr lvl="5">
              <a:spcBef>
                <a:spcPts val="0"/>
              </a:spcBef>
              <a:spcAft>
                <a:spcPts val="0"/>
              </a:spcAft>
              <a:buClr>
                <a:srgbClr val="434343"/>
              </a:buClr>
              <a:buSzPts val="1200"/>
              <a:buFont typeface="Roboto Condensed Light"/>
              <a:buChar char="■"/>
              <a:defRPr/>
            </a:lvl6pPr>
            <a:lvl7pPr lvl="6">
              <a:spcBef>
                <a:spcPts val="0"/>
              </a:spcBef>
              <a:spcAft>
                <a:spcPts val="0"/>
              </a:spcAft>
              <a:buClr>
                <a:srgbClr val="434343"/>
              </a:buClr>
              <a:buSzPts val="1200"/>
              <a:buFont typeface="Roboto Condensed Light"/>
              <a:buChar char="●"/>
              <a:defRPr/>
            </a:lvl7pPr>
            <a:lvl8pPr lvl="7">
              <a:spcBef>
                <a:spcPts val="0"/>
              </a:spcBef>
              <a:spcAft>
                <a:spcPts val="0"/>
              </a:spcAft>
              <a:buClr>
                <a:srgbClr val="434343"/>
              </a:buClr>
              <a:buSzPts val="1200"/>
              <a:buFont typeface="Roboto Condensed Light"/>
              <a:buChar char="○"/>
              <a:defRPr/>
            </a:lvl8pPr>
            <a:lvl9pPr lvl="8">
              <a:spcBef>
                <a:spcPts val="0"/>
              </a:spcBef>
              <a:spcAft>
                <a:spcPts val="0"/>
              </a:spcAft>
              <a:buClr>
                <a:srgbClr val="434343"/>
              </a:buClr>
              <a:buSzPts val="1200"/>
              <a:buFont typeface="Roboto Condensed Light"/>
              <a:buChar char="■"/>
              <a:defRPr/>
            </a:lvl9pPr>
          </a:lstStyle>
          <a:p/>
        </p:txBody>
      </p:sp>
      <p:sp>
        <p:nvSpPr>
          <p:cNvPr id="88" name="Google Shape;88;p18"/>
          <p:cNvSpPr txBox="1"/>
          <p:nvPr>
            <p:ph type="title"/>
          </p:nvPr>
        </p:nvSpPr>
        <p:spPr>
          <a:xfrm>
            <a:off x="457200" y="539500"/>
            <a:ext cx="8229600" cy="31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89" name="Shape 89"/>
        <p:cNvGrpSpPr/>
        <p:nvPr/>
      </p:nvGrpSpPr>
      <p:grpSpPr>
        <a:xfrm>
          <a:off x="0" y="0"/>
          <a:ext cx="0" cy="0"/>
          <a:chOff x="0" y="0"/>
          <a:chExt cx="0" cy="0"/>
        </a:xfrm>
      </p:grpSpPr>
      <p:sp>
        <p:nvSpPr>
          <p:cNvPr id="90" name="Google Shape;90;p19"/>
          <p:cNvSpPr txBox="1"/>
          <p:nvPr>
            <p:ph idx="1" type="subTitle"/>
          </p:nvPr>
        </p:nvSpPr>
        <p:spPr>
          <a:xfrm>
            <a:off x="3378750" y="1875746"/>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19"/>
          <p:cNvSpPr txBox="1"/>
          <p:nvPr>
            <p:ph idx="2" type="subTitle"/>
          </p:nvPr>
        </p:nvSpPr>
        <p:spPr>
          <a:xfrm>
            <a:off x="3378750" y="2154900"/>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19"/>
          <p:cNvSpPr txBox="1"/>
          <p:nvPr>
            <p:ph idx="3" type="subTitle"/>
          </p:nvPr>
        </p:nvSpPr>
        <p:spPr>
          <a:xfrm>
            <a:off x="774119" y="1875746"/>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19"/>
          <p:cNvSpPr txBox="1"/>
          <p:nvPr>
            <p:ph idx="4" type="subTitle"/>
          </p:nvPr>
        </p:nvSpPr>
        <p:spPr>
          <a:xfrm>
            <a:off x="774119" y="2154900"/>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19"/>
          <p:cNvSpPr txBox="1"/>
          <p:nvPr>
            <p:ph idx="5" type="subTitle"/>
          </p:nvPr>
        </p:nvSpPr>
        <p:spPr>
          <a:xfrm>
            <a:off x="5983381" y="1875746"/>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19"/>
          <p:cNvSpPr txBox="1"/>
          <p:nvPr>
            <p:ph idx="6" type="subTitle"/>
          </p:nvPr>
        </p:nvSpPr>
        <p:spPr>
          <a:xfrm>
            <a:off x="5983381" y="2154900"/>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19"/>
          <p:cNvSpPr txBox="1"/>
          <p:nvPr>
            <p:ph idx="7" type="subTitle"/>
          </p:nvPr>
        </p:nvSpPr>
        <p:spPr>
          <a:xfrm>
            <a:off x="3378750" y="3655871"/>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19"/>
          <p:cNvSpPr txBox="1"/>
          <p:nvPr>
            <p:ph idx="8" type="subTitle"/>
          </p:nvPr>
        </p:nvSpPr>
        <p:spPr>
          <a:xfrm>
            <a:off x="3378750" y="3935025"/>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19"/>
          <p:cNvSpPr txBox="1"/>
          <p:nvPr>
            <p:ph idx="9" type="subTitle"/>
          </p:nvPr>
        </p:nvSpPr>
        <p:spPr>
          <a:xfrm>
            <a:off x="774119" y="3655871"/>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19"/>
          <p:cNvSpPr txBox="1"/>
          <p:nvPr>
            <p:ph idx="13" type="subTitle"/>
          </p:nvPr>
        </p:nvSpPr>
        <p:spPr>
          <a:xfrm>
            <a:off x="774119" y="3935025"/>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0" name="Google Shape;100;p19"/>
          <p:cNvSpPr txBox="1"/>
          <p:nvPr>
            <p:ph idx="14" type="subTitle"/>
          </p:nvPr>
        </p:nvSpPr>
        <p:spPr>
          <a:xfrm>
            <a:off x="5983381" y="3655871"/>
            <a:ext cx="23865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19"/>
          <p:cNvSpPr txBox="1"/>
          <p:nvPr>
            <p:ph idx="15" type="subTitle"/>
          </p:nvPr>
        </p:nvSpPr>
        <p:spPr>
          <a:xfrm>
            <a:off x="5983381" y="3935025"/>
            <a:ext cx="23865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2" name="Google Shape;102;p19"/>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3" name="Shape 103"/>
        <p:cNvGrpSpPr/>
        <p:nvPr/>
      </p:nvGrpSpPr>
      <p:grpSpPr>
        <a:xfrm>
          <a:off x="0" y="0"/>
          <a:ext cx="0" cy="0"/>
          <a:chOff x="0" y="0"/>
          <a:chExt cx="0" cy="0"/>
        </a:xfrm>
      </p:grpSpPr>
      <p:sp>
        <p:nvSpPr>
          <p:cNvPr id="104" name="Google Shape;104;p20"/>
          <p:cNvSpPr txBox="1"/>
          <p:nvPr>
            <p:ph hasCustomPrompt="1" type="title"/>
          </p:nvPr>
        </p:nvSpPr>
        <p:spPr>
          <a:xfrm>
            <a:off x="2822850" y="1930375"/>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300">
                <a:solidFill>
                  <a:schemeClr val="accent6"/>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5" name="Google Shape;105;p20"/>
          <p:cNvSpPr txBox="1"/>
          <p:nvPr>
            <p:ph idx="1" type="subTitle"/>
          </p:nvPr>
        </p:nvSpPr>
        <p:spPr>
          <a:xfrm>
            <a:off x="2822975" y="2865425"/>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6" name="Google Shape;106;p20"/>
          <p:cNvSpPr txBox="1"/>
          <p:nvPr>
            <p:ph hasCustomPrompt="1" idx="2" type="title"/>
          </p:nvPr>
        </p:nvSpPr>
        <p:spPr>
          <a:xfrm>
            <a:off x="2822850" y="532463"/>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300">
                <a:solidFill>
                  <a:schemeClr val="accent6"/>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7" name="Google Shape;107;p20"/>
          <p:cNvSpPr txBox="1"/>
          <p:nvPr>
            <p:ph idx="3" type="subTitle"/>
          </p:nvPr>
        </p:nvSpPr>
        <p:spPr>
          <a:xfrm>
            <a:off x="2822975" y="1469225"/>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20"/>
          <p:cNvSpPr txBox="1"/>
          <p:nvPr>
            <p:ph hasCustomPrompt="1" idx="4" type="title"/>
          </p:nvPr>
        </p:nvSpPr>
        <p:spPr>
          <a:xfrm>
            <a:off x="2822850" y="324935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300">
                <a:solidFill>
                  <a:schemeClr val="accent6"/>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9" name="Google Shape;109;p20"/>
          <p:cNvSpPr txBox="1"/>
          <p:nvPr>
            <p:ph idx="5" type="subTitle"/>
          </p:nvPr>
        </p:nvSpPr>
        <p:spPr>
          <a:xfrm>
            <a:off x="2822975" y="4185725"/>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solidFill>
                  <a:schemeClr val="accent6"/>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 name="Google Shape;13;p3"/>
          <p:cNvSpPr txBox="1"/>
          <p:nvPr>
            <p:ph idx="1" type="subTitle"/>
          </p:nvPr>
        </p:nvSpPr>
        <p:spPr>
          <a:xfrm>
            <a:off x="3133400" y="3760252"/>
            <a:ext cx="2877300" cy="59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 name="Google Shape;14;p3"/>
          <p:cNvSpPr txBox="1"/>
          <p:nvPr>
            <p:ph hasCustomPrompt="1" idx="2" type="title"/>
          </p:nvPr>
        </p:nvSpPr>
        <p:spPr>
          <a:xfrm>
            <a:off x="3082350" y="820325"/>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2000"/>
              <a:buNone/>
              <a:defRPr sz="11000">
                <a:solidFill>
                  <a:schemeClr val="accent5"/>
                </a:solidFill>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10" name="Shape 110"/>
        <p:cNvGrpSpPr/>
        <p:nvPr/>
      </p:nvGrpSpPr>
      <p:grpSpPr>
        <a:xfrm>
          <a:off x="0" y="0"/>
          <a:ext cx="0" cy="0"/>
          <a:chOff x="0" y="0"/>
          <a:chExt cx="0" cy="0"/>
        </a:xfrm>
      </p:grpSpPr>
      <p:sp>
        <p:nvSpPr>
          <p:cNvPr id="111" name="Google Shape;111;p21"/>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900">
                <a:latin typeface="Changa One"/>
                <a:ea typeface="Changa One"/>
                <a:cs typeface="Changa One"/>
                <a:sym typeface="Chang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21"/>
          <p:cNvSpPr txBox="1"/>
          <p:nvPr>
            <p:ph idx="2" type="subTitle"/>
          </p:nvPr>
        </p:nvSpPr>
        <p:spPr>
          <a:xfrm>
            <a:off x="2647950" y="1900325"/>
            <a:ext cx="38481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3" name="Google Shape;113;p21"/>
          <p:cNvSpPr txBox="1"/>
          <p:nvPr/>
        </p:nvSpPr>
        <p:spPr>
          <a:xfrm>
            <a:off x="2647950" y="3414425"/>
            <a:ext cx="3848100" cy="76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accent6"/>
                </a:solidFill>
                <a:latin typeface="Montserrat"/>
                <a:ea typeface="Montserrat"/>
                <a:cs typeface="Montserrat"/>
                <a:sym typeface="Montserrat"/>
              </a:rPr>
              <a:t>CREDITS</a:t>
            </a:r>
            <a:r>
              <a:rPr lang="en" sz="1300">
                <a:solidFill>
                  <a:schemeClr val="accent6"/>
                </a:solidFill>
                <a:latin typeface="Montserrat"/>
                <a:ea typeface="Montserrat"/>
                <a:cs typeface="Montserrat"/>
                <a:sym typeface="Montserrat"/>
              </a:rPr>
              <a:t>: This presentation template was created by </a:t>
            </a:r>
            <a:r>
              <a:rPr b="1" lang="en" sz="1300">
                <a:solidFill>
                  <a:schemeClr val="accent6"/>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300">
                <a:solidFill>
                  <a:schemeClr val="accent6"/>
                </a:solidFill>
                <a:latin typeface="Montserrat"/>
                <a:ea typeface="Montserrat"/>
                <a:cs typeface="Montserrat"/>
                <a:sym typeface="Montserrat"/>
              </a:rPr>
              <a:t>, including icons by </a:t>
            </a:r>
            <a:r>
              <a:rPr b="1" lang="en" sz="1300">
                <a:solidFill>
                  <a:schemeClr val="accent6"/>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300">
                <a:solidFill>
                  <a:schemeClr val="accent6"/>
                </a:solidFill>
                <a:latin typeface="Montserrat"/>
                <a:ea typeface="Montserrat"/>
                <a:cs typeface="Montserrat"/>
                <a:sym typeface="Montserrat"/>
              </a:rPr>
              <a:t>, infographics &amp; images by </a:t>
            </a:r>
            <a:r>
              <a:rPr b="1" lang="en" sz="1300">
                <a:solidFill>
                  <a:schemeClr val="accent6"/>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300">
                <a:solidFill>
                  <a:schemeClr val="accent6"/>
                </a:solidFill>
                <a:latin typeface="Montserrat"/>
                <a:ea typeface="Montserrat"/>
                <a:cs typeface="Montserrat"/>
                <a:sym typeface="Montserrat"/>
              </a:rPr>
              <a:t>.</a:t>
            </a:r>
            <a:endParaRPr sz="1300">
              <a:solidFill>
                <a:schemeClr val="accent6"/>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114" name="Google Shape;114;p21"/>
          <p:cNvSpPr txBox="1"/>
          <p:nvPr>
            <p:ph type="title"/>
          </p:nvPr>
        </p:nvSpPr>
        <p:spPr>
          <a:xfrm>
            <a:off x="2710300" y="542925"/>
            <a:ext cx="3648000" cy="809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6800">
                <a:solidFill>
                  <a:schemeClr val="accent6"/>
                </a:solidFill>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115" name="Shape 115"/>
        <p:cNvGrpSpPr/>
        <p:nvPr/>
      </p:nvGrpSpPr>
      <p:grpSpPr>
        <a:xfrm>
          <a:off x="0" y="0"/>
          <a:ext cx="0" cy="0"/>
          <a:chOff x="0" y="0"/>
          <a:chExt cx="0" cy="0"/>
        </a:xfrm>
      </p:grpSpPr>
      <p:sp>
        <p:nvSpPr>
          <p:cNvPr id="116" name="Google Shape;116;p22"/>
          <p:cNvSpPr txBox="1"/>
          <p:nvPr>
            <p:ph type="title"/>
          </p:nvPr>
        </p:nvSpPr>
        <p:spPr>
          <a:xfrm>
            <a:off x="2716500" y="3264875"/>
            <a:ext cx="3711000" cy="39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6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7" name="Google Shape;117;p22"/>
          <p:cNvSpPr txBox="1"/>
          <p:nvPr>
            <p:ph idx="1" type="subTitle"/>
          </p:nvPr>
        </p:nvSpPr>
        <p:spPr>
          <a:xfrm>
            <a:off x="2143200" y="1484725"/>
            <a:ext cx="4857600" cy="171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2400">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
  <p:cSld name="CUSTOM_11_2">
    <p:spTree>
      <p:nvGrpSpPr>
        <p:cNvPr id="118" name="Shape 11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
  <p:cSld name="CUSTOM_11_1_1">
    <p:spTree>
      <p:nvGrpSpPr>
        <p:cNvPr id="119" name="Shape 1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3900" y="1594800"/>
            <a:ext cx="3210000" cy="2411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solidFill>
                  <a:schemeClr val="accent6"/>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 name="Google Shape;17;p4"/>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body"/>
          </p:nvPr>
        </p:nvSpPr>
        <p:spPr>
          <a:xfrm>
            <a:off x="1691744" y="2739104"/>
            <a:ext cx="2349900" cy="832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 name="Google Shape;20;p5"/>
          <p:cNvSpPr txBox="1"/>
          <p:nvPr>
            <p:ph idx="2" type="body"/>
          </p:nvPr>
        </p:nvSpPr>
        <p:spPr>
          <a:xfrm>
            <a:off x="5102356" y="2739104"/>
            <a:ext cx="2349900" cy="832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2" name="Google Shape;22;p5"/>
          <p:cNvSpPr txBox="1"/>
          <p:nvPr>
            <p:ph idx="3" type="subTitle"/>
          </p:nvPr>
        </p:nvSpPr>
        <p:spPr>
          <a:xfrm>
            <a:off x="1691744" y="2458675"/>
            <a:ext cx="2349900" cy="28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900">
                <a:latin typeface="Changa One"/>
                <a:ea typeface="Changa One"/>
                <a:cs typeface="Changa One"/>
                <a:sym typeface="Changa 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
          <p:cNvSpPr txBox="1"/>
          <p:nvPr>
            <p:ph idx="4" type="subTitle"/>
          </p:nvPr>
        </p:nvSpPr>
        <p:spPr>
          <a:xfrm>
            <a:off x="5102356" y="2458675"/>
            <a:ext cx="2349900" cy="28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900">
                <a:latin typeface="Changa One"/>
                <a:ea typeface="Changa One"/>
                <a:cs typeface="Changa One"/>
                <a:sym typeface="Changa 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539500"/>
            <a:ext cx="82296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1600"/>
              <a:buNone/>
              <a:defRPr sz="3000"/>
            </a:lvl1pPr>
            <a:lvl2pPr lvl="1" rtl="0" algn="ctr">
              <a:spcBef>
                <a:spcPts val="0"/>
              </a:spcBef>
              <a:spcAft>
                <a:spcPts val="0"/>
              </a:spcAft>
              <a:buClr>
                <a:schemeClr val="accent4"/>
              </a:buClr>
              <a:buSzPts val="3300"/>
              <a:buNone/>
              <a:defRPr>
                <a:solidFill>
                  <a:schemeClr val="accent4"/>
                </a:solidFill>
              </a:defRPr>
            </a:lvl2pPr>
            <a:lvl3pPr lvl="2" rtl="0" algn="ctr">
              <a:spcBef>
                <a:spcPts val="0"/>
              </a:spcBef>
              <a:spcAft>
                <a:spcPts val="0"/>
              </a:spcAft>
              <a:buClr>
                <a:schemeClr val="accent4"/>
              </a:buClr>
              <a:buSzPts val="3300"/>
              <a:buNone/>
              <a:defRPr>
                <a:solidFill>
                  <a:schemeClr val="accent4"/>
                </a:solidFill>
              </a:defRPr>
            </a:lvl3pPr>
            <a:lvl4pPr lvl="3" rtl="0" algn="ctr">
              <a:spcBef>
                <a:spcPts val="0"/>
              </a:spcBef>
              <a:spcAft>
                <a:spcPts val="0"/>
              </a:spcAft>
              <a:buClr>
                <a:schemeClr val="accent4"/>
              </a:buClr>
              <a:buSzPts val="3300"/>
              <a:buNone/>
              <a:defRPr>
                <a:solidFill>
                  <a:schemeClr val="accent4"/>
                </a:solidFill>
              </a:defRPr>
            </a:lvl4pPr>
            <a:lvl5pPr lvl="4" rtl="0" algn="ctr">
              <a:spcBef>
                <a:spcPts val="0"/>
              </a:spcBef>
              <a:spcAft>
                <a:spcPts val="0"/>
              </a:spcAft>
              <a:buClr>
                <a:schemeClr val="accent4"/>
              </a:buClr>
              <a:buSzPts val="3300"/>
              <a:buNone/>
              <a:defRPr>
                <a:solidFill>
                  <a:schemeClr val="accent4"/>
                </a:solidFill>
              </a:defRPr>
            </a:lvl5pPr>
            <a:lvl6pPr lvl="5" rtl="0" algn="ctr">
              <a:spcBef>
                <a:spcPts val="0"/>
              </a:spcBef>
              <a:spcAft>
                <a:spcPts val="0"/>
              </a:spcAft>
              <a:buClr>
                <a:schemeClr val="accent4"/>
              </a:buClr>
              <a:buSzPts val="3300"/>
              <a:buNone/>
              <a:defRPr>
                <a:solidFill>
                  <a:schemeClr val="accent4"/>
                </a:solidFill>
              </a:defRPr>
            </a:lvl6pPr>
            <a:lvl7pPr lvl="6" rtl="0" algn="ctr">
              <a:spcBef>
                <a:spcPts val="0"/>
              </a:spcBef>
              <a:spcAft>
                <a:spcPts val="0"/>
              </a:spcAft>
              <a:buClr>
                <a:schemeClr val="accent4"/>
              </a:buClr>
              <a:buSzPts val="3300"/>
              <a:buNone/>
              <a:defRPr>
                <a:solidFill>
                  <a:schemeClr val="accent4"/>
                </a:solidFill>
              </a:defRPr>
            </a:lvl7pPr>
            <a:lvl8pPr lvl="7" rtl="0" algn="ctr">
              <a:spcBef>
                <a:spcPts val="0"/>
              </a:spcBef>
              <a:spcAft>
                <a:spcPts val="0"/>
              </a:spcAft>
              <a:buClr>
                <a:schemeClr val="accent4"/>
              </a:buClr>
              <a:buSzPts val="3300"/>
              <a:buNone/>
              <a:defRPr>
                <a:solidFill>
                  <a:schemeClr val="accent4"/>
                </a:solidFill>
              </a:defRPr>
            </a:lvl8pPr>
            <a:lvl9pPr lvl="8" rtl="0" algn="ctr">
              <a:spcBef>
                <a:spcPts val="0"/>
              </a:spcBef>
              <a:spcAft>
                <a:spcPts val="0"/>
              </a:spcAft>
              <a:buClr>
                <a:schemeClr val="accent4"/>
              </a:buClr>
              <a:buSzPts val="3300"/>
              <a:buNone/>
              <a:defRPr>
                <a:solidFill>
                  <a:schemeClr val="accent4"/>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1105626" y="1228150"/>
            <a:ext cx="28116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solidFill>
                  <a:schemeClr val="accent6"/>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7"/>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166900" y="1573238"/>
            <a:ext cx="4810200" cy="1239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18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 type="subTitle"/>
          </p:nvPr>
        </p:nvSpPr>
        <p:spPr>
          <a:xfrm>
            <a:off x="2143200" y="2992463"/>
            <a:ext cx="4857600" cy="57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idx="1" type="subTitle"/>
          </p:nvPr>
        </p:nvSpPr>
        <p:spPr>
          <a:xfrm>
            <a:off x="4905000" y="2193700"/>
            <a:ext cx="3105600" cy="16458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1000"/>
              </a:spcBef>
              <a:spcAft>
                <a:spcPts val="0"/>
              </a:spcAft>
              <a:buClr>
                <a:srgbClr val="E9E2C9"/>
              </a:buClr>
              <a:buSzPts val="1400"/>
              <a:buChar char="○"/>
              <a:defRPr/>
            </a:lvl2pPr>
            <a:lvl3pPr lvl="2" rtl="0">
              <a:spcBef>
                <a:spcPts val="0"/>
              </a:spcBef>
              <a:spcAft>
                <a:spcPts val="0"/>
              </a:spcAft>
              <a:buClr>
                <a:srgbClr val="E9E2C9"/>
              </a:buClr>
              <a:buSzPts val="1400"/>
              <a:buChar char="■"/>
              <a:defRPr/>
            </a:lvl3pPr>
            <a:lvl4pPr lvl="3" rtl="0">
              <a:spcBef>
                <a:spcPts val="0"/>
              </a:spcBef>
              <a:spcAft>
                <a:spcPts val="0"/>
              </a:spcAft>
              <a:buClr>
                <a:srgbClr val="E9E2C9"/>
              </a:buClr>
              <a:buSzPts val="1400"/>
              <a:buChar char="●"/>
              <a:defRPr/>
            </a:lvl4pPr>
            <a:lvl5pPr lvl="4" rtl="0">
              <a:spcBef>
                <a:spcPts val="0"/>
              </a:spcBef>
              <a:spcAft>
                <a:spcPts val="0"/>
              </a:spcAft>
              <a:buClr>
                <a:srgbClr val="E9E2C9"/>
              </a:buClr>
              <a:buSzPts val="1400"/>
              <a:buChar char="○"/>
              <a:defRPr/>
            </a:lvl5pPr>
            <a:lvl6pPr lvl="5" rtl="0">
              <a:spcBef>
                <a:spcPts val="0"/>
              </a:spcBef>
              <a:spcAft>
                <a:spcPts val="0"/>
              </a:spcAft>
              <a:buClr>
                <a:srgbClr val="E9E2C9"/>
              </a:buClr>
              <a:buSzPts val="1400"/>
              <a:buChar char="■"/>
              <a:defRPr/>
            </a:lvl6pPr>
            <a:lvl7pPr lvl="6" rtl="0">
              <a:spcBef>
                <a:spcPts val="0"/>
              </a:spcBef>
              <a:spcAft>
                <a:spcPts val="0"/>
              </a:spcAft>
              <a:buClr>
                <a:srgbClr val="E9E2C9"/>
              </a:buClr>
              <a:buSzPts val="1400"/>
              <a:buChar char="●"/>
              <a:defRPr/>
            </a:lvl7pPr>
            <a:lvl8pPr lvl="7" rtl="0">
              <a:spcBef>
                <a:spcPts val="0"/>
              </a:spcBef>
              <a:spcAft>
                <a:spcPts val="0"/>
              </a:spcAft>
              <a:buClr>
                <a:srgbClr val="E9E2C9"/>
              </a:buClr>
              <a:buSzPts val="1400"/>
              <a:buChar char="○"/>
              <a:defRPr/>
            </a:lvl8pPr>
            <a:lvl9pPr lvl="8" rtl="0">
              <a:spcBef>
                <a:spcPts val="0"/>
              </a:spcBef>
              <a:spcAft>
                <a:spcPts val="0"/>
              </a:spcAft>
              <a:buClr>
                <a:srgbClr val="E9E2C9"/>
              </a:buClr>
              <a:buSzPts val="1400"/>
              <a:buChar char="■"/>
              <a:defRPr/>
            </a:lvl9pPr>
          </a:lstStyle>
          <a:p/>
        </p:txBody>
      </p:sp>
      <p:sp>
        <p:nvSpPr>
          <p:cNvPr id="34" name="Google Shape;34;p9"/>
          <p:cNvSpPr txBox="1"/>
          <p:nvPr>
            <p:ph type="title"/>
          </p:nvPr>
        </p:nvSpPr>
        <p:spPr>
          <a:xfrm>
            <a:off x="1996975" y="539500"/>
            <a:ext cx="51501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800">
                <a:solidFill>
                  <a:schemeClr val="accent6"/>
                </a:solidFill>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5" name="Google Shape;35;p9"/>
          <p:cNvSpPr txBox="1"/>
          <p:nvPr>
            <p:ph idx="2" type="subTitle"/>
          </p:nvPr>
        </p:nvSpPr>
        <p:spPr>
          <a:xfrm>
            <a:off x="4905000" y="2066000"/>
            <a:ext cx="2349900" cy="283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900">
                <a:latin typeface="Changa One"/>
                <a:ea typeface="Changa One"/>
                <a:cs typeface="Changa One"/>
                <a:sym typeface="Changa 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10"/>
          <p:cNvSpPr txBox="1"/>
          <p:nvPr>
            <p:ph type="title"/>
          </p:nvPr>
        </p:nvSpPr>
        <p:spPr>
          <a:xfrm>
            <a:off x="1409700" y="3686050"/>
            <a:ext cx="4455000" cy="882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900"/>
              <a:buNone/>
              <a:defRPr sz="3600">
                <a:solidFill>
                  <a:schemeClr val="accent6"/>
                </a:solidFill>
              </a:defRPr>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1600"/>
              <a:buFont typeface="Fira Sans Extra Condensed SemiBold"/>
              <a:buNone/>
              <a:defRPr sz="16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2pPr>
            <a:lvl3pPr lvl="2"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3pPr>
            <a:lvl4pPr lvl="3"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4pPr>
            <a:lvl5pPr lvl="4"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5pPr>
            <a:lvl6pPr lvl="5"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6pPr>
            <a:lvl7pPr lvl="6"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7pPr>
            <a:lvl8pPr lvl="7"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8pPr>
            <a:lvl9pPr lvl="8"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subTitle"/>
          </p:nvPr>
        </p:nvSpPr>
        <p:spPr>
          <a:xfrm>
            <a:off x="796500" y="3098900"/>
            <a:ext cx="39018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Group 3</a:t>
            </a:r>
            <a:endParaRPr sz="2500"/>
          </a:p>
          <a:p>
            <a:pPr indent="0" lvl="0" marL="0" rtl="0" algn="l">
              <a:spcBef>
                <a:spcPts val="0"/>
              </a:spcBef>
              <a:spcAft>
                <a:spcPts val="0"/>
              </a:spcAft>
              <a:buNone/>
            </a:pPr>
            <a:r>
              <a:rPr lang="en" sz="2500"/>
              <a:t>Madhumita Thiruppathi</a:t>
            </a:r>
            <a:endParaRPr sz="2500"/>
          </a:p>
          <a:p>
            <a:pPr indent="0" lvl="0" marL="0" rtl="0" algn="l">
              <a:spcBef>
                <a:spcPts val="0"/>
              </a:spcBef>
              <a:spcAft>
                <a:spcPts val="0"/>
              </a:spcAft>
              <a:buNone/>
            </a:pPr>
            <a:r>
              <a:rPr lang="en" sz="2500"/>
              <a:t>Ponnusamy Saishenetha</a:t>
            </a:r>
            <a:endParaRPr sz="2500"/>
          </a:p>
          <a:p>
            <a:pPr indent="0" lvl="0" marL="0" rtl="0" algn="l">
              <a:spcBef>
                <a:spcPts val="0"/>
              </a:spcBef>
              <a:spcAft>
                <a:spcPts val="0"/>
              </a:spcAft>
              <a:buNone/>
            </a:pPr>
            <a:r>
              <a:rPr lang="en" sz="2500"/>
              <a:t>Sukainah Begam</a:t>
            </a:r>
            <a:endParaRPr sz="2500"/>
          </a:p>
          <a:p>
            <a:pPr indent="0" lvl="0" marL="0" rtl="0" algn="l">
              <a:spcBef>
                <a:spcPts val="0"/>
              </a:spcBef>
              <a:spcAft>
                <a:spcPts val="0"/>
              </a:spcAft>
              <a:buNone/>
            </a:pPr>
            <a:r>
              <a:t/>
            </a:r>
            <a:endParaRPr/>
          </a:p>
        </p:txBody>
      </p:sp>
      <p:sp>
        <p:nvSpPr>
          <p:cNvPr id="125" name="Google Shape;125;p25"/>
          <p:cNvSpPr txBox="1"/>
          <p:nvPr>
            <p:ph type="ctrTitle"/>
          </p:nvPr>
        </p:nvSpPr>
        <p:spPr>
          <a:xfrm>
            <a:off x="796500" y="874675"/>
            <a:ext cx="3901800" cy="143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SC1015 </a:t>
            </a:r>
            <a:endParaRPr/>
          </a:p>
          <a:p>
            <a:pPr indent="0" lvl="0" marL="0" rtl="0" algn="l">
              <a:spcBef>
                <a:spcPts val="0"/>
              </a:spcBef>
              <a:spcAft>
                <a:spcPts val="0"/>
              </a:spcAft>
              <a:buNone/>
            </a:pPr>
            <a:r>
              <a:rPr lang="en"/>
              <a:t>Mini Project</a:t>
            </a:r>
            <a:endParaRPr/>
          </a:p>
          <a:p>
            <a:pPr indent="0" lvl="0" marL="0" rtl="0" algn="l">
              <a:spcBef>
                <a:spcPts val="0"/>
              </a:spcBef>
              <a:spcAft>
                <a:spcPts val="0"/>
              </a:spcAft>
              <a:buNone/>
            </a:pPr>
            <a:r>
              <a:rPr lang="en" sz="3500"/>
              <a:t>Loan Status Predictor</a:t>
            </a:r>
            <a:endParaRPr sz="3500"/>
          </a:p>
        </p:txBody>
      </p:sp>
      <p:grpSp>
        <p:nvGrpSpPr>
          <p:cNvPr id="126" name="Google Shape;126;p25"/>
          <p:cNvGrpSpPr/>
          <p:nvPr/>
        </p:nvGrpSpPr>
        <p:grpSpPr>
          <a:xfrm>
            <a:off x="5070192" y="938570"/>
            <a:ext cx="3437527" cy="3266361"/>
            <a:chOff x="1053350" y="238125"/>
            <a:chExt cx="5513275" cy="5238750"/>
          </a:xfrm>
        </p:grpSpPr>
        <p:sp>
          <p:nvSpPr>
            <p:cNvPr id="127" name="Google Shape;127;p25"/>
            <p:cNvSpPr/>
            <p:nvPr/>
          </p:nvSpPr>
          <p:spPr>
            <a:xfrm>
              <a:off x="1175125" y="2120600"/>
              <a:ext cx="589325" cy="519675"/>
            </a:xfrm>
            <a:custGeom>
              <a:rect b="b" l="l" r="r" t="t"/>
              <a:pathLst>
                <a:path extrusionOk="0" h="20787" w="23573">
                  <a:moveTo>
                    <a:pt x="5904" y="0"/>
                  </a:moveTo>
                  <a:lnTo>
                    <a:pt x="5635" y="21"/>
                  </a:lnTo>
                  <a:lnTo>
                    <a:pt x="5367" y="83"/>
                  </a:lnTo>
                  <a:lnTo>
                    <a:pt x="5099" y="18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1175125" y="2120600"/>
              <a:ext cx="589325" cy="519675"/>
            </a:xfrm>
            <a:custGeom>
              <a:rect b="b" l="l" r="r" t="t"/>
              <a:pathLst>
                <a:path extrusionOk="0" fill="none" h="20787" w="23573">
                  <a:moveTo>
                    <a:pt x="23573" y="11952"/>
                  </a:move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lnTo>
                    <a:pt x="5904" y="0"/>
                  </a:lnTo>
                  <a:lnTo>
                    <a:pt x="5635" y="21"/>
                  </a:lnTo>
                  <a:lnTo>
                    <a:pt x="5367" y="83"/>
                  </a:lnTo>
                  <a:lnTo>
                    <a:pt x="5099" y="186"/>
                  </a:lnTo>
                  <a:lnTo>
                    <a:pt x="0" y="693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1359850" y="2292950"/>
              <a:ext cx="202325" cy="206950"/>
            </a:xfrm>
            <a:custGeom>
              <a:rect b="b" l="l" r="r" t="t"/>
              <a:pathLst>
                <a:path extrusionOk="0" h="8278" w="8093">
                  <a:moveTo>
                    <a:pt x="3283" y="0"/>
                  </a:moveTo>
                  <a:lnTo>
                    <a:pt x="2911" y="21"/>
                  </a:lnTo>
                  <a:lnTo>
                    <a:pt x="2560" y="83"/>
                  </a:lnTo>
                  <a:lnTo>
                    <a:pt x="2395" y="124"/>
                  </a:lnTo>
                  <a:lnTo>
                    <a:pt x="2210" y="186"/>
                  </a:lnTo>
                  <a:lnTo>
                    <a:pt x="2044" y="269"/>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686" y="8278"/>
                  </a:lnTo>
                  <a:lnTo>
                    <a:pt x="4893" y="8257"/>
                  </a:lnTo>
                  <a:lnTo>
                    <a:pt x="5120" y="8216"/>
                  </a:lnTo>
                  <a:lnTo>
                    <a:pt x="5326" y="8174"/>
                  </a:lnTo>
                  <a:lnTo>
                    <a:pt x="5553" y="8092"/>
                  </a:lnTo>
                  <a:lnTo>
                    <a:pt x="5760" y="8030"/>
                  </a:lnTo>
                  <a:lnTo>
                    <a:pt x="5966" y="7927"/>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1359850" y="2292950"/>
              <a:ext cx="202325" cy="206950"/>
            </a:xfrm>
            <a:custGeom>
              <a:rect b="b" l="l" r="r" t="t"/>
              <a:pathLst>
                <a:path extrusionOk="0" fill="none" h="8278" w="8093">
                  <a:moveTo>
                    <a:pt x="3283" y="0"/>
                  </a:moveTo>
                  <a:lnTo>
                    <a:pt x="3283" y="0"/>
                  </a:lnTo>
                  <a:lnTo>
                    <a:pt x="2911" y="21"/>
                  </a:lnTo>
                  <a:lnTo>
                    <a:pt x="2560" y="83"/>
                  </a:lnTo>
                  <a:lnTo>
                    <a:pt x="2395" y="124"/>
                  </a:lnTo>
                  <a:lnTo>
                    <a:pt x="2210" y="186"/>
                  </a:lnTo>
                  <a:lnTo>
                    <a:pt x="2044" y="269"/>
                  </a:lnTo>
                  <a:lnTo>
                    <a:pt x="1879" y="351"/>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480" y="8278"/>
                  </a:lnTo>
                  <a:lnTo>
                    <a:pt x="4480" y="8278"/>
                  </a:lnTo>
                  <a:lnTo>
                    <a:pt x="4686" y="8278"/>
                  </a:lnTo>
                  <a:lnTo>
                    <a:pt x="4893" y="8257"/>
                  </a:lnTo>
                  <a:lnTo>
                    <a:pt x="5120" y="8216"/>
                  </a:lnTo>
                  <a:lnTo>
                    <a:pt x="5326" y="8174"/>
                  </a:lnTo>
                  <a:lnTo>
                    <a:pt x="5553" y="8092"/>
                  </a:lnTo>
                  <a:lnTo>
                    <a:pt x="5760" y="8030"/>
                  </a:lnTo>
                  <a:lnTo>
                    <a:pt x="5966" y="7927"/>
                  </a:lnTo>
                  <a:lnTo>
                    <a:pt x="6173" y="7803"/>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1395975" y="2342500"/>
              <a:ext cx="120275" cy="107875"/>
            </a:xfrm>
            <a:custGeom>
              <a:rect b="b" l="l" r="r" t="t"/>
              <a:pathLst>
                <a:path extrusionOk="0" h="4315" w="4811">
                  <a:moveTo>
                    <a:pt x="2870" y="867"/>
                  </a:moveTo>
                  <a:lnTo>
                    <a:pt x="2952" y="888"/>
                  </a:lnTo>
                  <a:lnTo>
                    <a:pt x="3056" y="908"/>
                  </a:lnTo>
                  <a:lnTo>
                    <a:pt x="3138" y="950"/>
                  </a:lnTo>
                  <a:lnTo>
                    <a:pt x="3241" y="1011"/>
                  </a:lnTo>
                  <a:lnTo>
                    <a:pt x="2622" y="1589"/>
                  </a:lnTo>
                  <a:lnTo>
                    <a:pt x="2540" y="1404"/>
                  </a:lnTo>
                  <a:lnTo>
                    <a:pt x="2519" y="1239"/>
                  </a:lnTo>
                  <a:lnTo>
                    <a:pt x="2519" y="1177"/>
                  </a:lnTo>
                  <a:lnTo>
                    <a:pt x="2540" y="1115"/>
                  </a:lnTo>
                  <a:lnTo>
                    <a:pt x="2560" y="1053"/>
                  </a:lnTo>
                  <a:lnTo>
                    <a:pt x="2602" y="991"/>
                  </a:lnTo>
                  <a:lnTo>
                    <a:pt x="2664" y="950"/>
                  </a:lnTo>
                  <a:lnTo>
                    <a:pt x="2725" y="908"/>
                  </a:lnTo>
                  <a:lnTo>
                    <a:pt x="2808" y="888"/>
                  </a:lnTo>
                  <a:lnTo>
                    <a:pt x="2870" y="867"/>
                  </a:lnTo>
                  <a:close/>
                  <a:moveTo>
                    <a:pt x="2271" y="2725"/>
                  </a:moveTo>
                  <a:lnTo>
                    <a:pt x="2354" y="2910"/>
                  </a:lnTo>
                  <a:lnTo>
                    <a:pt x="2375" y="3076"/>
                  </a:lnTo>
                  <a:lnTo>
                    <a:pt x="2375" y="3138"/>
                  </a:lnTo>
                  <a:lnTo>
                    <a:pt x="2354" y="3220"/>
                  </a:lnTo>
                  <a:lnTo>
                    <a:pt x="2313" y="3282"/>
                  </a:lnTo>
                  <a:lnTo>
                    <a:pt x="2271" y="3323"/>
                  </a:lnTo>
                  <a:lnTo>
                    <a:pt x="2209" y="3385"/>
                  </a:lnTo>
                  <a:lnTo>
                    <a:pt x="2147" y="3406"/>
                  </a:lnTo>
                  <a:lnTo>
                    <a:pt x="2086" y="3426"/>
                  </a:lnTo>
                  <a:lnTo>
                    <a:pt x="1941" y="3426"/>
                  </a:lnTo>
                  <a:lnTo>
                    <a:pt x="1858" y="3406"/>
                  </a:lnTo>
                  <a:lnTo>
                    <a:pt x="1776" y="3365"/>
                  </a:lnTo>
                  <a:lnTo>
                    <a:pt x="1673" y="3303"/>
                  </a:lnTo>
                  <a:lnTo>
                    <a:pt x="2271" y="2725"/>
                  </a:lnTo>
                  <a:close/>
                  <a:moveTo>
                    <a:pt x="2519" y="0"/>
                  </a:moveTo>
                  <a:lnTo>
                    <a:pt x="2313" y="62"/>
                  </a:lnTo>
                  <a:lnTo>
                    <a:pt x="2106" y="165"/>
                  </a:lnTo>
                  <a:lnTo>
                    <a:pt x="1920" y="310"/>
                  </a:lnTo>
                  <a:lnTo>
                    <a:pt x="1817" y="433"/>
                  </a:lnTo>
                  <a:lnTo>
                    <a:pt x="1714" y="537"/>
                  </a:lnTo>
                  <a:lnTo>
                    <a:pt x="1652" y="661"/>
                  </a:lnTo>
                  <a:lnTo>
                    <a:pt x="1611" y="764"/>
                  </a:lnTo>
                  <a:lnTo>
                    <a:pt x="1590" y="888"/>
                  </a:lnTo>
                  <a:lnTo>
                    <a:pt x="1570" y="1011"/>
                  </a:lnTo>
                  <a:lnTo>
                    <a:pt x="1570" y="1135"/>
                  </a:lnTo>
                  <a:lnTo>
                    <a:pt x="1590" y="1259"/>
                  </a:lnTo>
                  <a:lnTo>
                    <a:pt x="1652" y="1486"/>
                  </a:lnTo>
                  <a:lnTo>
                    <a:pt x="1735" y="1734"/>
                  </a:lnTo>
                  <a:lnTo>
                    <a:pt x="1858" y="1961"/>
                  </a:lnTo>
                  <a:lnTo>
                    <a:pt x="1982" y="2188"/>
                  </a:lnTo>
                  <a:lnTo>
                    <a:pt x="1239" y="2890"/>
                  </a:lnTo>
                  <a:lnTo>
                    <a:pt x="1053" y="2601"/>
                  </a:lnTo>
                  <a:lnTo>
                    <a:pt x="909" y="2312"/>
                  </a:lnTo>
                  <a:lnTo>
                    <a:pt x="806" y="2023"/>
                  </a:lnTo>
                  <a:lnTo>
                    <a:pt x="765" y="1734"/>
                  </a:lnTo>
                  <a:lnTo>
                    <a:pt x="1" y="2002"/>
                  </a:lnTo>
                  <a:lnTo>
                    <a:pt x="21" y="2167"/>
                  </a:lnTo>
                  <a:lnTo>
                    <a:pt x="63" y="2332"/>
                  </a:lnTo>
                  <a:lnTo>
                    <a:pt x="125" y="2518"/>
                  </a:lnTo>
                  <a:lnTo>
                    <a:pt x="207" y="2704"/>
                  </a:lnTo>
                  <a:lnTo>
                    <a:pt x="310" y="2890"/>
                  </a:lnTo>
                  <a:lnTo>
                    <a:pt x="414" y="3055"/>
                  </a:lnTo>
                  <a:lnTo>
                    <a:pt x="537" y="3241"/>
                  </a:lnTo>
                  <a:lnTo>
                    <a:pt x="682" y="3426"/>
                  </a:lnTo>
                  <a:lnTo>
                    <a:pt x="187" y="3860"/>
                  </a:lnTo>
                  <a:lnTo>
                    <a:pt x="599" y="4314"/>
                  </a:lnTo>
                  <a:lnTo>
                    <a:pt x="1095" y="3839"/>
                  </a:lnTo>
                  <a:lnTo>
                    <a:pt x="1363" y="4046"/>
                  </a:lnTo>
                  <a:lnTo>
                    <a:pt x="1631" y="4190"/>
                  </a:lnTo>
                  <a:lnTo>
                    <a:pt x="1900" y="4273"/>
                  </a:lnTo>
                  <a:lnTo>
                    <a:pt x="2147" y="4314"/>
                  </a:lnTo>
                  <a:lnTo>
                    <a:pt x="2375" y="4293"/>
                  </a:lnTo>
                  <a:lnTo>
                    <a:pt x="2602" y="4231"/>
                  </a:lnTo>
                  <a:lnTo>
                    <a:pt x="2808" y="4128"/>
                  </a:lnTo>
                  <a:lnTo>
                    <a:pt x="2994" y="3984"/>
                  </a:lnTo>
                  <a:lnTo>
                    <a:pt x="3097" y="3881"/>
                  </a:lnTo>
                  <a:lnTo>
                    <a:pt x="3180" y="3757"/>
                  </a:lnTo>
                  <a:lnTo>
                    <a:pt x="3241" y="3654"/>
                  </a:lnTo>
                  <a:lnTo>
                    <a:pt x="3283" y="3530"/>
                  </a:lnTo>
                  <a:lnTo>
                    <a:pt x="3324" y="3426"/>
                  </a:lnTo>
                  <a:lnTo>
                    <a:pt x="3324" y="3303"/>
                  </a:lnTo>
                  <a:lnTo>
                    <a:pt x="3324" y="3179"/>
                  </a:lnTo>
                  <a:lnTo>
                    <a:pt x="3324" y="3055"/>
                  </a:lnTo>
                  <a:lnTo>
                    <a:pt x="3262" y="2828"/>
                  </a:lnTo>
                  <a:lnTo>
                    <a:pt x="3159" y="2580"/>
                  </a:lnTo>
                  <a:lnTo>
                    <a:pt x="3056" y="2353"/>
                  </a:lnTo>
                  <a:lnTo>
                    <a:pt x="2911" y="2126"/>
                  </a:lnTo>
                  <a:lnTo>
                    <a:pt x="3654" y="1424"/>
                  </a:lnTo>
                  <a:lnTo>
                    <a:pt x="3799" y="1631"/>
                  </a:lnTo>
                  <a:lnTo>
                    <a:pt x="3902" y="1837"/>
                  </a:lnTo>
                  <a:lnTo>
                    <a:pt x="3985" y="2064"/>
                  </a:lnTo>
                  <a:lnTo>
                    <a:pt x="4067" y="2312"/>
                  </a:lnTo>
                  <a:lnTo>
                    <a:pt x="4810" y="2023"/>
                  </a:lnTo>
                  <a:lnTo>
                    <a:pt x="4728" y="1734"/>
                  </a:lnTo>
                  <a:lnTo>
                    <a:pt x="4604" y="1445"/>
                  </a:lnTo>
                  <a:lnTo>
                    <a:pt x="4439" y="1156"/>
                  </a:lnTo>
                  <a:lnTo>
                    <a:pt x="4232" y="888"/>
                  </a:lnTo>
                  <a:lnTo>
                    <a:pt x="4728" y="433"/>
                  </a:lnTo>
                  <a:lnTo>
                    <a:pt x="4315" y="0"/>
                  </a:lnTo>
                  <a:lnTo>
                    <a:pt x="3819" y="454"/>
                  </a:lnTo>
                  <a:lnTo>
                    <a:pt x="3551" y="248"/>
                  </a:lnTo>
                  <a:lnTo>
                    <a:pt x="3283" y="103"/>
                  </a:lnTo>
                  <a:lnTo>
                    <a:pt x="3014" y="21"/>
                  </a:lnTo>
                  <a:lnTo>
                    <a:pt x="27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1203500" y="2137625"/>
              <a:ext cx="460850" cy="469600"/>
            </a:xfrm>
            <a:custGeom>
              <a:rect b="b" l="l" r="r" t="t"/>
              <a:pathLst>
                <a:path extrusionOk="0" h="18784" w="18434">
                  <a:moveTo>
                    <a:pt x="4666" y="0"/>
                  </a:moveTo>
                  <a:lnTo>
                    <a:pt x="1" y="6131"/>
                  </a:lnTo>
                  <a:lnTo>
                    <a:pt x="124" y="6213"/>
                  </a:lnTo>
                  <a:lnTo>
                    <a:pt x="310" y="6317"/>
                  </a:lnTo>
                  <a:lnTo>
                    <a:pt x="826" y="6647"/>
                  </a:lnTo>
                  <a:lnTo>
                    <a:pt x="1549" y="7122"/>
                  </a:lnTo>
                  <a:lnTo>
                    <a:pt x="1962" y="7431"/>
                  </a:lnTo>
                  <a:lnTo>
                    <a:pt x="2416" y="7762"/>
                  </a:lnTo>
                  <a:lnTo>
                    <a:pt x="2870" y="8133"/>
                  </a:lnTo>
                  <a:lnTo>
                    <a:pt x="3344" y="8525"/>
                  </a:lnTo>
                  <a:lnTo>
                    <a:pt x="3819" y="8959"/>
                  </a:lnTo>
                  <a:lnTo>
                    <a:pt x="4273" y="9392"/>
                  </a:lnTo>
                  <a:lnTo>
                    <a:pt x="4686" y="9846"/>
                  </a:lnTo>
                  <a:lnTo>
                    <a:pt x="5099" y="10321"/>
                  </a:lnTo>
                  <a:lnTo>
                    <a:pt x="5450" y="10796"/>
                  </a:lnTo>
                  <a:lnTo>
                    <a:pt x="5615" y="11044"/>
                  </a:lnTo>
                  <a:lnTo>
                    <a:pt x="5760" y="11291"/>
                  </a:lnTo>
                  <a:lnTo>
                    <a:pt x="6069" y="11828"/>
                  </a:lnTo>
                  <a:lnTo>
                    <a:pt x="6441" y="12385"/>
                  </a:lnTo>
                  <a:lnTo>
                    <a:pt x="6853" y="12943"/>
                  </a:lnTo>
                  <a:lnTo>
                    <a:pt x="7308" y="13500"/>
                  </a:lnTo>
                  <a:lnTo>
                    <a:pt x="7824" y="14078"/>
                  </a:lnTo>
                  <a:lnTo>
                    <a:pt x="8360" y="14635"/>
                  </a:lnTo>
                  <a:lnTo>
                    <a:pt x="8959" y="15172"/>
                  </a:lnTo>
                  <a:lnTo>
                    <a:pt x="9599" y="15708"/>
                  </a:lnTo>
                  <a:lnTo>
                    <a:pt x="10259" y="16224"/>
                  </a:lnTo>
                  <a:lnTo>
                    <a:pt x="10982" y="16699"/>
                  </a:lnTo>
                  <a:lnTo>
                    <a:pt x="11353" y="16926"/>
                  </a:lnTo>
                  <a:lnTo>
                    <a:pt x="11745" y="17153"/>
                  </a:lnTo>
                  <a:lnTo>
                    <a:pt x="12138" y="17360"/>
                  </a:lnTo>
                  <a:lnTo>
                    <a:pt x="12530" y="17566"/>
                  </a:lnTo>
                  <a:lnTo>
                    <a:pt x="12943" y="17773"/>
                  </a:lnTo>
                  <a:lnTo>
                    <a:pt x="13355" y="17938"/>
                  </a:lnTo>
                  <a:lnTo>
                    <a:pt x="13789" y="18123"/>
                  </a:lnTo>
                  <a:lnTo>
                    <a:pt x="14222" y="18268"/>
                  </a:lnTo>
                  <a:lnTo>
                    <a:pt x="14677" y="18412"/>
                  </a:lnTo>
                  <a:lnTo>
                    <a:pt x="15131" y="18536"/>
                  </a:lnTo>
                  <a:lnTo>
                    <a:pt x="15605" y="18660"/>
                  </a:lnTo>
                  <a:lnTo>
                    <a:pt x="16080" y="18763"/>
                  </a:lnTo>
                  <a:lnTo>
                    <a:pt x="16163" y="18784"/>
                  </a:lnTo>
                  <a:lnTo>
                    <a:pt x="18433" y="15688"/>
                  </a:lnTo>
                  <a:lnTo>
                    <a:pt x="18351" y="15358"/>
                  </a:lnTo>
                  <a:lnTo>
                    <a:pt x="16039" y="18474"/>
                  </a:lnTo>
                  <a:lnTo>
                    <a:pt x="15585" y="18371"/>
                  </a:lnTo>
                  <a:lnTo>
                    <a:pt x="15131" y="18268"/>
                  </a:lnTo>
                  <a:lnTo>
                    <a:pt x="14677" y="18144"/>
                  </a:lnTo>
                  <a:lnTo>
                    <a:pt x="14243" y="18000"/>
                  </a:lnTo>
                  <a:lnTo>
                    <a:pt x="13830" y="17834"/>
                  </a:lnTo>
                  <a:lnTo>
                    <a:pt x="13397" y="17669"/>
                  </a:lnTo>
                  <a:lnTo>
                    <a:pt x="12984" y="17484"/>
                  </a:lnTo>
                  <a:lnTo>
                    <a:pt x="12592" y="17298"/>
                  </a:lnTo>
                  <a:lnTo>
                    <a:pt x="12200" y="17091"/>
                  </a:lnTo>
                  <a:lnTo>
                    <a:pt x="11828" y="16885"/>
                  </a:lnTo>
                  <a:lnTo>
                    <a:pt x="11085" y="16452"/>
                  </a:lnTo>
                  <a:lnTo>
                    <a:pt x="10383" y="15977"/>
                  </a:lnTo>
                  <a:lnTo>
                    <a:pt x="9723" y="15481"/>
                  </a:lnTo>
                  <a:lnTo>
                    <a:pt x="9103" y="14965"/>
                  </a:lnTo>
                  <a:lnTo>
                    <a:pt x="8546" y="14429"/>
                  </a:lnTo>
                  <a:lnTo>
                    <a:pt x="8009" y="13871"/>
                  </a:lnTo>
                  <a:lnTo>
                    <a:pt x="7514" y="13314"/>
                  </a:lnTo>
                  <a:lnTo>
                    <a:pt x="7060" y="12777"/>
                  </a:lnTo>
                  <a:lnTo>
                    <a:pt x="6668" y="12220"/>
                  </a:lnTo>
                  <a:lnTo>
                    <a:pt x="6296" y="11683"/>
                  </a:lnTo>
                  <a:lnTo>
                    <a:pt x="5987" y="11167"/>
                  </a:lnTo>
                  <a:lnTo>
                    <a:pt x="5718" y="10693"/>
                  </a:lnTo>
                  <a:lnTo>
                    <a:pt x="5388" y="10259"/>
                  </a:lnTo>
                  <a:lnTo>
                    <a:pt x="5037" y="9805"/>
                  </a:lnTo>
                  <a:lnTo>
                    <a:pt x="4645" y="9392"/>
                  </a:lnTo>
                  <a:lnTo>
                    <a:pt x="4232" y="8979"/>
                  </a:lnTo>
                  <a:lnTo>
                    <a:pt x="3819" y="8587"/>
                  </a:lnTo>
                  <a:lnTo>
                    <a:pt x="3386" y="8195"/>
                  </a:lnTo>
                  <a:lnTo>
                    <a:pt x="2952" y="7844"/>
                  </a:lnTo>
                  <a:lnTo>
                    <a:pt x="2539" y="7514"/>
                  </a:lnTo>
                  <a:lnTo>
                    <a:pt x="2127" y="7204"/>
                  </a:lnTo>
                  <a:lnTo>
                    <a:pt x="1384" y="6688"/>
                  </a:lnTo>
                  <a:lnTo>
                    <a:pt x="785" y="6296"/>
                  </a:lnTo>
                  <a:lnTo>
                    <a:pt x="393" y="6048"/>
                  </a:lnTo>
                  <a:lnTo>
                    <a:pt x="4789" y="289"/>
                  </a:lnTo>
                  <a:lnTo>
                    <a:pt x="5120" y="351"/>
                  </a:lnTo>
                  <a:lnTo>
                    <a:pt x="5429" y="434"/>
                  </a:lnTo>
                  <a:lnTo>
                    <a:pt x="5760" y="537"/>
                  </a:lnTo>
                  <a:lnTo>
                    <a:pt x="6090" y="661"/>
                  </a:lnTo>
                  <a:lnTo>
                    <a:pt x="6399" y="805"/>
                  </a:lnTo>
                  <a:lnTo>
                    <a:pt x="6709" y="971"/>
                  </a:lnTo>
                  <a:lnTo>
                    <a:pt x="7039" y="1156"/>
                  </a:lnTo>
                  <a:lnTo>
                    <a:pt x="7349" y="1342"/>
                  </a:lnTo>
                  <a:lnTo>
                    <a:pt x="7659" y="1569"/>
                  </a:lnTo>
                  <a:lnTo>
                    <a:pt x="7947" y="1776"/>
                  </a:lnTo>
                  <a:lnTo>
                    <a:pt x="8546" y="2271"/>
                  </a:lnTo>
                  <a:lnTo>
                    <a:pt x="9145" y="2787"/>
                  </a:lnTo>
                  <a:lnTo>
                    <a:pt x="9702" y="3365"/>
                  </a:lnTo>
                  <a:lnTo>
                    <a:pt x="10259" y="3943"/>
                  </a:lnTo>
                  <a:lnTo>
                    <a:pt x="10796" y="4562"/>
                  </a:lnTo>
                  <a:lnTo>
                    <a:pt x="11312" y="5181"/>
                  </a:lnTo>
                  <a:lnTo>
                    <a:pt x="11807" y="5801"/>
                  </a:lnTo>
                  <a:lnTo>
                    <a:pt x="12757" y="7039"/>
                  </a:lnTo>
                  <a:lnTo>
                    <a:pt x="13583" y="8195"/>
                  </a:lnTo>
                  <a:lnTo>
                    <a:pt x="14140" y="8959"/>
                  </a:lnTo>
                  <a:lnTo>
                    <a:pt x="14635" y="9619"/>
                  </a:lnTo>
                  <a:lnTo>
                    <a:pt x="14945" y="9991"/>
                  </a:lnTo>
                  <a:lnTo>
                    <a:pt x="15275" y="10342"/>
                  </a:lnTo>
                  <a:lnTo>
                    <a:pt x="15626" y="10651"/>
                  </a:lnTo>
                  <a:lnTo>
                    <a:pt x="15977" y="10920"/>
                  </a:lnTo>
                  <a:lnTo>
                    <a:pt x="16328" y="11147"/>
                  </a:lnTo>
                  <a:lnTo>
                    <a:pt x="16699" y="11353"/>
                  </a:lnTo>
                  <a:lnTo>
                    <a:pt x="17071" y="11539"/>
                  </a:lnTo>
                  <a:lnTo>
                    <a:pt x="17422" y="11683"/>
                  </a:lnTo>
                  <a:lnTo>
                    <a:pt x="17422" y="11683"/>
                  </a:lnTo>
                  <a:lnTo>
                    <a:pt x="17360" y="11374"/>
                  </a:lnTo>
                  <a:lnTo>
                    <a:pt x="17009" y="11229"/>
                  </a:lnTo>
                  <a:lnTo>
                    <a:pt x="16679" y="11044"/>
                  </a:lnTo>
                  <a:lnTo>
                    <a:pt x="16348" y="10858"/>
                  </a:lnTo>
                  <a:lnTo>
                    <a:pt x="16039" y="10631"/>
                  </a:lnTo>
                  <a:lnTo>
                    <a:pt x="15709" y="10383"/>
                  </a:lnTo>
                  <a:lnTo>
                    <a:pt x="15420" y="10094"/>
                  </a:lnTo>
                  <a:lnTo>
                    <a:pt x="15110" y="9784"/>
                  </a:lnTo>
                  <a:lnTo>
                    <a:pt x="14842" y="9454"/>
                  </a:lnTo>
                  <a:lnTo>
                    <a:pt x="14346" y="8794"/>
                  </a:lnTo>
                  <a:lnTo>
                    <a:pt x="13810" y="8051"/>
                  </a:lnTo>
                  <a:lnTo>
                    <a:pt x="12943" y="6874"/>
                  </a:lnTo>
                  <a:lnTo>
                    <a:pt x="12489" y="6234"/>
                  </a:lnTo>
                  <a:lnTo>
                    <a:pt x="11993" y="5594"/>
                  </a:lnTo>
                  <a:lnTo>
                    <a:pt x="11498" y="4954"/>
                  </a:lnTo>
                  <a:lnTo>
                    <a:pt x="10961" y="4335"/>
                  </a:lnTo>
                  <a:lnTo>
                    <a:pt x="10404" y="3716"/>
                  </a:lnTo>
                  <a:lnTo>
                    <a:pt x="9846" y="3097"/>
                  </a:lnTo>
                  <a:lnTo>
                    <a:pt x="9248" y="2539"/>
                  </a:lnTo>
                  <a:lnTo>
                    <a:pt x="8649" y="2003"/>
                  </a:lnTo>
                  <a:lnTo>
                    <a:pt x="8030" y="1507"/>
                  </a:lnTo>
                  <a:lnTo>
                    <a:pt x="7720" y="1280"/>
                  </a:lnTo>
                  <a:lnTo>
                    <a:pt x="7390" y="1074"/>
                  </a:lnTo>
                  <a:lnTo>
                    <a:pt x="7081" y="867"/>
                  </a:lnTo>
                  <a:lnTo>
                    <a:pt x="6750" y="682"/>
                  </a:lnTo>
                  <a:lnTo>
                    <a:pt x="6420" y="516"/>
                  </a:lnTo>
                  <a:lnTo>
                    <a:pt x="6090" y="372"/>
                  </a:lnTo>
                  <a:lnTo>
                    <a:pt x="5760" y="248"/>
                  </a:lnTo>
                  <a:lnTo>
                    <a:pt x="5429" y="145"/>
                  </a:lnTo>
                  <a:lnTo>
                    <a:pt x="5078" y="62"/>
                  </a:lnTo>
                  <a:lnTo>
                    <a:pt x="4748"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5285825" y="1365650"/>
              <a:ext cx="1094000" cy="1091425"/>
            </a:xfrm>
            <a:custGeom>
              <a:rect b="b" l="l" r="r" t="t"/>
              <a:pathLst>
                <a:path extrusionOk="0" h="43657" w="43760">
                  <a:moveTo>
                    <a:pt x="21529" y="0"/>
                  </a:moveTo>
                  <a:lnTo>
                    <a:pt x="20972" y="21"/>
                  </a:lnTo>
                  <a:lnTo>
                    <a:pt x="20415" y="41"/>
                  </a:lnTo>
                  <a:lnTo>
                    <a:pt x="19857" y="83"/>
                  </a:lnTo>
                  <a:lnTo>
                    <a:pt x="19300" y="145"/>
                  </a:lnTo>
                  <a:lnTo>
                    <a:pt x="18743" y="227"/>
                  </a:lnTo>
                  <a:lnTo>
                    <a:pt x="18185" y="310"/>
                  </a:lnTo>
                  <a:lnTo>
                    <a:pt x="17628" y="413"/>
                  </a:lnTo>
                  <a:lnTo>
                    <a:pt x="17071" y="516"/>
                  </a:lnTo>
                  <a:lnTo>
                    <a:pt x="16534" y="661"/>
                  </a:lnTo>
                  <a:lnTo>
                    <a:pt x="15997" y="805"/>
                  </a:lnTo>
                  <a:lnTo>
                    <a:pt x="15481" y="950"/>
                  </a:lnTo>
                  <a:lnTo>
                    <a:pt x="14945" y="1115"/>
                  </a:lnTo>
                  <a:lnTo>
                    <a:pt x="14429" y="1301"/>
                  </a:lnTo>
                  <a:lnTo>
                    <a:pt x="13933" y="1486"/>
                  </a:lnTo>
                  <a:lnTo>
                    <a:pt x="13417" y="1693"/>
                  </a:lnTo>
                  <a:lnTo>
                    <a:pt x="12922" y="1899"/>
                  </a:lnTo>
                  <a:lnTo>
                    <a:pt x="12447" y="2126"/>
                  </a:lnTo>
                  <a:lnTo>
                    <a:pt x="11952" y="2374"/>
                  </a:lnTo>
                  <a:lnTo>
                    <a:pt x="11477" y="2622"/>
                  </a:lnTo>
                  <a:lnTo>
                    <a:pt x="11023" y="2869"/>
                  </a:lnTo>
                  <a:lnTo>
                    <a:pt x="10548" y="3138"/>
                  </a:lnTo>
                  <a:lnTo>
                    <a:pt x="10094" y="3427"/>
                  </a:lnTo>
                  <a:lnTo>
                    <a:pt x="9661" y="3716"/>
                  </a:lnTo>
                  <a:lnTo>
                    <a:pt x="9227" y="4025"/>
                  </a:lnTo>
                  <a:lnTo>
                    <a:pt x="8794" y="4335"/>
                  </a:lnTo>
                  <a:lnTo>
                    <a:pt x="8381" y="4644"/>
                  </a:lnTo>
                  <a:lnTo>
                    <a:pt x="7968" y="4975"/>
                  </a:lnTo>
                  <a:lnTo>
                    <a:pt x="7555" y="5326"/>
                  </a:lnTo>
                  <a:lnTo>
                    <a:pt x="7163" y="5676"/>
                  </a:lnTo>
                  <a:lnTo>
                    <a:pt x="6771" y="6027"/>
                  </a:lnTo>
                  <a:lnTo>
                    <a:pt x="6399" y="6399"/>
                  </a:lnTo>
                  <a:lnTo>
                    <a:pt x="6028" y="6770"/>
                  </a:lnTo>
                  <a:lnTo>
                    <a:pt x="5677" y="7163"/>
                  </a:lnTo>
                  <a:lnTo>
                    <a:pt x="5326" y="7555"/>
                  </a:lnTo>
                  <a:lnTo>
                    <a:pt x="4996" y="7947"/>
                  </a:lnTo>
                  <a:lnTo>
                    <a:pt x="4665" y="8360"/>
                  </a:lnTo>
                  <a:lnTo>
                    <a:pt x="4335" y="8773"/>
                  </a:lnTo>
                  <a:lnTo>
                    <a:pt x="4025" y="9206"/>
                  </a:lnTo>
                  <a:lnTo>
                    <a:pt x="3737" y="9640"/>
                  </a:lnTo>
                  <a:lnTo>
                    <a:pt x="3448" y="10073"/>
                  </a:lnTo>
                  <a:lnTo>
                    <a:pt x="3159" y="10507"/>
                  </a:lnTo>
                  <a:lnTo>
                    <a:pt x="2890" y="10961"/>
                  </a:lnTo>
                  <a:lnTo>
                    <a:pt x="2643" y="11415"/>
                  </a:lnTo>
                  <a:lnTo>
                    <a:pt x="2395" y="11890"/>
                  </a:lnTo>
                  <a:lnTo>
                    <a:pt x="2168" y="12364"/>
                  </a:lnTo>
                  <a:lnTo>
                    <a:pt x="1941" y="12839"/>
                  </a:lnTo>
                  <a:lnTo>
                    <a:pt x="1734" y="13314"/>
                  </a:lnTo>
                  <a:lnTo>
                    <a:pt x="1528" y="13809"/>
                  </a:lnTo>
                  <a:lnTo>
                    <a:pt x="1342" y="14305"/>
                  </a:lnTo>
                  <a:lnTo>
                    <a:pt x="1156" y="14800"/>
                  </a:lnTo>
                  <a:lnTo>
                    <a:pt x="991" y="15295"/>
                  </a:lnTo>
                  <a:lnTo>
                    <a:pt x="847" y="15811"/>
                  </a:lnTo>
                  <a:lnTo>
                    <a:pt x="702" y="16327"/>
                  </a:lnTo>
                  <a:lnTo>
                    <a:pt x="578" y="16843"/>
                  </a:lnTo>
                  <a:lnTo>
                    <a:pt x="455" y="17359"/>
                  </a:lnTo>
                  <a:lnTo>
                    <a:pt x="351" y="17875"/>
                  </a:lnTo>
                  <a:lnTo>
                    <a:pt x="269" y="18412"/>
                  </a:lnTo>
                  <a:lnTo>
                    <a:pt x="186" y="18949"/>
                  </a:lnTo>
                  <a:lnTo>
                    <a:pt x="124" y="19485"/>
                  </a:lnTo>
                  <a:lnTo>
                    <a:pt x="62" y="20022"/>
                  </a:lnTo>
                  <a:lnTo>
                    <a:pt x="21" y="20559"/>
                  </a:lnTo>
                  <a:lnTo>
                    <a:pt x="0" y="21096"/>
                  </a:lnTo>
                  <a:lnTo>
                    <a:pt x="0" y="21653"/>
                  </a:lnTo>
                  <a:lnTo>
                    <a:pt x="0" y="22189"/>
                  </a:lnTo>
                  <a:lnTo>
                    <a:pt x="0" y="22747"/>
                  </a:lnTo>
                  <a:lnTo>
                    <a:pt x="42" y="23304"/>
                  </a:lnTo>
                  <a:lnTo>
                    <a:pt x="83" y="23861"/>
                  </a:lnTo>
                  <a:lnTo>
                    <a:pt x="145" y="24419"/>
                  </a:lnTo>
                  <a:lnTo>
                    <a:pt x="228" y="24976"/>
                  </a:lnTo>
                  <a:lnTo>
                    <a:pt x="310" y="25533"/>
                  </a:lnTo>
                  <a:lnTo>
                    <a:pt x="413" y="26091"/>
                  </a:lnTo>
                  <a:lnTo>
                    <a:pt x="516" y="26627"/>
                  </a:lnTo>
                  <a:lnTo>
                    <a:pt x="661" y="27164"/>
                  </a:lnTo>
                  <a:lnTo>
                    <a:pt x="785" y="27701"/>
                  </a:lnTo>
                  <a:lnTo>
                    <a:pt x="950" y="28237"/>
                  </a:lnTo>
                  <a:lnTo>
                    <a:pt x="1115" y="28753"/>
                  </a:lnTo>
                  <a:lnTo>
                    <a:pt x="1301" y="29269"/>
                  </a:lnTo>
                  <a:lnTo>
                    <a:pt x="1487" y="29765"/>
                  </a:lnTo>
                  <a:lnTo>
                    <a:pt x="1693" y="30281"/>
                  </a:lnTo>
                  <a:lnTo>
                    <a:pt x="1899" y="30776"/>
                  </a:lnTo>
                  <a:lnTo>
                    <a:pt x="2126" y="31251"/>
                  </a:lnTo>
                  <a:lnTo>
                    <a:pt x="2374" y="31746"/>
                  </a:lnTo>
                  <a:lnTo>
                    <a:pt x="2622" y="32221"/>
                  </a:lnTo>
                  <a:lnTo>
                    <a:pt x="2870" y="32675"/>
                  </a:lnTo>
                  <a:lnTo>
                    <a:pt x="3138" y="33129"/>
                  </a:lnTo>
                  <a:lnTo>
                    <a:pt x="3427" y="33583"/>
                  </a:lnTo>
                  <a:lnTo>
                    <a:pt x="3716" y="34038"/>
                  </a:lnTo>
                  <a:lnTo>
                    <a:pt x="4025" y="34471"/>
                  </a:lnTo>
                  <a:lnTo>
                    <a:pt x="4335" y="34905"/>
                  </a:lnTo>
                  <a:lnTo>
                    <a:pt x="4645" y="35317"/>
                  </a:lnTo>
                  <a:lnTo>
                    <a:pt x="4975" y="35730"/>
                  </a:lnTo>
                  <a:lnTo>
                    <a:pt x="5326" y="36122"/>
                  </a:lnTo>
                  <a:lnTo>
                    <a:pt x="5677" y="36515"/>
                  </a:lnTo>
                  <a:lnTo>
                    <a:pt x="6028" y="36907"/>
                  </a:lnTo>
                  <a:lnTo>
                    <a:pt x="6399" y="37278"/>
                  </a:lnTo>
                  <a:lnTo>
                    <a:pt x="6771" y="37650"/>
                  </a:lnTo>
                  <a:lnTo>
                    <a:pt x="7163" y="38001"/>
                  </a:lnTo>
                  <a:lnTo>
                    <a:pt x="7555" y="38352"/>
                  </a:lnTo>
                  <a:lnTo>
                    <a:pt x="7947" y="38682"/>
                  </a:lnTo>
                  <a:lnTo>
                    <a:pt x="8360" y="39012"/>
                  </a:lnTo>
                  <a:lnTo>
                    <a:pt x="8773" y="39322"/>
                  </a:lnTo>
                  <a:lnTo>
                    <a:pt x="9206" y="39631"/>
                  </a:lnTo>
                  <a:lnTo>
                    <a:pt x="9640" y="39941"/>
                  </a:lnTo>
                  <a:lnTo>
                    <a:pt x="10073" y="40230"/>
                  </a:lnTo>
                  <a:lnTo>
                    <a:pt x="10527" y="40498"/>
                  </a:lnTo>
                  <a:lnTo>
                    <a:pt x="10982" y="40767"/>
                  </a:lnTo>
                  <a:lnTo>
                    <a:pt x="11436" y="41035"/>
                  </a:lnTo>
                  <a:lnTo>
                    <a:pt x="11890" y="41262"/>
                  </a:lnTo>
                  <a:lnTo>
                    <a:pt x="12365" y="41510"/>
                  </a:lnTo>
                  <a:lnTo>
                    <a:pt x="12839" y="41737"/>
                  </a:lnTo>
                  <a:lnTo>
                    <a:pt x="13335" y="41943"/>
                  </a:lnTo>
                  <a:lnTo>
                    <a:pt x="13830" y="42129"/>
                  </a:lnTo>
                  <a:lnTo>
                    <a:pt x="14305" y="42335"/>
                  </a:lnTo>
                  <a:lnTo>
                    <a:pt x="14821" y="42500"/>
                  </a:lnTo>
                  <a:lnTo>
                    <a:pt x="15316" y="42666"/>
                  </a:lnTo>
                  <a:lnTo>
                    <a:pt x="15832" y="42831"/>
                  </a:lnTo>
                  <a:lnTo>
                    <a:pt x="16348" y="42955"/>
                  </a:lnTo>
                  <a:lnTo>
                    <a:pt x="16864" y="43099"/>
                  </a:lnTo>
                  <a:lnTo>
                    <a:pt x="17380" y="43202"/>
                  </a:lnTo>
                  <a:lnTo>
                    <a:pt x="17896" y="43305"/>
                  </a:lnTo>
                  <a:lnTo>
                    <a:pt x="18433" y="43409"/>
                  </a:lnTo>
                  <a:lnTo>
                    <a:pt x="18970" y="43471"/>
                  </a:lnTo>
                  <a:lnTo>
                    <a:pt x="19506" y="43533"/>
                  </a:lnTo>
                  <a:lnTo>
                    <a:pt x="20043" y="43594"/>
                  </a:lnTo>
                  <a:lnTo>
                    <a:pt x="20580" y="43636"/>
                  </a:lnTo>
                  <a:lnTo>
                    <a:pt x="21137" y="43656"/>
                  </a:lnTo>
                  <a:lnTo>
                    <a:pt x="22231" y="43656"/>
                  </a:lnTo>
                  <a:lnTo>
                    <a:pt x="22788" y="43636"/>
                  </a:lnTo>
                  <a:lnTo>
                    <a:pt x="23346" y="43615"/>
                  </a:lnTo>
                  <a:lnTo>
                    <a:pt x="23903" y="43574"/>
                  </a:lnTo>
                  <a:lnTo>
                    <a:pt x="24460" y="43512"/>
                  </a:lnTo>
                  <a:lnTo>
                    <a:pt x="25018" y="43429"/>
                  </a:lnTo>
                  <a:lnTo>
                    <a:pt x="25575" y="43347"/>
                  </a:lnTo>
                  <a:lnTo>
                    <a:pt x="26132" y="43244"/>
                  </a:lnTo>
                  <a:lnTo>
                    <a:pt x="26669" y="43120"/>
                  </a:lnTo>
                  <a:lnTo>
                    <a:pt x="27206" y="42996"/>
                  </a:lnTo>
                  <a:lnTo>
                    <a:pt x="27742" y="42851"/>
                  </a:lnTo>
                  <a:lnTo>
                    <a:pt x="28279" y="42707"/>
                  </a:lnTo>
                  <a:lnTo>
                    <a:pt x="28795" y="42542"/>
                  </a:lnTo>
                  <a:lnTo>
                    <a:pt x="29311" y="42356"/>
                  </a:lnTo>
                  <a:lnTo>
                    <a:pt x="29827" y="42170"/>
                  </a:lnTo>
                  <a:lnTo>
                    <a:pt x="30322" y="41964"/>
                  </a:lnTo>
                  <a:lnTo>
                    <a:pt x="30818" y="41757"/>
                  </a:lnTo>
                  <a:lnTo>
                    <a:pt x="31313" y="41530"/>
                  </a:lnTo>
                  <a:lnTo>
                    <a:pt x="31788" y="41283"/>
                  </a:lnTo>
                  <a:lnTo>
                    <a:pt x="32263" y="41035"/>
                  </a:lnTo>
                  <a:lnTo>
                    <a:pt x="32737" y="40787"/>
                  </a:lnTo>
                  <a:lnTo>
                    <a:pt x="33192" y="40519"/>
                  </a:lnTo>
                  <a:lnTo>
                    <a:pt x="33646" y="40230"/>
                  </a:lnTo>
                  <a:lnTo>
                    <a:pt x="34100" y="39941"/>
                  </a:lnTo>
                  <a:lnTo>
                    <a:pt x="34533" y="39631"/>
                  </a:lnTo>
                  <a:lnTo>
                    <a:pt x="34967" y="39322"/>
                  </a:lnTo>
                  <a:lnTo>
                    <a:pt x="35380" y="39012"/>
                  </a:lnTo>
                  <a:lnTo>
                    <a:pt x="35792" y="38682"/>
                  </a:lnTo>
                  <a:lnTo>
                    <a:pt x="36185" y="38331"/>
                  </a:lnTo>
                  <a:lnTo>
                    <a:pt x="36597" y="37980"/>
                  </a:lnTo>
                  <a:lnTo>
                    <a:pt x="36969" y="37629"/>
                  </a:lnTo>
                  <a:lnTo>
                    <a:pt x="37340" y="37258"/>
                  </a:lnTo>
                  <a:lnTo>
                    <a:pt x="37712" y="36886"/>
                  </a:lnTo>
                  <a:lnTo>
                    <a:pt x="38084" y="36494"/>
                  </a:lnTo>
                  <a:lnTo>
                    <a:pt x="38414" y="36102"/>
                  </a:lnTo>
                  <a:lnTo>
                    <a:pt x="38765" y="35710"/>
                  </a:lnTo>
                  <a:lnTo>
                    <a:pt x="39095" y="35297"/>
                  </a:lnTo>
                  <a:lnTo>
                    <a:pt x="39405" y="34884"/>
                  </a:lnTo>
                  <a:lnTo>
                    <a:pt x="39714" y="34450"/>
                  </a:lnTo>
                  <a:lnTo>
                    <a:pt x="40024" y="34017"/>
                  </a:lnTo>
                  <a:lnTo>
                    <a:pt x="40313" y="33583"/>
                  </a:lnTo>
                  <a:lnTo>
                    <a:pt x="40581" y="33150"/>
                  </a:lnTo>
                  <a:lnTo>
                    <a:pt x="40849" y="32696"/>
                  </a:lnTo>
                  <a:lnTo>
                    <a:pt x="41118" y="32242"/>
                  </a:lnTo>
                  <a:lnTo>
                    <a:pt x="41345" y="31767"/>
                  </a:lnTo>
                  <a:lnTo>
                    <a:pt x="41593" y="31292"/>
                  </a:lnTo>
                  <a:lnTo>
                    <a:pt x="41820" y="30818"/>
                  </a:lnTo>
                  <a:lnTo>
                    <a:pt x="42026" y="30343"/>
                  </a:lnTo>
                  <a:lnTo>
                    <a:pt x="42232" y="29847"/>
                  </a:lnTo>
                  <a:lnTo>
                    <a:pt x="42418" y="29352"/>
                  </a:lnTo>
                  <a:lnTo>
                    <a:pt x="42583" y="28857"/>
                  </a:lnTo>
                  <a:lnTo>
                    <a:pt x="42748" y="28361"/>
                  </a:lnTo>
                  <a:lnTo>
                    <a:pt x="42914" y="27845"/>
                  </a:lnTo>
                  <a:lnTo>
                    <a:pt x="43058" y="27329"/>
                  </a:lnTo>
                  <a:lnTo>
                    <a:pt x="43182" y="26813"/>
                  </a:lnTo>
                  <a:lnTo>
                    <a:pt x="43306" y="26297"/>
                  </a:lnTo>
                  <a:lnTo>
                    <a:pt x="43409" y="25781"/>
                  </a:lnTo>
                  <a:lnTo>
                    <a:pt x="43492" y="25244"/>
                  </a:lnTo>
                  <a:lnTo>
                    <a:pt x="43574" y="24708"/>
                  </a:lnTo>
                  <a:lnTo>
                    <a:pt x="43636" y="24171"/>
                  </a:lnTo>
                  <a:lnTo>
                    <a:pt x="43677" y="23634"/>
                  </a:lnTo>
                  <a:lnTo>
                    <a:pt x="43719" y="23098"/>
                  </a:lnTo>
                  <a:lnTo>
                    <a:pt x="43760" y="22561"/>
                  </a:lnTo>
                  <a:lnTo>
                    <a:pt x="43760" y="22004"/>
                  </a:lnTo>
                  <a:lnTo>
                    <a:pt x="43760" y="21467"/>
                  </a:lnTo>
                  <a:lnTo>
                    <a:pt x="43739" y="20910"/>
                  </a:lnTo>
                  <a:lnTo>
                    <a:pt x="43719" y="20352"/>
                  </a:lnTo>
                  <a:lnTo>
                    <a:pt x="43657" y="19795"/>
                  </a:lnTo>
                  <a:lnTo>
                    <a:pt x="43615" y="19238"/>
                  </a:lnTo>
                  <a:lnTo>
                    <a:pt x="43533" y="18680"/>
                  </a:lnTo>
                  <a:lnTo>
                    <a:pt x="43450" y="18123"/>
                  </a:lnTo>
                  <a:lnTo>
                    <a:pt x="43347" y="17566"/>
                  </a:lnTo>
                  <a:lnTo>
                    <a:pt x="43223" y="17029"/>
                  </a:lnTo>
                  <a:lnTo>
                    <a:pt x="43099" y="16493"/>
                  </a:lnTo>
                  <a:lnTo>
                    <a:pt x="42955" y="15956"/>
                  </a:lnTo>
                  <a:lnTo>
                    <a:pt x="42810" y="15419"/>
                  </a:lnTo>
                  <a:lnTo>
                    <a:pt x="42645" y="14903"/>
                  </a:lnTo>
                  <a:lnTo>
                    <a:pt x="42459" y="14387"/>
                  </a:lnTo>
                  <a:lnTo>
                    <a:pt x="42274" y="13871"/>
                  </a:lnTo>
                  <a:lnTo>
                    <a:pt x="42067" y="13376"/>
                  </a:lnTo>
                  <a:lnTo>
                    <a:pt x="41861" y="12880"/>
                  </a:lnTo>
                  <a:lnTo>
                    <a:pt x="41634" y="12406"/>
                  </a:lnTo>
                  <a:lnTo>
                    <a:pt x="41386" y="11910"/>
                  </a:lnTo>
                  <a:lnTo>
                    <a:pt x="41138" y="11435"/>
                  </a:lnTo>
                  <a:lnTo>
                    <a:pt x="40870" y="10981"/>
                  </a:lnTo>
                  <a:lnTo>
                    <a:pt x="40602" y="10527"/>
                  </a:lnTo>
                  <a:lnTo>
                    <a:pt x="40333" y="10073"/>
                  </a:lnTo>
                  <a:lnTo>
                    <a:pt x="40044" y="9619"/>
                  </a:lnTo>
                  <a:lnTo>
                    <a:pt x="39735" y="9185"/>
                  </a:lnTo>
                  <a:lnTo>
                    <a:pt x="39425" y="8752"/>
                  </a:lnTo>
                  <a:lnTo>
                    <a:pt x="39095" y="8339"/>
                  </a:lnTo>
                  <a:lnTo>
                    <a:pt x="38765" y="7926"/>
                  </a:lnTo>
                  <a:lnTo>
                    <a:pt x="38434" y="7534"/>
                  </a:lnTo>
                  <a:lnTo>
                    <a:pt x="38084" y="7142"/>
                  </a:lnTo>
                  <a:lnTo>
                    <a:pt x="37712" y="6750"/>
                  </a:lnTo>
                  <a:lnTo>
                    <a:pt x="37361" y="6378"/>
                  </a:lnTo>
                  <a:lnTo>
                    <a:pt x="36969" y="6007"/>
                  </a:lnTo>
                  <a:lnTo>
                    <a:pt x="36597" y="5656"/>
                  </a:lnTo>
                  <a:lnTo>
                    <a:pt x="36205" y="5305"/>
                  </a:lnTo>
                  <a:lnTo>
                    <a:pt x="35792" y="4975"/>
                  </a:lnTo>
                  <a:lnTo>
                    <a:pt x="35380" y="4644"/>
                  </a:lnTo>
                  <a:lnTo>
                    <a:pt x="34967" y="4314"/>
                  </a:lnTo>
                  <a:lnTo>
                    <a:pt x="34554" y="4025"/>
                  </a:lnTo>
                  <a:lnTo>
                    <a:pt x="34120" y="3716"/>
                  </a:lnTo>
                  <a:lnTo>
                    <a:pt x="33666" y="3427"/>
                  </a:lnTo>
                  <a:lnTo>
                    <a:pt x="33233" y="3158"/>
                  </a:lnTo>
                  <a:lnTo>
                    <a:pt x="32779" y="2890"/>
                  </a:lnTo>
                  <a:lnTo>
                    <a:pt x="32325" y="2622"/>
                  </a:lnTo>
                  <a:lnTo>
                    <a:pt x="31850" y="2395"/>
                  </a:lnTo>
                  <a:lnTo>
                    <a:pt x="31375" y="2147"/>
                  </a:lnTo>
                  <a:lnTo>
                    <a:pt x="30900" y="1920"/>
                  </a:lnTo>
                  <a:lnTo>
                    <a:pt x="30426" y="1713"/>
                  </a:lnTo>
                  <a:lnTo>
                    <a:pt x="29930" y="1507"/>
                  </a:lnTo>
                  <a:lnTo>
                    <a:pt x="29435" y="1321"/>
                  </a:lnTo>
                  <a:lnTo>
                    <a:pt x="28939" y="1156"/>
                  </a:lnTo>
                  <a:lnTo>
                    <a:pt x="28444" y="991"/>
                  </a:lnTo>
                  <a:lnTo>
                    <a:pt x="27928" y="826"/>
                  </a:lnTo>
                  <a:lnTo>
                    <a:pt x="27412" y="702"/>
                  </a:lnTo>
                  <a:lnTo>
                    <a:pt x="26896" y="557"/>
                  </a:lnTo>
                  <a:lnTo>
                    <a:pt x="26380" y="454"/>
                  </a:lnTo>
                  <a:lnTo>
                    <a:pt x="25843" y="351"/>
                  </a:lnTo>
                  <a:lnTo>
                    <a:pt x="25327" y="248"/>
                  </a:lnTo>
                  <a:lnTo>
                    <a:pt x="24791" y="186"/>
                  </a:lnTo>
                  <a:lnTo>
                    <a:pt x="24254" y="124"/>
                  </a:lnTo>
                  <a:lnTo>
                    <a:pt x="23717" y="62"/>
                  </a:lnTo>
                  <a:lnTo>
                    <a:pt x="23160" y="21"/>
                  </a:lnTo>
                  <a:lnTo>
                    <a:pt x="22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5415875" y="1495175"/>
              <a:ext cx="833925" cy="832375"/>
            </a:xfrm>
            <a:custGeom>
              <a:rect b="b" l="l" r="r" t="t"/>
              <a:pathLst>
                <a:path extrusionOk="0" h="33295" w="33357">
                  <a:moveTo>
                    <a:pt x="16823" y="0"/>
                  </a:moveTo>
                  <a:lnTo>
                    <a:pt x="15976" y="21"/>
                  </a:lnTo>
                  <a:lnTo>
                    <a:pt x="15130" y="83"/>
                  </a:lnTo>
                  <a:lnTo>
                    <a:pt x="14284" y="186"/>
                  </a:lnTo>
                  <a:lnTo>
                    <a:pt x="13437" y="330"/>
                  </a:lnTo>
                  <a:lnTo>
                    <a:pt x="12612" y="516"/>
                  </a:lnTo>
                  <a:lnTo>
                    <a:pt x="11786" y="743"/>
                  </a:lnTo>
                  <a:lnTo>
                    <a:pt x="11002" y="991"/>
                  </a:lnTo>
                  <a:lnTo>
                    <a:pt x="10238" y="1300"/>
                  </a:lnTo>
                  <a:lnTo>
                    <a:pt x="9474" y="1631"/>
                  </a:lnTo>
                  <a:lnTo>
                    <a:pt x="8752" y="2002"/>
                  </a:lnTo>
                  <a:lnTo>
                    <a:pt x="8050" y="2415"/>
                  </a:lnTo>
                  <a:lnTo>
                    <a:pt x="7369" y="2849"/>
                  </a:lnTo>
                  <a:lnTo>
                    <a:pt x="6708" y="3303"/>
                  </a:lnTo>
                  <a:lnTo>
                    <a:pt x="6069" y="3798"/>
                  </a:lnTo>
                  <a:lnTo>
                    <a:pt x="5470" y="4335"/>
                  </a:lnTo>
                  <a:lnTo>
                    <a:pt x="4892" y="4892"/>
                  </a:lnTo>
                  <a:lnTo>
                    <a:pt x="4335" y="5470"/>
                  </a:lnTo>
                  <a:lnTo>
                    <a:pt x="3798" y="6069"/>
                  </a:lnTo>
                  <a:lnTo>
                    <a:pt x="3303" y="6709"/>
                  </a:lnTo>
                  <a:lnTo>
                    <a:pt x="2849" y="7348"/>
                  </a:lnTo>
                  <a:lnTo>
                    <a:pt x="2415" y="8030"/>
                  </a:lnTo>
                  <a:lnTo>
                    <a:pt x="2023" y="8711"/>
                  </a:lnTo>
                  <a:lnTo>
                    <a:pt x="1651" y="9433"/>
                  </a:lnTo>
                  <a:lnTo>
                    <a:pt x="1321" y="10156"/>
                  </a:lnTo>
                  <a:lnTo>
                    <a:pt x="1011" y="10899"/>
                  </a:lnTo>
                  <a:lnTo>
                    <a:pt x="764" y="11662"/>
                  </a:lnTo>
                  <a:lnTo>
                    <a:pt x="537" y="12447"/>
                  </a:lnTo>
                  <a:lnTo>
                    <a:pt x="351" y="13231"/>
                  </a:lnTo>
                  <a:lnTo>
                    <a:pt x="206" y="14036"/>
                  </a:lnTo>
                  <a:lnTo>
                    <a:pt x="83" y="14862"/>
                  </a:lnTo>
                  <a:lnTo>
                    <a:pt x="21" y="15687"/>
                  </a:lnTo>
                  <a:lnTo>
                    <a:pt x="0" y="16513"/>
                  </a:lnTo>
                  <a:lnTo>
                    <a:pt x="21" y="17359"/>
                  </a:lnTo>
                  <a:lnTo>
                    <a:pt x="62" y="18185"/>
                  </a:lnTo>
                  <a:lnTo>
                    <a:pt x="165" y="19052"/>
                  </a:lnTo>
                  <a:lnTo>
                    <a:pt x="310" y="19898"/>
                  </a:lnTo>
                  <a:lnTo>
                    <a:pt x="495" y="20724"/>
                  </a:lnTo>
                  <a:lnTo>
                    <a:pt x="722" y="21529"/>
                  </a:lnTo>
                  <a:lnTo>
                    <a:pt x="991" y="22313"/>
                  </a:lnTo>
                  <a:lnTo>
                    <a:pt x="1280" y="23077"/>
                  </a:lnTo>
                  <a:lnTo>
                    <a:pt x="1631" y="23841"/>
                  </a:lnTo>
                  <a:lnTo>
                    <a:pt x="2002" y="24563"/>
                  </a:lnTo>
                  <a:lnTo>
                    <a:pt x="2394" y="25265"/>
                  </a:lnTo>
                  <a:lnTo>
                    <a:pt x="2828" y="25946"/>
                  </a:lnTo>
                  <a:lnTo>
                    <a:pt x="3303" y="26607"/>
                  </a:lnTo>
                  <a:lnTo>
                    <a:pt x="3798" y="27226"/>
                  </a:lnTo>
                  <a:lnTo>
                    <a:pt x="4335" y="27845"/>
                  </a:lnTo>
                  <a:lnTo>
                    <a:pt x="4871" y="28423"/>
                  </a:lnTo>
                  <a:lnTo>
                    <a:pt x="5470" y="28980"/>
                  </a:lnTo>
                  <a:lnTo>
                    <a:pt x="6069" y="29496"/>
                  </a:lnTo>
                  <a:lnTo>
                    <a:pt x="6688" y="29992"/>
                  </a:lnTo>
                  <a:lnTo>
                    <a:pt x="7348" y="30446"/>
                  </a:lnTo>
                  <a:lnTo>
                    <a:pt x="8029" y="30879"/>
                  </a:lnTo>
                  <a:lnTo>
                    <a:pt x="8711" y="31272"/>
                  </a:lnTo>
                  <a:lnTo>
                    <a:pt x="9433" y="31643"/>
                  </a:lnTo>
                  <a:lnTo>
                    <a:pt x="10156" y="31973"/>
                  </a:lnTo>
                  <a:lnTo>
                    <a:pt x="10919" y="32262"/>
                  </a:lnTo>
                  <a:lnTo>
                    <a:pt x="11683" y="32531"/>
                  </a:lnTo>
                  <a:lnTo>
                    <a:pt x="12447" y="32758"/>
                  </a:lnTo>
                  <a:lnTo>
                    <a:pt x="13252" y="32944"/>
                  </a:lnTo>
                  <a:lnTo>
                    <a:pt x="14057" y="33088"/>
                  </a:lnTo>
                  <a:lnTo>
                    <a:pt x="14862" y="33191"/>
                  </a:lnTo>
                  <a:lnTo>
                    <a:pt x="15687" y="33253"/>
                  </a:lnTo>
                  <a:lnTo>
                    <a:pt x="16534" y="33294"/>
                  </a:lnTo>
                  <a:lnTo>
                    <a:pt x="17359" y="33274"/>
                  </a:lnTo>
                  <a:lnTo>
                    <a:pt x="18206" y="33212"/>
                  </a:lnTo>
                  <a:lnTo>
                    <a:pt x="19073" y="33109"/>
                  </a:lnTo>
                  <a:lnTo>
                    <a:pt x="19919" y="32964"/>
                  </a:lnTo>
                  <a:lnTo>
                    <a:pt x="20744" y="32778"/>
                  </a:lnTo>
                  <a:lnTo>
                    <a:pt x="21549" y="32551"/>
                  </a:lnTo>
                  <a:lnTo>
                    <a:pt x="22355" y="32304"/>
                  </a:lnTo>
                  <a:lnTo>
                    <a:pt x="23118" y="31994"/>
                  </a:lnTo>
                  <a:lnTo>
                    <a:pt x="23861" y="31664"/>
                  </a:lnTo>
                  <a:lnTo>
                    <a:pt x="24604" y="31292"/>
                  </a:lnTo>
                  <a:lnTo>
                    <a:pt x="25306" y="30879"/>
                  </a:lnTo>
                  <a:lnTo>
                    <a:pt x="25987" y="30446"/>
                  </a:lnTo>
                  <a:lnTo>
                    <a:pt x="26648" y="29992"/>
                  </a:lnTo>
                  <a:lnTo>
                    <a:pt x="27288" y="29476"/>
                  </a:lnTo>
                  <a:lnTo>
                    <a:pt x="27886" y="28960"/>
                  </a:lnTo>
                  <a:lnTo>
                    <a:pt x="28464" y="28402"/>
                  </a:lnTo>
                  <a:lnTo>
                    <a:pt x="29022" y="27825"/>
                  </a:lnTo>
                  <a:lnTo>
                    <a:pt x="29538" y="27226"/>
                  </a:lnTo>
                  <a:lnTo>
                    <a:pt x="30033" y="26586"/>
                  </a:lnTo>
                  <a:lnTo>
                    <a:pt x="30508" y="25946"/>
                  </a:lnTo>
                  <a:lnTo>
                    <a:pt x="30941" y="25265"/>
                  </a:lnTo>
                  <a:lnTo>
                    <a:pt x="31333" y="24584"/>
                  </a:lnTo>
                  <a:lnTo>
                    <a:pt x="31705" y="23861"/>
                  </a:lnTo>
                  <a:lnTo>
                    <a:pt x="32035" y="23139"/>
                  </a:lnTo>
                  <a:lnTo>
                    <a:pt x="32324" y="22396"/>
                  </a:lnTo>
                  <a:lnTo>
                    <a:pt x="32593" y="21632"/>
                  </a:lnTo>
                  <a:lnTo>
                    <a:pt x="32820" y="20848"/>
                  </a:lnTo>
                  <a:lnTo>
                    <a:pt x="33005" y="20063"/>
                  </a:lnTo>
                  <a:lnTo>
                    <a:pt x="33150" y="19258"/>
                  </a:lnTo>
                  <a:lnTo>
                    <a:pt x="33253" y="18433"/>
                  </a:lnTo>
                  <a:lnTo>
                    <a:pt x="33315" y="17607"/>
                  </a:lnTo>
                  <a:lnTo>
                    <a:pt x="33356" y="16781"/>
                  </a:lnTo>
                  <a:lnTo>
                    <a:pt x="33336" y="15935"/>
                  </a:lnTo>
                  <a:lnTo>
                    <a:pt x="33274" y="15089"/>
                  </a:lnTo>
                  <a:lnTo>
                    <a:pt x="33171" y="14243"/>
                  </a:lnTo>
                  <a:lnTo>
                    <a:pt x="33026" y="13396"/>
                  </a:lnTo>
                  <a:lnTo>
                    <a:pt x="32840" y="12571"/>
                  </a:lnTo>
                  <a:lnTo>
                    <a:pt x="32613" y="11766"/>
                  </a:lnTo>
                  <a:lnTo>
                    <a:pt x="32366" y="10981"/>
                  </a:lnTo>
                  <a:lnTo>
                    <a:pt x="32056" y="10218"/>
                  </a:lnTo>
                  <a:lnTo>
                    <a:pt x="31726" y="9454"/>
                  </a:lnTo>
                  <a:lnTo>
                    <a:pt x="31354" y="8731"/>
                  </a:lnTo>
                  <a:lnTo>
                    <a:pt x="30941" y="8030"/>
                  </a:lnTo>
                  <a:lnTo>
                    <a:pt x="30508" y="7348"/>
                  </a:lnTo>
                  <a:lnTo>
                    <a:pt x="30054" y="6688"/>
                  </a:lnTo>
                  <a:lnTo>
                    <a:pt x="29538" y="6048"/>
                  </a:lnTo>
                  <a:lnTo>
                    <a:pt x="29022" y="5449"/>
                  </a:lnTo>
                  <a:lnTo>
                    <a:pt x="28464" y="4871"/>
                  </a:lnTo>
                  <a:lnTo>
                    <a:pt x="27886" y="4314"/>
                  </a:lnTo>
                  <a:lnTo>
                    <a:pt x="27288" y="3798"/>
                  </a:lnTo>
                  <a:lnTo>
                    <a:pt x="26648" y="3303"/>
                  </a:lnTo>
                  <a:lnTo>
                    <a:pt x="26008" y="2849"/>
                  </a:lnTo>
                  <a:lnTo>
                    <a:pt x="25327" y="2415"/>
                  </a:lnTo>
                  <a:lnTo>
                    <a:pt x="24625" y="2023"/>
                  </a:lnTo>
                  <a:lnTo>
                    <a:pt x="23923" y="1651"/>
                  </a:lnTo>
                  <a:lnTo>
                    <a:pt x="23180" y="1321"/>
                  </a:lnTo>
                  <a:lnTo>
                    <a:pt x="22437" y="1032"/>
                  </a:lnTo>
                  <a:lnTo>
                    <a:pt x="21673" y="764"/>
                  </a:lnTo>
                  <a:lnTo>
                    <a:pt x="20889" y="537"/>
                  </a:lnTo>
                  <a:lnTo>
                    <a:pt x="20105" y="351"/>
                  </a:lnTo>
                  <a:lnTo>
                    <a:pt x="19300" y="207"/>
                  </a:lnTo>
                  <a:lnTo>
                    <a:pt x="18474" y="103"/>
                  </a:lnTo>
                  <a:lnTo>
                    <a:pt x="17648" y="41"/>
                  </a:lnTo>
                  <a:lnTo>
                    <a:pt x="1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5408125" y="1479675"/>
              <a:ext cx="836000" cy="504700"/>
            </a:xfrm>
            <a:custGeom>
              <a:rect b="b" l="l" r="r" t="t"/>
              <a:pathLst>
                <a:path extrusionOk="0" h="20188" w="33440">
                  <a:moveTo>
                    <a:pt x="16740" y="1"/>
                  </a:moveTo>
                  <a:lnTo>
                    <a:pt x="16039" y="21"/>
                  </a:lnTo>
                  <a:lnTo>
                    <a:pt x="15358" y="63"/>
                  </a:lnTo>
                  <a:lnTo>
                    <a:pt x="14656" y="145"/>
                  </a:lnTo>
                  <a:lnTo>
                    <a:pt x="13975" y="249"/>
                  </a:lnTo>
                  <a:lnTo>
                    <a:pt x="13273" y="393"/>
                  </a:lnTo>
                  <a:lnTo>
                    <a:pt x="12612" y="558"/>
                  </a:lnTo>
                  <a:lnTo>
                    <a:pt x="11931" y="744"/>
                  </a:lnTo>
                  <a:lnTo>
                    <a:pt x="11291" y="971"/>
                  </a:lnTo>
                  <a:lnTo>
                    <a:pt x="10631" y="1198"/>
                  </a:lnTo>
                  <a:lnTo>
                    <a:pt x="10011" y="1466"/>
                  </a:lnTo>
                  <a:lnTo>
                    <a:pt x="9413" y="1755"/>
                  </a:lnTo>
                  <a:lnTo>
                    <a:pt x="8814" y="2044"/>
                  </a:lnTo>
                  <a:lnTo>
                    <a:pt x="8236" y="2375"/>
                  </a:lnTo>
                  <a:lnTo>
                    <a:pt x="7679" y="2726"/>
                  </a:lnTo>
                  <a:lnTo>
                    <a:pt x="7142" y="3097"/>
                  </a:lnTo>
                  <a:lnTo>
                    <a:pt x="6626" y="3469"/>
                  </a:lnTo>
                  <a:lnTo>
                    <a:pt x="6131" y="3861"/>
                  </a:lnTo>
                  <a:lnTo>
                    <a:pt x="5656" y="4253"/>
                  </a:lnTo>
                  <a:lnTo>
                    <a:pt x="5202" y="4686"/>
                  </a:lnTo>
                  <a:lnTo>
                    <a:pt x="4769" y="5120"/>
                  </a:lnTo>
                  <a:lnTo>
                    <a:pt x="4356" y="5553"/>
                  </a:lnTo>
                  <a:lnTo>
                    <a:pt x="3964" y="6007"/>
                  </a:lnTo>
                  <a:lnTo>
                    <a:pt x="3592" y="6462"/>
                  </a:lnTo>
                  <a:lnTo>
                    <a:pt x="3241" y="6916"/>
                  </a:lnTo>
                  <a:lnTo>
                    <a:pt x="2911" y="7370"/>
                  </a:lnTo>
                  <a:lnTo>
                    <a:pt x="2601" y="7845"/>
                  </a:lnTo>
                  <a:lnTo>
                    <a:pt x="2312" y="8319"/>
                  </a:lnTo>
                  <a:lnTo>
                    <a:pt x="2023" y="8794"/>
                  </a:lnTo>
                  <a:lnTo>
                    <a:pt x="1776" y="9269"/>
                  </a:lnTo>
                  <a:lnTo>
                    <a:pt x="1549" y="9723"/>
                  </a:lnTo>
                  <a:lnTo>
                    <a:pt x="1342" y="10198"/>
                  </a:lnTo>
                  <a:lnTo>
                    <a:pt x="1156" y="10672"/>
                  </a:lnTo>
                  <a:lnTo>
                    <a:pt x="971" y="11126"/>
                  </a:lnTo>
                  <a:lnTo>
                    <a:pt x="826" y="11581"/>
                  </a:lnTo>
                  <a:lnTo>
                    <a:pt x="682" y="12035"/>
                  </a:lnTo>
                  <a:lnTo>
                    <a:pt x="558" y="12468"/>
                  </a:lnTo>
                  <a:lnTo>
                    <a:pt x="434" y="12922"/>
                  </a:lnTo>
                  <a:lnTo>
                    <a:pt x="351" y="13335"/>
                  </a:lnTo>
                  <a:lnTo>
                    <a:pt x="186" y="14181"/>
                  </a:lnTo>
                  <a:lnTo>
                    <a:pt x="83" y="14966"/>
                  </a:lnTo>
                  <a:lnTo>
                    <a:pt x="21" y="15709"/>
                  </a:lnTo>
                  <a:lnTo>
                    <a:pt x="0" y="16390"/>
                  </a:lnTo>
                  <a:lnTo>
                    <a:pt x="0" y="17030"/>
                  </a:lnTo>
                  <a:lnTo>
                    <a:pt x="42" y="17628"/>
                  </a:lnTo>
                  <a:lnTo>
                    <a:pt x="83" y="18145"/>
                  </a:lnTo>
                  <a:lnTo>
                    <a:pt x="145" y="18619"/>
                  </a:lnTo>
                  <a:lnTo>
                    <a:pt x="227" y="19032"/>
                  </a:lnTo>
                  <a:lnTo>
                    <a:pt x="289" y="19383"/>
                  </a:lnTo>
                  <a:lnTo>
                    <a:pt x="351" y="19672"/>
                  </a:lnTo>
                  <a:lnTo>
                    <a:pt x="434" y="19899"/>
                  </a:lnTo>
                  <a:lnTo>
                    <a:pt x="475" y="20064"/>
                  </a:lnTo>
                  <a:lnTo>
                    <a:pt x="537" y="20147"/>
                  </a:lnTo>
                  <a:lnTo>
                    <a:pt x="558" y="20188"/>
                  </a:lnTo>
                  <a:lnTo>
                    <a:pt x="578" y="20167"/>
                  </a:lnTo>
                  <a:lnTo>
                    <a:pt x="599" y="20147"/>
                  </a:lnTo>
                  <a:lnTo>
                    <a:pt x="620" y="20044"/>
                  </a:lnTo>
                  <a:lnTo>
                    <a:pt x="620" y="19631"/>
                  </a:lnTo>
                  <a:lnTo>
                    <a:pt x="599" y="18991"/>
                  </a:lnTo>
                  <a:lnTo>
                    <a:pt x="578" y="18124"/>
                  </a:lnTo>
                  <a:lnTo>
                    <a:pt x="599" y="17608"/>
                  </a:lnTo>
                  <a:lnTo>
                    <a:pt x="620" y="17051"/>
                  </a:lnTo>
                  <a:lnTo>
                    <a:pt x="661" y="16431"/>
                  </a:lnTo>
                  <a:lnTo>
                    <a:pt x="744" y="15771"/>
                  </a:lnTo>
                  <a:lnTo>
                    <a:pt x="847" y="15069"/>
                  </a:lnTo>
                  <a:lnTo>
                    <a:pt x="991" y="14326"/>
                  </a:lnTo>
                  <a:lnTo>
                    <a:pt x="1177" y="13542"/>
                  </a:lnTo>
                  <a:lnTo>
                    <a:pt x="1425" y="12737"/>
                  </a:lnTo>
                  <a:lnTo>
                    <a:pt x="1714" y="11890"/>
                  </a:lnTo>
                  <a:lnTo>
                    <a:pt x="1879" y="11477"/>
                  </a:lnTo>
                  <a:lnTo>
                    <a:pt x="2065" y="11044"/>
                  </a:lnTo>
                  <a:lnTo>
                    <a:pt x="2250" y="10610"/>
                  </a:lnTo>
                  <a:lnTo>
                    <a:pt x="2477" y="10177"/>
                  </a:lnTo>
                  <a:lnTo>
                    <a:pt x="2704" y="9744"/>
                  </a:lnTo>
                  <a:lnTo>
                    <a:pt x="2952" y="9310"/>
                  </a:lnTo>
                  <a:lnTo>
                    <a:pt x="3220" y="8877"/>
                  </a:lnTo>
                  <a:lnTo>
                    <a:pt x="3509" y="8443"/>
                  </a:lnTo>
                  <a:lnTo>
                    <a:pt x="3819" y="8010"/>
                  </a:lnTo>
                  <a:lnTo>
                    <a:pt x="4129" y="7597"/>
                  </a:lnTo>
                  <a:lnTo>
                    <a:pt x="4459" y="7163"/>
                  </a:lnTo>
                  <a:lnTo>
                    <a:pt x="4830" y="6751"/>
                  </a:lnTo>
                  <a:lnTo>
                    <a:pt x="5202" y="6338"/>
                  </a:lnTo>
                  <a:lnTo>
                    <a:pt x="5594" y="5946"/>
                  </a:lnTo>
                  <a:lnTo>
                    <a:pt x="6007" y="5553"/>
                  </a:lnTo>
                  <a:lnTo>
                    <a:pt x="6440" y="5161"/>
                  </a:lnTo>
                  <a:lnTo>
                    <a:pt x="6895" y="4790"/>
                  </a:lnTo>
                  <a:lnTo>
                    <a:pt x="7369" y="4439"/>
                  </a:lnTo>
                  <a:lnTo>
                    <a:pt x="7844" y="4088"/>
                  </a:lnTo>
                  <a:lnTo>
                    <a:pt x="8339" y="3758"/>
                  </a:lnTo>
                  <a:lnTo>
                    <a:pt x="8876" y="3448"/>
                  </a:lnTo>
                  <a:lnTo>
                    <a:pt x="9413" y="3159"/>
                  </a:lnTo>
                  <a:lnTo>
                    <a:pt x="9950" y="2870"/>
                  </a:lnTo>
                  <a:lnTo>
                    <a:pt x="10527" y="2622"/>
                  </a:lnTo>
                  <a:lnTo>
                    <a:pt x="11105" y="2375"/>
                  </a:lnTo>
                  <a:lnTo>
                    <a:pt x="11704" y="2168"/>
                  </a:lnTo>
                  <a:lnTo>
                    <a:pt x="12303" y="1962"/>
                  </a:lnTo>
                  <a:lnTo>
                    <a:pt x="12922" y="1797"/>
                  </a:lnTo>
                  <a:lnTo>
                    <a:pt x="13562" y="1632"/>
                  </a:lnTo>
                  <a:lnTo>
                    <a:pt x="14181" y="1508"/>
                  </a:lnTo>
                  <a:lnTo>
                    <a:pt x="14841" y="1404"/>
                  </a:lnTo>
                  <a:lnTo>
                    <a:pt x="15481" y="1343"/>
                  </a:lnTo>
                  <a:lnTo>
                    <a:pt x="16121" y="1281"/>
                  </a:lnTo>
                  <a:lnTo>
                    <a:pt x="16761" y="1260"/>
                  </a:lnTo>
                  <a:lnTo>
                    <a:pt x="17380" y="1260"/>
                  </a:lnTo>
                  <a:lnTo>
                    <a:pt x="18020" y="1281"/>
                  </a:lnTo>
                  <a:lnTo>
                    <a:pt x="18639" y="1343"/>
                  </a:lnTo>
                  <a:lnTo>
                    <a:pt x="19238" y="1404"/>
                  </a:lnTo>
                  <a:lnTo>
                    <a:pt x="19857" y="1508"/>
                  </a:lnTo>
                  <a:lnTo>
                    <a:pt x="20456" y="1611"/>
                  </a:lnTo>
                  <a:lnTo>
                    <a:pt x="21034" y="1755"/>
                  </a:lnTo>
                  <a:lnTo>
                    <a:pt x="21612" y="1920"/>
                  </a:lnTo>
                  <a:lnTo>
                    <a:pt x="22169" y="2086"/>
                  </a:lnTo>
                  <a:lnTo>
                    <a:pt x="22726" y="2271"/>
                  </a:lnTo>
                  <a:lnTo>
                    <a:pt x="23263" y="2478"/>
                  </a:lnTo>
                  <a:lnTo>
                    <a:pt x="23779" y="2705"/>
                  </a:lnTo>
                  <a:lnTo>
                    <a:pt x="24295" y="2953"/>
                  </a:lnTo>
                  <a:lnTo>
                    <a:pt x="24791" y="3200"/>
                  </a:lnTo>
                  <a:lnTo>
                    <a:pt x="25265" y="3469"/>
                  </a:lnTo>
                  <a:lnTo>
                    <a:pt x="25719" y="3758"/>
                  </a:lnTo>
                  <a:lnTo>
                    <a:pt x="26174" y="4047"/>
                  </a:lnTo>
                  <a:lnTo>
                    <a:pt x="26607" y="4336"/>
                  </a:lnTo>
                  <a:lnTo>
                    <a:pt x="27020" y="4645"/>
                  </a:lnTo>
                  <a:lnTo>
                    <a:pt x="27433" y="4975"/>
                  </a:lnTo>
                  <a:lnTo>
                    <a:pt x="27804" y="5285"/>
                  </a:lnTo>
                  <a:lnTo>
                    <a:pt x="28176" y="5615"/>
                  </a:lnTo>
                  <a:lnTo>
                    <a:pt x="28527" y="5946"/>
                  </a:lnTo>
                  <a:lnTo>
                    <a:pt x="28857" y="6296"/>
                  </a:lnTo>
                  <a:lnTo>
                    <a:pt x="29187" y="6627"/>
                  </a:lnTo>
                  <a:lnTo>
                    <a:pt x="29476" y="6978"/>
                  </a:lnTo>
                  <a:lnTo>
                    <a:pt x="30054" y="7659"/>
                  </a:lnTo>
                  <a:lnTo>
                    <a:pt x="30549" y="8319"/>
                  </a:lnTo>
                  <a:lnTo>
                    <a:pt x="30983" y="9000"/>
                  </a:lnTo>
                  <a:lnTo>
                    <a:pt x="31375" y="9640"/>
                  </a:lnTo>
                  <a:lnTo>
                    <a:pt x="31726" y="10260"/>
                  </a:lnTo>
                  <a:lnTo>
                    <a:pt x="32015" y="10858"/>
                  </a:lnTo>
                  <a:lnTo>
                    <a:pt x="32283" y="11415"/>
                  </a:lnTo>
                  <a:lnTo>
                    <a:pt x="32490" y="11952"/>
                  </a:lnTo>
                  <a:lnTo>
                    <a:pt x="32676" y="12427"/>
                  </a:lnTo>
                  <a:lnTo>
                    <a:pt x="32964" y="13253"/>
                  </a:lnTo>
                  <a:lnTo>
                    <a:pt x="33171" y="13851"/>
                  </a:lnTo>
                  <a:lnTo>
                    <a:pt x="33315" y="14223"/>
                  </a:lnTo>
                  <a:lnTo>
                    <a:pt x="33377" y="14326"/>
                  </a:lnTo>
                  <a:lnTo>
                    <a:pt x="33398" y="14347"/>
                  </a:lnTo>
                  <a:lnTo>
                    <a:pt x="33419" y="14347"/>
                  </a:lnTo>
                  <a:lnTo>
                    <a:pt x="33439" y="14305"/>
                  </a:lnTo>
                  <a:lnTo>
                    <a:pt x="33439" y="14202"/>
                  </a:lnTo>
                  <a:lnTo>
                    <a:pt x="33439" y="14037"/>
                  </a:lnTo>
                  <a:lnTo>
                    <a:pt x="33439" y="13810"/>
                  </a:lnTo>
                  <a:lnTo>
                    <a:pt x="33398" y="13500"/>
                  </a:lnTo>
                  <a:lnTo>
                    <a:pt x="33336" y="13149"/>
                  </a:lnTo>
                  <a:lnTo>
                    <a:pt x="33274" y="12757"/>
                  </a:lnTo>
                  <a:lnTo>
                    <a:pt x="33150" y="12282"/>
                  </a:lnTo>
                  <a:lnTo>
                    <a:pt x="33026" y="11766"/>
                  </a:lnTo>
                  <a:lnTo>
                    <a:pt x="32841" y="11209"/>
                  </a:lnTo>
                  <a:lnTo>
                    <a:pt x="32634" y="10610"/>
                  </a:lnTo>
                  <a:lnTo>
                    <a:pt x="32366" y="9950"/>
                  </a:lnTo>
                  <a:lnTo>
                    <a:pt x="32056" y="9289"/>
                  </a:lnTo>
                  <a:lnTo>
                    <a:pt x="31685" y="8588"/>
                  </a:lnTo>
                  <a:lnTo>
                    <a:pt x="31272" y="7845"/>
                  </a:lnTo>
                  <a:lnTo>
                    <a:pt x="31024" y="7494"/>
                  </a:lnTo>
                  <a:lnTo>
                    <a:pt x="30777" y="7122"/>
                  </a:lnTo>
                  <a:lnTo>
                    <a:pt x="30508" y="6730"/>
                  </a:lnTo>
                  <a:lnTo>
                    <a:pt x="30219" y="6358"/>
                  </a:lnTo>
                  <a:lnTo>
                    <a:pt x="29910" y="5987"/>
                  </a:lnTo>
                  <a:lnTo>
                    <a:pt x="29579" y="5615"/>
                  </a:lnTo>
                  <a:lnTo>
                    <a:pt x="29249" y="5244"/>
                  </a:lnTo>
                  <a:lnTo>
                    <a:pt x="28878" y="4872"/>
                  </a:lnTo>
                  <a:lnTo>
                    <a:pt x="28506" y="4521"/>
                  </a:lnTo>
                  <a:lnTo>
                    <a:pt x="28114" y="4150"/>
                  </a:lnTo>
                  <a:lnTo>
                    <a:pt x="27701" y="3819"/>
                  </a:lnTo>
                  <a:lnTo>
                    <a:pt x="27268" y="3469"/>
                  </a:lnTo>
                  <a:lnTo>
                    <a:pt x="26813" y="3138"/>
                  </a:lnTo>
                  <a:lnTo>
                    <a:pt x="26339" y="2808"/>
                  </a:lnTo>
                  <a:lnTo>
                    <a:pt x="25843" y="2498"/>
                  </a:lnTo>
                  <a:lnTo>
                    <a:pt x="25348" y="2209"/>
                  </a:lnTo>
                  <a:lnTo>
                    <a:pt x="24811" y="1920"/>
                  </a:lnTo>
                  <a:lnTo>
                    <a:pt x="24275" y="1652"/>
                  </a:lnTo>
                  <a:lnTo>
                    <a:pt x="23717" y="1404"/>
                  </a:lnTo>
                  <a:lnTo>
                    <a:pt x="23160" y="1157"/>
                  </a:lnTo>
                  <a:lnTo>
                    <a:pt x="22561" y="930"/>
                  </a:lnTo>
                  <a:lnTo>
                    <a:pt x="21963" y="744"/>
                  </a:lnTo>
                  <a:lnTo>
                    <a:pt x="21343" y="558"/>
                  </a:lnTo>
                  <a:lnTo>
                    <a:pt x="20724" y="414"/>
                  </a:lnTo>
                  <a:lnTo>
                    <a:pt x="20084" y="269"/>
                  </a:lnTo>
                  <a:lnTo>
                    <a:pt x="19424" y="166"/>
                  </a:lnTo>
                  <a:lnTo>
                    <a:pt x="18763" y="83"/>
                  </a:lnTo>
                  <a:lnTo>
                    <a:pt x="18082" y="21"/>
                  </a:lnTo>
                  <a:lnTo>
                    <a:pt x="17422"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5647550" y="1620550"/>
              <a:ext cx="396875" cy="612050"/>
            </a:xfrm>
            <a:custGeom>
              <a:rect b="b" l="l" r="r" t="t"/>
              <a:pathLst>
                <a:path extrusionOk="0" h="24482" w="15875">
                  <a:moveTo>
                    <a:pt x="5739" y="6647"/>
                  </a:moveTo>
                  <a:lnTo>
                    <a:pt x="6338" y="10301"/>
                  </a:lnTo>
                  <a:lnTo>
                    <a:pt x="5904" y="10218"/>
                  </a:lnTo>
                  <a:lnTo>
                    <a:pt x="5512" y="10115"/>
                  </a:lnTo>
                  <a:lnTo>
                    <a:pt x="5161" y="9991"/>
                  </a:lnTo>
                  <a:lnTo>
                    <a:pt x="4996" y="9929"/>
                  </a:lnTo>
                  <a:lnTo>
                    <a:pt x="4852" y="9847"/>
                  </a:lnTo>
                  <a:lnTo>
                    <a:pt x="4728" y="9764"/>
                  </a:lnTo>
                  <a:lnTo>
                    <a:pt x="4604" y="9661"/>
                  </a:lnTo>
                  <a:lnTo>
                    <a:pt x="4480" y="9558"/>
                  </a:lnTo>
                  <a:lnTo>
                    <a:pt x="4398" y="9434"/>
                  </a:lnTo>
                  <a:lnTo>
                    <a:pt x="4315" y="9310"/>
                  </a:lnTo>
                  <a:lnTo>
                    <a:pt x="4253" y="9166"/>
                  </a:lnTo>
                  <a:lnTo>
                    <a:pt x="4191" y="9021"/>
                  </a:lnTo>
                  <a:lnTo>
                    <a:pt x="4150" y="8856"/>
                  </a:lnTo>
                  <a:lnTo>
                    <a:pt x="4129" y="8691"/>
                  </a:lnTo>
                  <a:lnTo>
                    <a:pt x="4129" y="8546"/>
                  </a:lnTo>
                  <a:lnTo>
                    <a:pt x="4150" y="8381"/>
                  </a:lnTo>
                  <a:lnTo>
                    <a:pt x="4170" y="8237"/>
                  </a:lnTo>
                  <a:lnTo>
                    <a:pt x="4212" y="8072"/>
                  </a:lnTo>
                  <a:lnTo>
                    <a:pt x="4253" y="7927"/>
                  </a:lnTo>
                  <a:lnTo>
                    <a:pt x="4336" y="7783"/>
                  </a:lnTo>
                  <a:lnTo>
                    <a:pt x="4418" y="7638"/>
                  </a:lnTo>
                  <a:lnTo>
                    <a:pt x="4521" y="7494"/>
                  </a:lnTo>
                  <a:lnTo>
                    <a:pt x="4625" y="7370"/>
                  </a:lnTo>
                  <a:lnTo>
                    <a:pt x="4769" y="7225"/>
                  </a:lnTo>
                  <a:lnTo>
                    <a:pt x="4934" y="7102"/>
                  </a:lnTo>
                  <a:lnTo>
                    <a:pt x="5099" y="6978"/>
                  </a:lnTo>
                  <a:lnTo>
                    <a:pt x="5306" y="6874"/>
                  </a:lnTo>
                  <a:lnTo>
                    <a:pt x="5512" y="6751"/>
                  </a:lnTo>
                  <a:lnTo>
                    <a:pt x="5739" y="6647"/>
                  </a:lnTo>
                  <a:close/>
                  <a:moveTo>
                    <a:pt x="9599" y="14285"/>
                  </a:moveTo>
                  <a:lnTo>
                    <a:pt x="10012" y="14367"/>
                  </a:lnTo>
                  <a:lnTo>
                    <a:pt x="10404" y="14470"/>
                  </a:lnTo>
                  <a:lnTo>
                    <a:pt x="10734" y="14615"/>
                  </a:lnTo>
                  <a:lnTo>
                    <a:pt x="11044" y="14759"/>
                  </a:lnTo>
                  <a:lnTo>
                    <a:pt x="11168" y="14863"/>
                  </a:lnTo>
                  <a:lnTo>
                    <a:pt x="11292" y="14966"/>
                  </a:lnTo>
                  <a:lnTo>
                    <a:pt x="11395" y="15069"/>
                  </a:lnTo>
                  <a:lnTo>
                    <a:pt x="11498" y="15172"/>
                  </a:lnTo>
                  <a:lnTo>
                    <a:pt x="11581" y="15317"/>
                  </a:lnTo>
                  <a:lnTo>
                    <a:pt x="11643" y="15441"/>
                  </a:lnTo>
                  <a:lnTo>
                    <a:pt x="11684" y="15606"/>
                  </a:lnTo>
                  <a:lnTo>
                    <a:pt x="11725" y="15771"/>
                  </a:lnTo>
                  <a:lnTo>
                    <a:pt x="11746" y="15915"/>
                  </a:lnTo>
                  <a:lnTo>
                    <a:pt x="11746" y="16060"/>
                  </a:lnTo>
                  <a:lnTo>
                    <a:pt x="11746" y="16204"/>
                  </a:lnTo>
                  <a:lnTo>
                    <a:pt x="11705" y="16369"/>
                  </a:lnTo>
                  <a:lnTo>
                    <a:pt x="11663" y="16514"/>
                  </a:lnTo>
                  <a:lnTo>
                    <a:pt x="11622" y="16638"/>
                  </a:lnTo>
                  <a:lnTo>
                    <a:pt x="11539" y="16782"/>
                  </a:lnTo>
                  <a:lnTo>
                    <a:pt x="11457" y="16927"/>
                  </a:lnTo>
                  <a:lnTo>
                    <a:pt x="11354" y="17051"/>
                  </a:lnTo>
                  <a:lnTo>
                    <a:pt x="11230" y="17174"/>
                  </a:lnTo>
                  <a:lnTo>
                    <a:pt x="11106" y="17298"/>
                  </a:lnTo>
                  <a:lnTo>
                    <a:pt x="10941" y="17401"/>
                  </a:lnTo>
                  <a:lnTo>
                    <a:pt x="10776" y="17525"/>
                  </a:lnTo>
                  <a:lnTo>
                    <a:pt x="10590" y="17629"/>
                  </a:lnTo>
                  <a:lnTo>
                    <a:pt x="10384" y="17732"/>
                  </a:lnTo>
                  <a:lnTo>
                    <a:pt x="10156" y="17814"/>
                  </a:lnTo>
                  <a:lnTo>
                    <a:pt x="9599" y="14285"/>
                  </a:lnTo>
                  <a:close/>
                  <a:moveTo>
                    <a:pt x="7308" y="1"/>
                  </a:moveTo>
                  <a:lnTo>
                    <a:pt x="4748" y="414"/>
                  </a:lnTo>
                  <a:lnTo>
                    <a:pt x="5203" y="3242"/>
                  </a:lnTo>
                  <a:lnTo>
                    <a:pt x="4831" y="3365"/>
                  </a:lnTo>
                  <a:lnTo>
                    <a:pt x="4480" y="3469"/>
                  </a:lnTo>
                  <a:lnTo>
                    <a:pt x="4150" y="3592"/>
                  </a:lnTo>
                  <a:lnTo>
                    <a:pt x="3820" y="3737"/>
                  </a:lnTo>
                  <a:lnTo>
                    <a:pt x="3510" y="3881"/>
                  </a:lnTo>
                  <a:lnTo>
                    <a:pt x="3221" y="4026"/>
                  </a:lnTo>
                  <a:lnTo>
                    <a:pt x="2932" y="4191"/>
                  </a:lnTo>
                  <a:lnTo>
                    <a:pt x="2664" y="4356"/>
                  </a:lnTo>
                  <a:lnTo>
                    <a:pt x="2416" y="4521"/>
                  </a:lnTo>
                  <a:lnTo>
                    <a:pt x="2168" y="4686"/>
                  </a:lnTo>
                  <a:lnTo>
                    <a:pt x="1941" y="4872"/>
                  </a:lnTo>
                  <a:lnTo>
                    <a:pt x="1714" y="5079"/>
                  </a:lnTo>
                  <a:lnTo>
                    <a:pt x="1508" y="5264"/>
                  </a:lnTo>
                  <a:lnTo>
                    <a:pt x="1322" y="5471"/>
                  </a:lnTo>
                  <a:lnTo>
                    <a:pt x="1157" y="5677"/>
                  </a:lnTo>
                  <a:lnTo>
                    <a:pt x="992" y="5884"/>
                  </a:lnTo>
                  <a:lnTo>
                    <a:pt x="827" y="6090"/>
                  </a:lnTo>
                  <a:lnTo>
                    <a:pt x="703" y="6317"/>
                  </a:lnTo>
                  <a:lnTo>
                    <a:pt x="558" y="6544"/>
                  </a:lnTo>
                  <a:lnTo>
                    <a:pt x="455" y="6771"/>
                  </a:lnTo>
                  <a:lnTo>
                    <a:pt x="352" y="6998"/>
                  </a:lnTo>
                  <a:lnTo>
                    <a:pt x="269" y="7246"/>
                  </a:lnTo>
                  <a:lnTo>
                    <a:pt x="187" y="7473"/>
                  </a:lnTo>
                  <a:lnTo>
                    <a:pt x="125" y="7721"/>
                  </a:lnTo>
                  <a:lnTo>
                    <a:pt x="84" y="7968"/>
                  </a:lnTo>
                  <a:lnTo>
                    <a:pt x="42" y="8216"/>
                  </a:lnTo>
                  <a:lnTo>
                    <a:pt x="1" y="8712"/>
                  </a:lnTo>
                  <a:lnTo>
                    <a:pt x="1" y="9207"/>
                  </a:lnTo>
                  <a:lnTo>
                    <a:pt x="63" y="9723"/>
                  </a:lnTo>
                  <a:lnTo>
                    <a:pt x="125" y="10053"/>
                  </a:lnTo>
                  <a:lnTo>
                    <a:pt x="207" y="10363"/>
                  </a:lnTo>
                  <a:lnTo>
                    <a:pt x="311" y="10672"/>
                  </a:lnTo>
                  <a:lnTo>
                    <a:pt x="414" y="10941"/>
                  </a:lnTo>
                  <a:lnTo>
                    <a:pt x="538" y="11209"/>
                  </a:lnTo>
                  <a:lnTo>
                    <a:pt x="661" y="11457"/>
                  </a:lnTo>
                  <a:lnTo>
                    <a:pt x="806" y="11684"/>
                  </a:lnTo>
                  <a:lnTo>
                    <a:pt x="971" y="11911"/>
                  </a:lnTo>
                  <a:lnTo>
                    <a:pt x="1136" y="12117"/>
                  </a:lnTo>
                  <a:lnTo>
                    <a:pt x="1322" y="12303"/>
                  </a:lnTo>
                  <a:lnTo>
                    <a:pt x="1508" y="12468"/>
                  </a:lnTo>
                  <a:lnTo>
                    <a:pt x="1714" y="12633"/>
                  </a:lnTo>
                  <a:lnTo>
                    <a:pt x="1921" y="12798"/>
                  </a:lnTo>
                  <a:lnTo>
                    <a:pt x="2148" y="12922"/>
                  </a:lnTo>
                  <a:lnTo>
                    <a:pt x="2375" y="13067"/>
                  </a:lnTo>
                  <a:lnTo>
                    <a:pt x="2622" y="13170"/>
                  </a:lnTo>
                  <a:lnTo>
                    <a:pt x="3097" y="13376"/>
                  </a:lnTo>
                  <a:lnTo>
                    <a:pt x="3613" y="13542"/>
                  </a:lnTo>
                  <a:lnTo>
                    <a:pt x="4150" y="13686"/>
                  </a:lnTo>
                  <a:lnTo>
                    <a:pt x="4707" y="13789"/>
                  </a:lnTo>
                  <a:lnTo>
                    <a:pt x="5244" y="13892"/>
                  </a:lnTo>
                  <a:lnTo>
                    <a:pt x="5822" y="13954"/>
                  </a:lnTo>
                  <a:lnTo>
                    <a:pt x="6936" y="14058"/>
                  </a:lnTo>
                  <a:lnTo>
                    <a:pt x="7618" y="18330"/>
                  </a:lnTo>
                  <a:lnTo>
                    <a:pt x="6916" y="18351"/>
                  </a:lnTo>
                  <a:lnTo>
                    <a:pt x="6214" y="18330"/>
                  </a:lnTo>
                  <a:lnTo>
                    <a:pt x="5512" y="18268"/>
                  </a:lnTo>
                  <a:lnTo>
                    <a:pt x="4831" y="18145"/>
                  </a:lnTo>
                  <a:lnTo>
                    <a:pt x="4150" y="18000"/>
                  </a:lnTo>
                  <a:lnTo>
                    <a:pt x="3531" y="17794"/>
                  </a:lnTo>
                  <a:lnTo>
                    <a:pt x="2911" y="17567"/>
                  </a:lnTo>
                  <a:lnTo>
                    <a:pt x="2643" y="17443"/>
                  </a:lnTo>
                  <a:lnTo>
                    <a:pt x="2354" y="17319"/>
                  </a:lnTo>
                  <a:lnTo>
                    <a:pt x="1446" y="20663"/>
                  </a:lnTo>
                  <a:lnTo>
                    <a:pt x="1755" y="20828"/>
                  </a:lnTo>
                  <a:lnTo>
                    <a:pt x="2086" y="20972"/>
                  </a:lnTo>
                  <a:lnTo>
                    <a:pt x="2437" y="21096"/>
                  </a:lnTo>
                  <a:lnTo>
                    <a:pt x="2808" y="21220"/>
                  </a:lnTo>
                  <a:lnTo>
                    <a:pt x="3200" y="21344"/>
                  </a:lnTo>
                  <a:lnTo>
                    <a:pt x="3593" y="21447"/>
                  </a:lnTo>
                  <a:lnTo>
                    <a:pt x="4005" y="21530"/>
                  </a:lnTo>
                  <a:lnTo>
                    <a:pt x="4439" y="21592"/>
                  </a:lnTo>
                  <a:lnTo>
                    <a:pt x="4872" y="21654"/>
                  </a:lnTo>
                  <a:lnTo>
                    <a:pt x="5326" y="21716"/>
                  </a:lnTo>
                  <a:lnTo>
                    <a:pt x="5781" y="21736"/>
                  </a:lnTo>
                  <a:lnTo>
                    <a:pt x="6255" y="21757"/>
                  </a:lnTo>
                  <a:lnTo>
                    <a:pt x="7205" y="21757"/>
                  </a:lnTo>
                  <a:lnTo>
                    <a:pt x="7680" y="21736"/>
                  </a:lnTo>
                  <a:lnTo>
                    <a:pt x="8154" y="21695"/>
                  </a:lnTo>
                  <a:lnTo>
                    <a:pt x="8608" y="24481"/>
                  </a:lnTo>
                  <a:lnTo>
                    <a:pt x="11168" y="24069"/>
                  </a:lnTo>
                  <a:lnTo>
                    <a:pt x="10714" y="21199"/>
                  </a:lnTo>
                  <a:lnTo>
                    <a:pt x="11416" y="20972"/>
                  </a:lnTo>
                  <a:lnTo>
                    <a:pt x="11746" y="20849"/>
                  </a:lnTo>
                  <a:lnTo>
                    <a:pt x="12076" y="20704"/>
                  </a:lnTo>
                  <a:lnTo>
                    <a:pt x="12386" y="20580"/>
                  </a:lnTo>
                  <a:lnTo>
                    <a:pt x="12675" y="20415"/>
                  </a:lnTo>
                  <a:lnTo>
                    <a:pt x="12964" y="20271"/>
                  </a:lnTo>
                  <a:lnTo>
                    <a:pt x="13232" y="20106"/>
                  </a:lnTo>
                  <a:lnTo>
                    <a:pt x="13480" y="19920"/>
                  </a:lnTo>
                  <a:lnTo>
                    <a:pt x="13727" y="19755"/>
                  </a:lnTo>
                  <a:lnTo>
                    <a:pt x="13954" y="19569"/>
                  </a:lnTo>
                  <a:lnTo>
                    <a:pt x="14161" y="19383"/>
                  </a:lnTo>
                  <a:lnTo>
                    <a:pt x="14367" y="19197"/>
                  </a:lnTo>
                  <a:lnTo>
                    <a:pt x="14553" y="18991"/>
                  </a:lnTo>
                  <a:lnTo>
                    <a:pt x="14718" y="18784"/>
                  </a:lnTo>
                  <a:lnTo>
                    <a:pt x="14883" y="18578"/>
                  </a:lnTo>
                  <a:lnTo>
                    <a:pt x="15048" y="18351"/>
                  </a:lnTo>
                  <a:lnTo>
                    <a:pt x="15172" y="18145"/>
                  </a:lnTo>
                  <a:lnTo>
                    <a:pt x="15296" y="17918"/>
                  </a:lnTo>
                  <a:lnTo>
                    <a:pt x="15420" y="17690"/>
                  </a:lnTo>
                  <a:lnTo>
                    <a:pt x="15523" y="17463"/>
                  </a:lnTo>
                  <a:lnTo>
                    <a:pt x="15606" y="17236"/>
                  </a:lnTo>
                  <a:lnTo>
                    <a:pt x="15668" y="16989"/>
                  </a:lnTo>
                  <a:lnTo>
                    <a:pt x="15730" y="16762"/>
                  </a:lnTo>
                  <a:lnTo>
                    <a:pt x="15792" y="16514"/>
                  </a:lnTo>
                  <a:lnTo>
                    <a:pt x="15833" y="16287"/>
                  </a:lnTo>
                  <a:lnTo>
                    <a:pt x="15874" y="15791"/>
                  </a:lnTo>
                  <a:lnTo>
                    <a:pt x="15853" y="15296"/>
                  </a:lnTo>
                  <a:lnTo>
                    <a:pt x="15792" y="14801"/>
                  </a:lnTo>
                  <a:lnTo>
                    <a:pt x="15730" y="14470"/>
                  </a:lnTo>
                  <a:lnTo>
                    <a:pt x="15668" y="14161"/>
                  </a:lnTo>
                  <a:lnTo>
                    <a:pt x="15564" y="13851"/>
                  </a:lnTo>
                  <a:lnTo>
                    <a:pt x="15461" y="13583"/>
                  </a:lnTo>
                  <a:lnTo>
                    <a:pt x="15337" y="13315"/>
                  </a:lnTo>
                  <a:lnTo>
                    <a:pt x="15214" y="13067"/>
                  </a:lnTo>
                  <a:lnTo>
                    <a:pt x="15069" y="12840"/>
                  </a:lnTo>
                  <a:lnTo>
                    <a:pt x="14904" y="12633"/>
                  </a:lnTo>
                  <a:lnTo>
                    <a:pt x="14739" y="12427"/>
                  </a:lnTo>
                  <a:lnTo>
                    <a:pt x="14553" y="12241"/>
                  </a:lnTo>
                  <a:lnTo>
                    <a:pt x="14367" y="12076"/>
                  </a:lnTo>
                  <a:lnTo>
                    <a:pt x="14161" y="11911"/>
                  </a:lnTo>
                  <a:lnTo>
                    <a:pt x="13954" y="11766"/>
                  </a:lnTo>
                  <a:lnTo>
                    <a:pt x="13748" y="11622"/>
                  </a:lnTo>
                  <a:lnTo>
                    <a:pt x="13521" y="11498"/>
                  </a:lnTo>
                  <a:lnTo>
                    <a:pt x="13294" y="11374"/>
                  </a:lnTo>
                  <a:lnTo>
                    <a:pt x="12799" y="11188"/>
                  </a:lnTo>
                  <a:lnTo>
                    <a:pt x="12282" y="11023"/>
                  </a:lnTo>
                  <a:lnTo>
                    <a:pt x="11766" y="10879"/>
                  </a:lnTo>
                  <a:lnTo>
                    <a:pt x="11230" y="10776"/>
                  </a:lnTo>
                  <a:lnTo>
                    <a:pt x="10672" y="10693"/>
                  </a:lnTo>
                  <a:lnTo>
                    <a:pt x="10115" y="10611"/>
                  </a:lnTo>
                  <a:lnTo>
                    <a:pt x="9001" y="10528"/>
                  </a:lnTo>
                  <a:lnTo>
                    <a:pt x="8299" y="6173"/>
                  </a:lnTo>
                  <a:lnTo>
                    <a:pt x="8794" y="6173"/>
                  </a:lnTo>
                  <a:lnTo>
                    <a:pt x="9290" y="6193"/>
                  </a:lnTo>
                  <a:lnTo>
                    <a:pt x="9806" y="6235"/>
                  </a:lnTo>
                  <a:lnTo>
                    <a:pt x="10322" y="6297"/>
                  </a:lnTo>
                  <a:lnTo>
                    <a:pt x="10838" y="6400"/>
                  </a:lnTo>
                  <a:lnTo>
                    <a:pt x="11374" y="6524"/>
                  </a:lnTo>
                  <a:lnTo>
                    <a:pt x="11890" y="6689"/>
                  </a:lnTo>
                  <a:lnTo>
                    <a:pt x="12427" y="6874"/>
                  </a:lnTo>
                  <a:lnTo>
                    <a:pt x="13211" y="3510"/>
                  </a:lnTo>
                  <a:lnTo>
                    <a:pt x="12902" y="3407"/>
                  </a:lnTo>
                  <a:lnTo>
                    <a:pt x="12613" y="3283"/>
                  </a:lnTo>
                  <a:lnTo>
                    <a:pt x="11973" y="3097"/>
                  </a:lnTo>
                  <a:lnTo>
                    <a:pt x="11312" y="2953"/>
                  </a:lnTo>
                  <a:lnTo>
                    <a:pt x="10631" y="2849"/>
                  </a:lnTo>
                  <a:lnTo>
                    <a:pt x="9929" y="2767"/>
                  </a:lnTo>
                  <a:lnTo>
                    <a:pt x="9207" y="2746"/>
                  </a:lnTo>
                  <a:lnTo>
                    <a:pt x="8485" y="2746"/>
                  </a:lnTo>
                  <a:lnTo>
                    <a:pt x="7762" y="2787"/>
                  </a:lnTo>
                  <a:lnTo>
                    <a:pt x="7308"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3990575" y="238125"/>
              <a:ext cx="637850" cy="638850"/>
            </a:xfrm>
            <a:custGeom>
              <a:rect b="b" l="l" r="r" t="t"/>
              <a:pathLst>
                <a:path extrusionOk="0" h="25554" w="25514">
                  <a:moveTo>
                    <a:pt x="12510" y="0"/>
                  </a:moveTo>
                  <a:lnTo>
                    <a:pt x="11911" y="41"/>
                  </a:lnTo>
                  <a:lnTo>
                    <a:pt x="11292" y="83"/>
                  </a:lnTo>
                  <a:lnTo>
                    <a:pt x="10672" y="165"/>
                  </a:lnTo>
                  <a:lnTo>
                    <a:pt x="10053" y="289"/>
                  </a:lnTo>
                  <a:lnTo>
                    <a:pt x="9455" y="433"/>
                  </a:lnTo>
                  <a:lnTo>
                    <a:pt x="8856" y="619"/>
                  </a:lnTo>
                  <a:lnTo>
                    <a:pt x="8257" y="826"/>
                  </a:lnTo>
                  <a:lnTo>
                    <a:pt x="7659" y="1053"/>
                  </a:lnTo>
                  <a:lnTo>
                    <a:pt x="7081" y="1321"/>
                  </a:lnTo>
                  <a:lnTo>
                    <a:pt x="6503" y="1631"/>
                  </a:lnTo>
                  <a:lnTo>
                    <a:pt x="5946" y="1961"/>
                  </a:lnTo>
                  <a:lnTo>
                    <a:pt x="5388" y="2332"/>
                  </a:lnTo>
                  <a:lnTo>
                    <a:pt x="4872" y="2725"/>
                  </a:lnTo>
                  <a:lnTo>
                    <a:pt x="4377" y="3137"/>
                  </a:lnTo>
                  <a:lnTo>
                    <a:pt x="3902" y="3550"/>
                  </a:lnTo>
                  <a:lnTo>
                    <a:pt x="3448" y="4004"/>
                  </a:lnTo>
                  <a:lnTo>
                    <a:pt x="3035" y="4479"/>
                  </a:lnTo>
                  <a:lnTo>
                    <a:pt x="2643" y="4954"/>
                  </a:lnTo>
                  <a:lnTo>
                    <a:pt x="2271" y="5470"/>
                  </a:lnTo>
                  <a:lnTo>
                    <a:pt x="1941" y="5986"/>
                  </a:lnTo>
                  <a:lnTo>
                    <a:pt x="1611" y="6523"/>
                  </a:lnTo>
                  <a:lnTo>
                    <a:pt x="1322" y="7059"/>
                  </a:lnTo>
                  <a:lnTo>
                    <a:pt x="1074" y="7617"/>
                  </a:lnTo>
                  <a:lnTo>
                    <a:pt x="847" y="8195"/>
                  </a:lnTo>
                  <a:lnTo>
                    <a:pt x="641" y="8773"/>
                  </a:lnTo>
                  <a:lnTo>
                    <a:pt x="455" y="9350"/>
                  </a:lnTo>
                  <a:lnTo>
                    <a:pt x="311" y="9949"/>
                  </a:lnTo>
                  <a:lnTo>
                    <a:pt x="187" y="10548"/>
                  </a:lnTo>
                  <a:lnTo>
                    <a:pt x="104" y="11146"/>
                  </a:lnTo>
                  <a:lnTo>
                    <a:pt x="42" y="11766"/>
                  </a:lnTo>
                  <a:lnTo>
                    <a:pt x="1" y="12385"/>
                  </a:lnTo>
                  <a:lnTo>
                    <a:pt x="1" y="12983"/>
                  </a:lnTo>
                  <a:lnTo>
                    <a:pt x="22" y="13603"/>
                  </a:lnTo>
                  <a:lnTo>
                    <a:pt x="84" y="14222"/>
                  </a:lnTo>
                  <a:lnTo>
                    <a:pt x="166" y="14841"/>
                  </a:lnTo>
                  <a:lnTo>
                    <a:pt x="269" y="15460"/>
                  </a:lnTo>
                  <a:lnTo>
                    <a:pt x="434" y="16059"/>
                  </a:lnTo>
                  <a:lnTo>
                    <a:pt x="600" y="16657"/>
                  </a:lnTo>
                  <a:lnTo>
                    <a:pt x="806" y="17256"/>
                  </a:lnTo>
                  <a:lnTo>
                    <a:pt x="1054" y="17855"/>
                  </a:lnTo>
                  <a:lnTo>
                    <a:pt x="1322" y="18433"/>
                  </a:lnTo>
                  <a:lnTo>
                    <a:pt x="1632" y="19011"/>
                  </a:lnTo>
                  <a:lnTo>
                    <a:pt x="1962" y="19589"/>
                  </a:lnTo>
                  <a:lnTo>
                    <a:pt x="2333" y="20125"/>
                  </a:lnTo>
                  <a:lnTo>
                    <a:pt x="2726" y="20662"/>
                  </a:lnTo>
                  <a:lnTo>
                    <a:pt x="3138" y="21157"/>
                  </a:lnTo>
                  <a:lnTo>
                    <a:pt x="3551" y="21632"/>
                  </a:lnTo>
                  <a:lnTo>
                    <a:pt x="4005" y="22066"/>
                  </a:lnTo>
                  <a:lnTo>
                    <a:pt x="4480" y="22499"/>
                  </a:lnTo>
                  <a:lnTo>
                    <a:pt x="4975" y="22891"/>
                  </a:lnTo>
                  <a:lnTo>
                    <a:pt x="5471" y="23263"/>
                  </a:lnTo>
                  <a:lnTo>
                    <a:pt x="5987" y="23593"/>
                  </a:lnTo>
                  <a:lnTo>
                    <a:pt x="6524" y="23923"/>
                  </a:lnTo>
                  <a:lnTo>
                    <a:pt x="7060" y="24212"/>
                  </a:lnTo>
                  <a:lnTo>
                    <a:pt x="7618" y="24460"/>
                  </a:lnTo>
                  <a:lnTo>
                    <a:pt x="8196" y="24708"/>
                  </a:lnTo>
                  <a:lnTo>
                    <a:pt x="8773" y="24914"/>
                  </a:lnTo>
                  <a:lnTo>
                    <a:pt x="9351" y="25079"/>
                  </a:lnTo>
                  <a:lnTo>
                    <a:pt x="9950" y="25244"/>
                  </a:lnTo>
                  <a:lnTo>
                    <a:pt x="10549" y="25347"/>
                  </a:lnTo>
                  <a:lnTo>
                    <a:pt x="11147" y="25451"/>
                  </a:lnTo>
                  <a:lnTo>
                    <a:pt x="11766" y="25513"/>
                  </a:lnTo>
                  <a:lnTo>
                    <a:pt x="12386" y="25554"/>
                  </a:lnTo>
                  <a:lnTo>
                    <a:pt x="12984" y="25554"/>
                  </a:lnTo>
                  <a:lnTo>
                    <a:pt x="13604" y="25533"/>
                  </a:lnTo>
                  <a:lnTo>
                    <a:pt x="14223" y="25471"/>
                  </a:lnTo>
                  <a:lnTo>
                    <a:pt x="14842" y="25389"/>
                  </a:lnTo>
                  <a:lnTo>
                    <a:pt x="15441" y="25265"/>
                  </a:lnTo>
                  <a:lnTo>
                    <a:pt x="16060" y="25120"/>
                  </a:lnTo>
                  <a:lnTo>
                    <a:pt x="16658" y="24955"/>
                  </a:lnTo>
                  <a:lnTo>
                    <a:pt x="17257" y="24749"/>
                  </a:lnTo>
                  <a:lnTo>
                    <a:pt x="17856" y="24501"/>
                  </a:lnTo>
                  <a:lnTo>
                    <a:pt x="18434" y="24233"/>
                  </a:lnTo>
                  <a:lnTo>
                    <a:pt x="19012" y="23923"/>
                  </a:lnTo>
                  <a:lnTo>
                    <a:pt x="19569" y="23593"/>
                  </a:lnTo>
                  <a:lnTo>
                    <a:pt x="20126" y="23221"/>
                  </a:lnTo>
                  <a:lnTo>
                    <a:pt x="20642" y="22850"/>
                  </a:lnTo>
                  <a:lnTo>
                    <a:pt x="21138" y="22437"/>
                  </a:lnTo>
                  <a:lnTo>
                    <a:pt x="21612" y="22004"/>
                  </a:lnTo>
                  <a:lnTo>
                    <a:pt x="22046" y="21549"/>
                  </a:lnTo>
                  <a:lnTo>
                    <a:pt x="22479" y="21075"/>
                  </a:lnTo>
                  <a:lnTo>
                    <a:pt x="22871" y="20600"/>
                  </a:lnTo>
                  <a:lnTo>
                    <a:pt x="23243" y="20105"/>
                  </a:lnTo>
                  <a:lnTo>
                    <a:pt x="23573" y="19568"/>
                  </a:lnTo>
                  <a:lnTo>
                    <a:pt x="23883" y="19052"/>
                  </a:lnTo>
                  <a:lnTo>
                    <a:pt x="24172" y="18495"/>
                  </a:lnTo>
                  <a:lnTo>
                    <a:pt x="24440" y="17937"/>
                  </a:lnTo>
                  <a:lnTo>
                    <a:pt x="24667" y="17380"/>
                  </a:lnTo>
                  <a:lnTo>
                    <a:pt x="24874" y="16802"/>
                  </a:lnTo>
                  <a:lnTo>
                    <a:pt x="25059" y="16203"/>
                  </a:lnTo>
                  <a:lnTo>
                    <a:pt x="25204" y="15625"/>
                  </a:lnTo>
                  <a:lnTo>
                    <a:pt x="25328" y="15006"/>
                  </a:lnTo>
                  <a:lnTo>
                    <a:pt x="25410" y="14408"/>
                  </a:lnTo>
                  <a:lnTo>
                    <a:pt x="25472" y="13809"/>
                  </a:lnTo>
                  <a:lnTo>
                    <a:pt x="25514" y="13190"/>
                  </a:lnTo>
                  <a:lnTo>
                    <a:pt x="25514" y="12571"/>
                  </a:lnTo>
                  <a:lnTo>
                    <a:pt x="25493" y="11951"/>
                  </a:lnTo>
                  <a:lnTo>
                    <a:pt x="25431" y="11332"/>
                  </a:lnTo>
                  <a:lnTo>
                    <a:pt x="25348" y="10713"/>
                  </a:lnTo>
                  <a:lnTo>
                    <a:pt x="25225" y="10114"/>
                  </a:lnTo>
                  <a:lnTo>
                    <a:pt x="25080" y="9495"/>
                  </a:lnTo>
                  <a:lnTo>
                    <a:pt x="24915" y="8896"/>
                  </a:lnTo>
                  <a:lnTo>
                    <a:pt x="24688" y="8298"/>
                  </a:lnTo>
                  <a:lnTo>
                    <a:pt x="24461" y="7699"/>
                  </a:lnTo>
                  <a:lnTo>
                    <a:pt x="24172" y="7121"/>
                  </a:lnTo>
                  <a:lnTo>
                    <a:pt x="23883" y="6543"/>
                  </a:lnTo>
                  <a:lnTo>
                    <a:pt x="23532" y="5986"/>
                  </a:lnTo>
                  <a:lnTo>
                    <a:pt x="23181" y="5429"/>
                  </a:lnTo>
                  <a:lnTo>
                    <a:pt x="22789" y="4913"/>
                  </a:lnTo>
                  <a:lnTo>
                    <a:pt x="22376" y="4417"/>
                  </a:lnTo>
                  <a:lnTo>
                    <a:pt x="21943" y="3942"/>
                  </a:lnTo>
                  <a:lnTo>
                    <a:pt x="21488" y="3488"/>
                  </a:lnTo>
                  <a:lnTo>
                    <a:pt x="21034" y="3076"/>
                  </a:lnTo>
                  <a:lnTo>
                    <a:pt x="20539" y="2683"/>
                  </a:lnTo>
                  <a:lnTo>
                    <a:pt x="20044" y="2312"/>
                  </a:lnTo>
                  <a:lnTo>
                    <a:pt x="19528" y="1961"/>
                  </a:lnTo>
                  <a:lnTo>
                    <a:pt x="18991" y="1651"/>
                  </a:lnTo>
                  <a:lnTo>
                    <a:pt x="18454" y="1362"/>
                  </a:lnTo>
                  <a:lnTo>
                    <a:pt x="17897" y="1094"/>
                  </a:lnTo>
                  <a:lnTo>
                    <a:pt x="17319" y="867"/>
                  </a:lnTo>
                  <a:lnTo>
                    <a:pt x="16741" y="661"/>
                  </a:lnTo>
                  <a:lnTo>
                    <a:pt x="16163" y="475"/>
                  </a:lnTo>
                  <a:lnTo>
                    <a:pt x="15564" y="330"/>
                  </a:lnTo>
                  <a:lnTo>
                    <a:pt x="14966" y="206"/>
                  </a:lnTo>
                  <a:lnTo>
                    <a:pt x="14347" y="103"/>
                  </a:lnTo>
                  <a:lnTo>
                    <a:pt x="13748" y="41"/>
                  </a:lnTo>
                  <a:lnTo>
                    <a:pt x="13129" y="21"/>
                  </a:lnTo>
                  <a:lnTo>
                    <a:pt x="125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4066450" y="314475"/>
              <a:ext cx="486125" cy="486650"/>
            </a:xfrm>
            <a:custGeom>
              <a:rect b="b" l="l" r="r" t="t"/>
              <a:pathLst>
                <a:path extrusionOk="0" h="19466" w="19445">
                  <a:moveTo>
                    <a:pt x="9536" y="1"/>
                  </a:moveTo>
                  <a:lnTo>
                    <a:pt x="9062" y="22"/>
                  </a:lnTo>
                  <a:lnTo>
                    <a:pt x="8608" y="63"/>
                  </a:lnTo>
                  <a:lnTo>
                    <a:pt x="8133" y="125"/>
                  </a:lnTo>
                  <a:lnTo>
                    <a:pt x="7658" y="207"/>
                  </a:lnTo>
                  <a:lnTo>
                    <a:pt x="7204" y="311"/>
                  </a:lnTo>
                  <a:lnTo>
                    <a:pt x="6750" y="455"/>
                  </a:lnTo>
                  <a:lnTo>
                    <a:pt x="6296" y="620"/>
                  </a:lnTo>
                  <a:lnTo>
                    <a:pt x="5842" y="785"/>
                  </a:lnTo>
                  <a:lnTo>
                    <a:pt x="5388" y="992"/>
                  </a:lnTo>
                  <a:lnTo>
                    <a:pt x="4954" y="1239"/>
                  </a:lnTo>
                  <a:lnTo>
                    <a:pt x="4521" y="1487"/>
                  </a:lnTo>
                  <a:lnTo>
                    <a:pt x="4108" y="1755"/>
                  </a:lnTo>
                  <a:lnTo>
                    <a:pt x="3716" y="2065"/>
                  </a:lnTo>
                  <a:lnTo>
                    <a:pt x="3323" y="2375"/>
                  </a:lnTo>
                  <a:lnTo>
                    <a:pt x="2973" y="2705"/>
                  </a:lnTo>
                  <a:lnTo>
                    <a:pt x="2642" y="3035"/>
                  </a:lnTo>
                  <a:lnTo>
                    <a:pt x="2312" y="3407"/>
                  </a:lnTo>
                  <a:lnTo>
                    <a:pt x="2023" y="3778"/>
                  </a:lnTo>
                  <a:lnTo>
                    <a:pt x="1734" y="4150"/>
                  </a:lnTo>
                  <a:lnTo>
                    <a:pt x="1466" y="4542"/>
                  </a:lnTo>
                  <a:lnTo>
                    <a:pt x="1239" y="4955"/>
                  </a:lnTo>
                  <a:lnTo>
                    <a:pt x="1012" y="5368"/>
                  </a:lnTo>
                  <a:lnTo>
                    <a:pt x="826" y="5801"/>
                  </a:lnTo>
                  <a:lnTo>
                    <a:pt x="640" y="6235"/>
                  </a:lnTo>
                  <a:lnTo>
                    <a:pt x="475" y="6668"/>
                  </a:lnTo>
                  <a:lnTo>
                    <a:pt x="351" y="7122"/>
                  </a:lnTo>
                  <a:lnTo>
                    <a:pt x="227" y="7576"/>
                  </a:lnTo>
                  <a:lnTo>
                    <a:pt x="145" y="8030"/>
                  </a:lnTo>
                  <a:lnTo>
                    <a:pt x="62" y="8484"/>
                  </a:lnTo>
                  <a:lnTo>
                    <a:pt x="21" y="8959"/>
                  </a:lnTo>
                  <a:lnTo>
                    <a:pt x="0" y="9413"/>
                  </a:lnTo>
                  <a:lnTo>
                    <a:pt x="0" y="9888"/>
                  </a:lnTo>
                  <a:lnTo>
                    <a:pt x="21" y="10363"/>
                  </a:lnTo>
                  <a:lnTo>
                    <a:pt x="62" y="10817"/>
                  </a:lnTo>
                  <a:lnTo>
                    <a:pt x="124" y="11292"/>
                  </a:lnTo>
                  <a:lnTo>
                    <a:pt x="207" y="11766"/>
                  </a:lnTo>
                  <a:lnTo>
                    <a:pt x="330" y="12221"/>
                  </a:lnTo>
                  <a:lnTo>
                    <a:pt x="454" y="12695"/>
                  </a:lnTo>
                  <a:lnTo>
                    <a:pt x="619" y="13149"/>
                  </a:lnTo>
                  <a:lnTo>
                    <a:pt x="805" y="13603"/>
                  </a:lnTo>
                  <a:lnTo>
                    <a:pt x="1012" y="14037"/>
                  </a:lnTo>
                  <a:lnTo>
                    <a:pt x="1239" y="14470"/>
                  </a:lnTo>
                  <a:lnTo>
                    <a:pt x="1507" y="14904"/>
                  </a:lnTo>
                  <a:lnTo>
                    <a:pt x="1775" y="15337"/>
                  </a:lnTo>
                  <a:lnTo>
                    <a:pt x="2064" y="15730"/>
                  </a:lnTo>
                  <a:lnTo>
                    <a:pt x="2395" y="16101"/>
                  </a:lnTo>
                  <a:lnTo>
                    <a:pt x="2704" y="16473"/>
                  </a:lnTo>
                  <a:lnTo>
                    <a:pt x="3055" y="16803"/>
                  </a:lnTo>
                  <a:lnTo>
                    <a:pt x="3406" y="17133"/>
                  </a:lnTo>
                  <a:lnTo>
                    <a:pt x="3778" y="17422"/>
                  </a:lnTo>
                  <a:lnTo>
                    <a:pt x="4170" y="17711"/>
                  </a:lnTo>
                  <a:lnTo>
                    <a:pt x="4562" y="17979"/>
                  </a:lnTo>
                  <a:lnTo>
                    <a:pt x="4975" y="18206"/>
                  </a:lnTo>
                  <a:lnTo>
                    <a:pt x="5388" y="18434"/>
                  </a:lnTo>
                  <a:lnTo>
                    <a:pt x="5800" y="18640"/>
                  </a:lnTo>
                  <a:lnTo>
                    <a:pt x="6234" y="18805"/>
                  </a:lnTo>
                  <a:lnTo>
                    <a:pt x="6688" y="18970"/>
                  </a:lnTo>
                  <a:lnTo>
                    <a:pt x="7121" y="19094"/>
                  </a:lnTo>
                  <a:lnTo>
                    <a:pt x="7576" y="19218"/>
                  </a:lnTo>
                  <a:lnTo>
                    <a:pt x="8030" y="19300"/>
                  </a:lnTo>
                  <a:lnTo>
                    <a:pt x="8504" y="19383"/>
                  </a:lnTo>
                  <a:lnTo>
                    <a:pt x="8959" y="19424"/>
                  </a:lnTo>
                  <a:lnTo>
                    <a:pt x="9433" y="19466"/>
                  </a:lnTo>
                  <a:lnTo>
                    <a:pt x="9908" y="19466"/>
                  </a:lnTo>
                  <a:lnTo>
                    <a:pt x="10362" y="19445"/>
                  </a:lnTo>
                  <a:lnTo>
                    <a:pt x="10837" y="19404"/>
                  </a:lnTo>
                  <a:lnTo>
                    <a:pt x="11312" y="19342"/>
                  </a:lnTo>
                  <a:lnTo>
                    <a:pt x="11766" y="19239"/>
                  </a:lnTo>
                  <a:lnTo>
                    <a:pt x="12240" y="19135"/>
                  </a:lnTo>
                  <a:lnTo>
                    <a:pt x="12695" y="19012"/>
                  </a:lnTo>
                  <a:lnTo>
                    <a:pt x="13149" y="18846"/>
                  </a:lnTo>
                  <a:lnTo>
                    <a:pt x="13603" y="18661"/>
                  </a:lnTo>
                  <a:lnTo>
                    <a:pt x="14057" y="18454"/>
                  </a:lnTo>
                  <a:lnTo>
                    <a:pt x="14490" y="18227"/>
                  </a:lnTo>
                  <a:lnTo>
                    <a:pt x="14924" y="17959"/>
                  </a:lnTo>
                  <a:lnTo>
                    <a:pt x="15337" y="17690"/>
                  </a:lnTo>
                  <a:lnTo>
                    <a:pt x="15729" y="17401"/>
                  </a:lnTo>
                  <a:lnTo>
                    <a:pt x="16100" y="17092"/>
                  </a:lnTo>
                  <a:lnTo>
                    <a:pt x="16472" y="16762"/>
                  </a:lnTo>
                  <a:lnTo>
                    <a:pt x="16802" y="16411"/>
                  </a:lnTo>
                  <a:lnTo>
                    <a:pt x="17132" y="16060"/>
                  </a:lnTo>
                  <a:lnTo>
                    <a:pt x="17421" y="15688"/>
                  </a:lnTo>
                  <a:lnTo>
                    <a:pt x="17710" y="15296"/>
                  </a:lnTo>
                  <a:lnTo>
                    <a:pt x="17958" y="14904"/>
                  </a:lnTo>
                  <a:lnTo>
                    <a:pt x="18206" y="14491"/>
                  </a:lnTo>
                  <a:lnTo>
                    <a:pt x="18433" y="14078"/>
                  </a:lnTo>
                  <a:lnTo>
                    <a:pt x="18619" y="13665"/>
                  </a:lnTo>
                  <a:lnTo>
                    <a:pt x="18804" y="13232"/>
                  </a:lnTo>
                  <a:lnTo>
                    <a:pt x="18949" y="12778"/>
                  </a:lnTo>
                  <a:lnTo>
                    <a:pt x="19093" y="12344"/>
                  </a:lnTo>
                  <a:lnTo>
                    <a:pt x="19197" y="11890"/>
                  </a:lnTo>
                  <a:lnTo>
                    <a:pt x="19300" y="11436"/>
                  </a:lnTo>
                  <a:lnTo>
                    <a:pt x="19362" y="10961"/>
                  </a:lnTo>
                  <a:lnTo>
                    <a:pt x="19424" y="10507"/>
                  </a:lnTo>
                  <a:lnTo>
                    <a:pt x="19444" y="10033"/>
                  </a:lnTo>
                  <a:lnTo>
                    <a:pt x="19444" y="9558"/>
                  </a:lnTo>
                  <a:lnTo>
                    <a:pt x="19424" y="9104"/>
                  </a:lnTo>
                  <a:lnTo>
                    <a:pt x="19382" y="8629"/>
                  </a:lnTo>
                  <a:lnTo>
                    <a:pt x="19320" y="8154"/>
                  </a:lnTo>
                  <a:lnTo>
                    <a:pt x="19217" y="7700"/>
                  </a:lnTo>
                  <a:lnTo>
                    <a:pt x="19114" y="7225"/>
                  </a:lnTo>
                  <a:lnTo>
                    <a:pt x="18970" y="6771"/>
                  </a:lnTo>
                  <a:lnTo>
                    <a:pt x="18825" y="6317"/>
                  </a:lnTo>
                  <a:lnTo>
                    <a:pt x="18639" y="5863"/>
                  </a:lnTo>
                  <a:lnTo>
                    <a:pt x="18433" y="5409"/>
                  </a:lnTo>
                  <a:lnTo>
                    <a:pt x="18206" y="4975"/>
                  </a:lnTo>
                  <a:lnTo>
                    <a:pt x="17937" y="4542"/>
                  </a:lnTo>
                  <a:lnTo>
                    <a:pt x="17669" y="4129"/>
                  </a:lnTo>
                  <a:lnTo>
                    <a:pt x="17359" y="3737"/>
                  </a:lnTo>
                  <a:lnTo>
                    <a:pt x="17050" y="3345"/>
                  </a:lnTo>
                  <a:lnTo>
                    <a:pt x="16720" y="2994"/>
                  </a:lnTo>
                  <a:lnTo>
                    <a:pt x="16389" y="2643"/>
                  </a:lnTo>
                  <a:lnTo>
                    <a:pt x="16018" y="2333"/>
                  </a:lnTo>
                  <a:lnTo>
                    <a:pt x="15646" y="2024"/>
                  </a:lnTo>
                  <a:lnTo>
                    <a:pt x="15275" y="1735"/>
                  </a:lnTo>
                  <a:lnTo>
                    <a:pt x="14883" y="1487"/>
                  </a:lnTo>
                  <a:lnTo>
                    <a:pt x="14470" y="1239"/>
                  </a:lnTo>
                  <a:lnTo>
                    <a:pt x="14057" y="1012"/>
                  </a:lnTo>
                  <a:lnTo>
                    <a:pt x="13623" y="827"/>
                  </a:lnTo>
                  <a:lnTo>
                    <a:pt x="13190" y="641"/>
                  </a:lnTo>
                  <a:lnTo>
                    <a:pt x="12756" y="496"/>
                  </a:lnTo>
                  <a:lnTo>
                    <a:pt x="12302" y="352"/>
                  </a:lnTo>
                  <a:lnTo>
                    <a:pt x="11848" y="228"/>
                  </a:lnTo>
                  <a:lnTo>
                    <a:pt x="11394" y="145"/>
                  </a:lnTo>
                  <a:lnTo>
                    <a:pt x="10940" y="63"/>
                  </a:lnTo>
                  <a:lnTo>
                    <a:pt x="10465" y="22"/>
                  </a:lnTo>
                  <a:lnTo>
                    <a:pt x="10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4173250" y="307250"/>
              <a:ext cx="388100" cy="452600"/>
            </a:xfrm>
            <a:custGeom>
              <a:rect b="b" l="l" r="r" t="t"/>
              <a:pathLst>
                <a:path extrusionOk="0" h="18104" w="15524">
                  <a:moveTo>
                    <a:pt x="5223" y="1"/>
                  </a:moveTo>
                  <a:lnTo>
                    <a:pt x="4645" y="42"/>
                  </a:lnTo>
                  <a:lnTo>
                    <a:pt x="4109" y="104"/>
                  </a:lnTo>
                  <a:lnTo>
                    <a:pt x="3593" y="207"/>
                  </a:lnTo>
                  <a:lnTo>
                    <a:pt x="3118" y="311"/>
                  </a:lnTo>
                  <a:lnTo>
                    <a:pt x="2664" y="455"/>
                  </a:lnTo>
                  <a:lnTo>
                    <a:pt x="2251" y="600"/>
                  </a:lnTo>
                  <a:lnTo>
                    <a:pt x="1879" y="744"/>
                  </a:lnTo>
                  <a:lnTo>
                    <a:pt x="1549" y="909"/>
                  </a:lnTo>
                  <a:lnTo>
                    <a:pt x="1239" y="1054"/>
                  </a:lnTo>
                  <a:lnTo>
                    <a:pt x="971" y="1219"/>
                  </a:lnTo>
                  <a:lnTo>
                    <a:pt x="517" y="1487"/>
                  </a:lnTo>
                  <a:lnTo>
                    <a:pt x="228" y="1714"/>
                  </a:lnTo>
                  <a:lnTo>
                    <a:pt x="42" y="1879"/>
                  </a:lnTo>
                  <a:lnTo>
                    <a:pt x="1" y="1921"/>
                  </a:lnTo>
                  <a:lnTo>
                    <a:pt x="1" y="1941"/>
                  </a:lnTo>
                  <a:lnTo>
                    <a:pt x="22" y="1962"/>
                  </a:lnTo>
                  <a:lnTo>
                    <a:pt x="84" y="1941"/>
                  </a:lnTo>
                  <a:lnTo>
                    <a:pt x="290" y="1838"/>
                  </a:lnTo>
                  <a:lnTo>
                    <a:pt x="1095" y="1466"/>
                  </a:lnTo>
                  <a:lnTo>
                    <a:pt x="1694" y="1239"/>
                  </a:lnTo>
                  <a:lnTo>
                    <a:pt x="2024" y="1116"/>
                  </a:lnTo>
                  <a:lnTo>
                    <a:pt x="2395" y="992"/>
                  </a:lnTo>
                  <a:lnTo>
                    <a:pt x="2788" y="889"/>
                  </a:lnTo>
                  <a:lnTo>
                    <a:pt x="3221" y="785"/>
                  </a:lnTo>
                  <a:lnTo>
                    <a:pt x="3696" y="703"/>
                  </a:lnTo>
                  <a:lnTo>
                    <a:pt x="4170" y="641"/>
                  </a:lnTo>
                  <a:lnTo>
                    <a:pt x="4687" y="600"/>
                  </a:lnTo>
                  <a:lnTo>
                    <a:pt x="5223" y="579"/>
                  </a:lnTo>
                  <a:lnTo>
                    <a:pt x="5780" y="600"/>
                  </a:lnTo>
                  <a:lnTo>
                    <a:pt x="6358" y="641"/>
                  </a:lnTo>
                  <a:lnTo>
                    <a:pt x="6957" y="723"/>
                  </a:lnTo>
                  <a:lnTo>
                    <a:pt x="7556" y="868"/>
                  </a:lnTo>
                  <a:lnTo>
                    <a:pt x="8175" y="1033"/>
                  </a:lnTo>
                  <a:lnTo>
                    <a:pt x="8794" y="1260"/>
                  </a:lnTo>
                  <a:lnTo>
                    <a:pt x="9413" y="1528"/>
                  </a:lnTo>
                  <a:lnTo>
                    <a:pt x="9702" y="1673"/>
                  </a:lnTo>
                  <a:lnTo>
                    <a:pt x="10012" y="1838"/>
                  </a:lnTo>
                  <a:lnTo>
                    <a:pt x="10611" y="2210"/>
                  </a:lnTo>
                  <a:lnTo>
                    <a:pt x="10900" y="2416"/>
                  </a:lnTo>
                  <a:lnTo>
                    <a:pt x="11188" y="2622"/>
                  </a:lnTo>
                  <a:lnTo>
                    <a:pt x="11457" y="2849"/>
                  </a:lnTo>
                  <a:lnTo>
                    <a:pt x="11725" y="3097"/>
                  </a:lnTo>
                  <a:lnTo>
                    <a:pt x="11994" y="3345"/>
                  </a:lnTo>
                  <a:lnTo>
                    <a:pt x="12262" y="3613"/>
                  </a:lnTo>
                  <a:lnTo>
                    <a:pt x="12510" y="3881"/>
                  </a:lnTo>
                  <a:lnTo>
                    <a:pt x="12737" y="4170"/>
                  </a:lnTo>
                  <a:lnTo>
                    <a:pt x="12964" y="4480"/>
                  </a:lnTo>
                  <a:lnTo>
                    <a:pt x="13191" y="4790"/>
                  </a:lnTo>
                  <a:lnTo>
                    <a:pt x="13397" y="5099"/>
                  </a:lnTo>
                  <a:lnTo>
                    <a:pt x="13583" y="5430"/>
                  </a:lnTo>
                  <a:lnTo>
                    <a:pt x="13769" y="5760"/>
                  </a:lnTo>
                  <a:lnTo>
                    <a:pt x="13934" y="6090"/>
                  </a:lnTo>
                  <a:lnTo>
                    <a:pt x="14078" y="6441"/>
                  </a:lnTo>
                  <a:lnTo>
                    <a:pt x="14223" y="6771"/>
                  </a:lnTo>
                  <a:lnTo>
                    <a:pt x="14347" y="7122"/>
                  </a:lnTo>
                  <a:lnTo>
                    <a:pt x="14450" y="7452"/>
                  </a:lnTo>
                  <a:lnTo>
                    <a:pt x="14532" y="7803"/>
                  </a:lnTo>
                  <a:lnTo>
                    <a:pt x="14615" y="8154"/>
                  </a:lnTo>
                  <a:lnTo>
                    <a:pt x="14677" y="8505"/>
                  </a:lnTo>
                  <a:lnTo>
                    <a:pt x="14739" y="8835"/>
                  </a:lnTo>
                  <a:lnTo>
                    <a:pt x="14780" y="9186"/>
                  </a:lnTo>
                  <a:lnTo>
                    <a:pt x="14801" y="9517"/>
                  </a:lnTo>
                  <a:lnTo>
                    <a:pt x="14821" y="10198"/>
                  </a:lnTo>
                  <a:lnTo>
                    <a:pt x="14801" y="10838"/>
                  </a:lnTo>
                  <a:lnTo>
                    <a:pt x="14739" y="11477"/>
                  </a:lnTo>
                  <a:lnTo>
                    <a:pt x="14636" y="12076"/>
                  </a:lnTo>
                  <a:lnTo>
                    <a:pt x="14491" y="12675"/>
                  </a:lnTo>
                  <a:lnTo>
                    <a:pt x="14326" y="13232"/>
                  </a:lnTo>
                  <a:lnTo>
                    <a:pt x="14120" y="13748"/>
                  </a:lnTo>
                  <a:lnTo>
                    <a:pt x="13913" y="14243"/>
                  </a:lnTo>
                  <a:lnTo>
                    <a:pt x="13686" y="14698"/>
                  </a:lnTo>
                  <a:lnTo>
                    <a:pt x="13438" y="15131"/>
                  </a:lnTo>
                  <a:lnTo>
                    <a:pt x="13191" y="15523"/>
                  </a:lnTo>
                  <a:lnTo>
                    <a:pt x="12943" y="15895"/>
                  </a:lnTo>
                  <a:lnTo>
                    <a:pt x="12675" y="16225"/>
                  </a:lnTo>
                  <a:lnTo>
                    <a:pt x="12427" y="16514"/>
                  </a:lnTo>
                  <a:lnTo>
                    <a:pt x="12200" y="16803"/>
                  </a:lnTo>
                  <a:lnTo>
                    <a:pt x="11746" y="17257"/>
                  </a:lnTo>
                  <a:lnTo>
                    <a:pt x="11106" y="17856"/>
                  </a:lnTo>
                  <a:lnTo>
                    <a:pt x="10941" y="18021"/>
                  </a:lnTo>
                  <a:lnTo>
                    <a:pt x="10900" y="18062"/>
                  </a:lnTo>
                  <a:lnTo>
                    <a:pt x="10900" y="18083"/>
                  </a:lnTo>
                  <a:lnTo>
                    <a:pt x="10920" y="18103"/>
                  </a:lnTo>
                  <a:lnTo>
                    <a:pt x="10982" y="18083"/>
                  </a:lnTo>
                  <a:lnTo>
                    <a:pt x="11188" y="17979"/>
                  </a:lnTo>
                  <a:lnTo>
                    <a:pt x="11519" y="17773"/>
                  </a:lnTo>
                  <a:lnTo>
                    <a:pt x="11952" y="17463"/>
                  </a:lnTo>
                  <a:lnTo>
                    <a:pt x="12179" y="17278"/>
                  </a:lnTo>
                  <a:lnTo>
                    <a:pt x="12448" y="17051"/>
                  </a:lnTo>
                  <a:lnTo>
                    <a:pt x="12716" y="16782"/>
                  </a:lnTo>
                  <a:lnTo>
                    <a:pt x="13005" y="16493"/>
                  </a:lnTo>
                  <a:lnTo>
                    <a:pt x="13294" y="16163"/>
                  </a:lnTo>
                  <a:lnTo>
                    <a:pt x="13583" y="15812"/>
                  </a:lnTo>
                  <a:lnTo>
                    <a:pt x="13851" y="15399"/>
                  </a:lnTo>
                  <a:lnTo>
                    <a:pt x="14140" y="14966"/>
                  </a:lnTo>
                  <a:lnTo>
                    <a:pt x="14409" y="14491"/>
                  </a:lnTo>
                  <a:lnTo>
                    <a:pt x="14656" y="13975"/>
                  </a:lnTo>
                  <a:lnTo>
                    <a:pt x="14883" y="13418"/>
                  </a:lnTo>
                  <a:lnTo>
                    <a:pt x="15090" y="12840"/>
                  </a:lnTo>
                  <a:lnTo>
                    <a:pt x="15255" y="12221"/>
                  </a:lnTo>
                  <a:lnTo>
                    <a:pt x="15379" y="11581"/>
                  </a:lnTo>
                  <a:lnTo>
                    <a:pt x="15461" y="10900"/>
                  </a:lnTo>
                  <a:lnTo>
                    <a:pt x="15503" y="10549"/>
                  </a:lnTo>
                  <a:lnTo>
                    <a:pt x="15523" y="10198"/>
                  </a:lnTo>
                  <a:lnTo>
                    <a:pt x="15523" y="9847"/>
                  </a:lnTo>
                  <a:lnTo>
                    <a:pt x="15503" y="9475"/>
                  </a:lnTo>
                  <a:lnTo>
                    <a:pt x="15482" y="9124"/>
                  </a:lnTo>
                  <a:lnTo>
                    <a:pt x="15441" y="8753"/>
                  </a:lnTo>
                  <a:lnTo>
                    <a:pt x="15399" y="8381"/>
                  </a:lnTo>
                  <a:lnTo>
                    <a:pt x="15337" y="8010"/>
                  </a:lnTo>
                  <a:lnTo>
                    <a:pt x="15255" y="7638"/>
                  </a:lnTo>
                  <a:lnTo>
                    <a:pt x="15152" y="7267"/>
                  </a:lnTo>
                  <a:lnTo>
                    <a:pt x="15028" y="6895"/>
                  </a:lnTo>
                  <a:lnTo>
                    <a:pt x="14904" y="6524"/>
                  </a:lnTo>
                  <a:lnTo>
                    <a:pt x="14759" y="6152"/>
                  </a:lnTo>
                  <a:lnTo>
                    <a:pt x="14615" y="5780"/>
                  </a:lnTo>
                  <a:lnTo>
                    <a:pt x="14429" y="5430"/>
                  </a:lnTo>
                  <a:lnTo>
                    <a:pt x="14243" y="5058"/>
                  </a:lnTo>
                  <a:lnTo>
                    <a:pt x="14037" y="4707"/>
                  </a:lnTo>
                  <a:lnTo>
                    <a:pt x="13810" y="4377"/>
                  </a:lnTo>
                  <a:lnTo>
                    <a:pt x="13562" y="4047"/>
                  </a:lnTo>
                  <a:lnTo>
                    <a:pt x="13315" y="3716"/>
                  </a:lnTo>
                  <a:lnTo>
                    <a:pt x="13067" y="3407"/>
                  </a:lnTo>
                  <a:lnTo>
                    <a:pt x="12799" y="3097"/>
                  </a:lnTo>
                  <a:lnTo>
                    <a:pt x="12510" y="2829"/>
                  </a:lnTo>
                  <a:lnTo>
                    <a:pt x="12221" y="2540"/>
                  </a:lnTo>
                  <a:lnTo>
                    <a:pt x="11932" y="2292"/>
                  </a:lnTo>
                  <a:lnTo>
                    <a:pt x="11622" y="2044"/>
                  </a:lnTo>
                  <a:lnTo>
                    <a:pt x="11312" y="1817"/>
                  </a:lnTo>
                  <a:lnTo>
                    <a:pt x="11003" y="1611"/>
                  </a:lnTo>
                  <a:lnTo>
                    <a:pt x="10672" y="1405"/>
                  </a:lnTo>
                  <a:lnTo>
                    <a:pt x="10363" y="1219"/>
                  </a:lnTo>
                  <a:lnTo>
                    <a:pt x="10033" y="1033"/>
                  </a:lnTo>
                  <a:lnTo>
                    <a:pt x="9702" y="889"/>
                  </a:lnTo>
                  <a:lnTo>
                    <a:pt x="9372" y="744"/>
                  </a:lnTo>
                  <a:lnTo>
                    <a:pt x="9042" y="620"/>
                  </a:lnTo>
                  <a:lnTo>
                    <a:pt x="8712" y="496"/>
                  </a:lnTo>
                  <a:lnTo>
                    <a:pt x="8361" y="393"/>
                  </a:lnTo>
                  <a:lnTo>
                    <a:pt x="7700" y="228"/>
                  </a:lnTo>
                  <a:lnTo>
                    <a:pt x="7060" y="104"/>
                  </a:lnTo>
                  <a:lnTo>
                    <a:pt x="6420" y="22"/>
                  </a:lnTo>
                  <a:lnTo>
                    <a:pt x="5801"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4144875" y="436275"/>
              <a:ext cx="319450" cy="264225"/>
            </a:xfrm>
            <a:custGeom>
              <a:rect b="b" l="l" r="r" t="t"/>
              <a:pathLst>
                <a:path extrusionOk="0" h="10569" w="12778">
                  <a:moveTo>
                    <a:pt x="7803" y="2291"/>
                  </a:moveTo>
                  <a:lnTo>
                    <a:pt x="8009" y="2312"/>
                  </a:lnTo>
                  <a:lnTo>
                    <a:pt x="8195" y="2353"/>
                  </a:lnTo>
                  <a:lnTo>
                    <a:pt x="8402" y="2457"/>
                  </a:lnTo>
                  <a:lnTo>
                    <a:pt x="8629" y="2601"/>
                  </a:lnTo>
                  <a:lnTo>
                    <a:pt x="8835" y="2787"/>
                  </a:lnTo>
                  <a:lnTo>
                    <a:pt x="7039" y="3963"/>
                  </a:lnTo>
                  <a:lnTo>
                    <a:pt x="6977" y="3716"/>
                  </a:lnTo>
                  <a:lnTo>
                    <a:pt x="6936" y="3489"/>
                  </a:lnTo>
                  <a:lnTo>
                    <a:pt x="6915" y="3262"/>
                  </a:lnTo>
                  <a:lnTo>
                    <a:pt x="6936" y="3076"/>
                  </a:lnTo>
                  <a:lnTo>
                    <a:pt x="6977" y="2890"/>
                  </a:lnTo>
                  <a:lnTo>
                    <a:pt x="7039" y="2725"/>
                  </a:lnTo>
                  <a:lnTo>
                    <a:pt x="7143" y="2580"/>
                  </a:lnTo>
                  <a:lnTo>
                    <a:pt x="7287" y="2457"/>
                  </a:lnTo>
                  <a:lnTo>
                    <a:pt x="7452" y="2374"/>
                  </a:lnTo>
                  <a:lnTo>
                    <a:pt x="7638" y="2312"/>
                  </a:lnTo>
                  <a:lnTo>
                    <a:pt x="7803" y="2291"/>
                  </a:lnTo>
                  <a:close/>
                  <a:moveTo>
                    <a:pt x="5677" y="6647"/>
                  </a:moveTo>
                  <a:lnTo>
                    <a:pt x="5739" y="6894"/>
                  </a:lnTo>
                  <a:lnTo>
                    <a:pt x="5780" y="7121"/>
                  </a:lnTo>
                  <a:lnTo>
                    <a:pt x="5780" y="7349"/>
                  </a:lnTo>
                  <a:lnTo>
                    <a:pt x="5780" y="7534"/>
                  </a:lnTo>
                  <a:lnTo>
                    <a:pt x="5739" y="7720"/>
                  </a:lnTo>
                  <a:lnTo>
                    <a:pt x="5656" y="7885"/>
                  </a:lnTo>
                  <a:lnTo>
                    <a:pt x="5553" y="8030"/>
                  </a:lnTo>
                  <a:lnTo>
                    <a:pt x="5409" y="8133"/>
                  </a:lnTo>
                  <a:lnTo>
                    <a:pt x="5244" y="8215"/>
                  </a:lnTo>
                  <a:lnTo>
                    <a:pt x="5078" y="8277"/>
                  </a:lnTo>
                  <a:lnTo>
                    <a:pt x="4913" y="8298"/>
                  </a:lnTo>
                  <a:lnTo>
                    <a:pt x="4728" y="8277"/>
                  </a:lnTo>
                  <a:lnTo>
                    <a:pt x="4542" y="8215"/>
                  </a:lnTo>
                  <a:lnTo>
                    <a:pt x="4335" y="8112"/>
                  </a:lnTo>
                  <a:lnTo>
                    <a:pt x="4129" y="7968"/>
                  </a:lnTo>
                  <a:lnTo>
                    <a:pt x="3923" y="7803"/>
                  </a:lnTo>
                  <a:lnTo>
                    <a:pt x="5677" y="6647"/>
                  </a:lnTo>
                  <a:close/>
                  <a:moveTo>
                    <a:pt x="7225" y="0"/>
                  </a:moveTo>
                  <a:lnTo>
                    <a:pt x="6936" y="42"/>
                  </a:lnTo>
                  <a:lnTo>
                    <a:pt x="6668" y="103"/>
                  </a:lnTo>
                  <a:lnTo>
                    <a:pt x="6379" y="207"/>
                  </a:lnTo>
                  <a:lnTo>
                    <a:pt x="6110" y="331"/>
                  </a:lnTo>
                  <a:lnTo>
                    <a:pt x="5863" y="475"/>
                  </a:lnTo>
                  <a:lnTo>
                    <a:pt x="5553" y="723"/>
                  </a:lnTo>
                  <a:lnTo>
                    <a:pt x="5285" y="950"/>
                  </a:lnTo>
                  <a:lnTo>
                    <a:pt x="5078" y="1218"/>
                  </a:lnTo>
                  <a:lnTo>
                    <a:pt x="4913" y="1486"/>
                  </a:lnTo>
                  <a:lnTo>
                    <a:pt x="4789" y="1775"/>
                  </a:lnTo>
                  <a:lnTo>
                    <a:pt x="4686" y="2064"/>
                  </a:lnTo>
                  <a:lnTo>
                    <a:pt x="4645" y="2353"/>
                  </a:lnTo>
                  <a:lnTo>
                    <a:pt x="4624" y="2663"/>
                  </a:lnTo>
                  <a:lnTo>
                    <a:pt x="4624" y="2973"/>
                  </a:lnTo>
                  <a:lnTo>
                    <a:pt x="4666" y="3282"/>
                  </a:lnTo>
                  <a:lnTo>
                    <a:pt x="4707" y="3612"/>
                  </a:lnTo>
                  <a:lnTo>
                    <a:pt x="4789" y="3922"/>
                  </a:lnTo>
                  <a:lnTo>
                    <a:pt x="4975" y="4562"/>
                  </a:lnTo>
                  <a:lnTo>
                    <a:pt x="5182" y="5181"/>
                  </a:lnTo>
                  <a:lnTo>
                    <a:pt x="3056" y="6564"/>
                  </a:lnTo>
                  <a:lnTo>
                    <a:pt x="2870" y="6193"/>
                  </a:lnTo>
                  <a:lnTo>
                    <a:pt x="2725" y="5800"/>
                  </a:lnTo>
                  <a:lnTo>
                    <a:pt x="2601" y="5408"/>
                  </a:lnTo>
                  <a:lnTo>
                    <a:pt x="2498" y="5016"/>
                  </a:lnTo>
                  <a:lnTo>
                    <a:pt x="2416" y="4624"/>
                  </a:lnTo>
                  <a:lnTo>
                    <a:pt x="2374" y="4252"/>
                  </a:lnTo>
                  <a:lnTo>
                    <a:pt x="2354" y="3860"/>
                  </a:lnTo>
                  <a:lnTo>
                    <a:pt x="2354" y="3509"/>
                  </a:lnTo>
                  <a:lnTo>
                    <a:pt x="352" y="3819"/>
                  </a:lnTo>
                  <a:lnTo>
                    <a:pt x="331" y="4232"/>
                  </a:lnTo>
                  <a:lnTo>
                    <a:pt x="372" y="4686"/>
                  </a:lnTo>
                  <a:lnTo>
                    <a:pt x="434" y="5140"/>
                  </a:lnTo>
                  <a:lnTo>
                    <a:pt x="558" y="5635"/>
                  </a:lnTo>
                  <a:lnTo>
                    <a:pt x="702" y="6131"/>
                  </a:lnTo>
                  <a:lnTo>
                    <a:pt x="909" y="6647"/>
                  </a:lnTo>
                  <a:lnTo>
                    <a:pt x="1136" y="7142"/>
                  </a:lnTo>
                  <a:lnTo>
                    <a:pt x="1384" y="7638"/>
                  </a:lnTo>
                  <a:lnTo>
                    <a:pt x="1" y="8546"/>
                  </a:lnTo>
                  <a:lnTo>
                    <a:pt x="826" y="9805"/>
                  </a:lnTo>
                  <a:lnTo>
                    <a:pt x="2251" y="8876"/>
                  </a:lnTo>
                  <a:lnTo>
                    <a:pt x="2540" y="9206"/>
                  </a:lnTo>
                  <a:lnTo>
                    <a:pt x="2849" y="9495"/>
                  </a:lnTo>
                  <a:lnTo>
                    <a:pt x="3138" y="9743"/>
                  </a:lnTo>
                  <a:lnTo>
                    <a:pt x="3448" y="9970"/>
                  </a:lnTo>
                  <a:lnTo>
                    <a:pt x="3737" y="10156"/>
                  </a:lnTo>
                  <a:lnTo>
                    <a:pt x="4046" y="10300"/>
                  </a:lnTo>
                  <a:lnTo>
                    <a:pt x="4356" y="10403"/>
                  </a:lnTo>
                  <a:lnTo>
                    <a:pt x="4645" y="10486"/>
                  </a:lnTo>
                  <a:lnTo>
                    <a:pt x="4955" y="10548"/>
                  </a:lnTo>
                  <a:lnTo>
                    <a:pt x="5244" y="10569"/>
                  </a:lnTo>
                  <a:lnTo>
                    <a:pt x="5533" y="10548"/>
                  </a:lnTo>
                  <a:lnTo>
                    <a:pt x="5822" y="10527"/>
                  </a:lnTo>
                  <a:lnTo>
                    <a:pt x="6090" y="10445"/>
                  </a:lnTo>
                  <a:lnTo>
                    <a:pt x="6379" y="10362"/>
                  </a:lnTo>
                  <a:lnTo>
                    <a:pt x="6627" y="10238"/>
                  </a:lnTo>
                  <a:lnTo>
                    <a:pt x="6895" y="10094"/>
                  </a:lnTo>
                  <a:lnTo>
                    <a:pt x="7204" y="9867"/>
                  </a:lnTo>
                  <a:lnTo>
                    <a:pt x="7452" y="9619"/>
                  </a:lnTo>
                  <a:lnTo>
                    <a:pt x="7659" y="9371"/>
                  </a:lnTo>
                  <a:lnTo>
                    <a:pt x="7824" y="9103"/>
                  </a:lnTo>
                  <a:lnTo>
                    <a:pt x="7948" y="8814"/>
                  </a:lnTo>
                  <a:lnTo>
                    <a:pt x="8030" y="8525"/>
                  </a:lnTo>
                  <a:lnTo>
                    <a:pt x="8092" y="8236"/>
                  </a:lnTo>
                  <a:lnTo>
                    <a:pt x="8113" y="7926"/>
                  </a:lnTo>
                  <a:lnTo>
                    <a:pt x="8092" y="7617"/>
                  </a:lnTo>
                  <a:lnTo>
                    <a:pt x="8071" y="7307"/>
                  </a:lnTo>
                  <a:lnTo>
                    <a:pt x="8009" y="6998"/>
                  </a:lnTo>
                  <a:lnTo>
                    <a:pt x="7948" y="6688"/>
                  </a:lnTo>
                  <a:lnTo>
                    <a:pt x="7762" y="6048"/>
                  </a:lnTo>
                  <a:lnTo>
                    <a:pt x="7555" y="5450"/>
                  </a:lnTo>
                  <a:lnTo>
                    <a:pt x="9702" y="4025"/>
                  </a:lnTo>
                  <a:lnTo>
                    <a:pt x="9826" y="4294"/>
                  </a:lnTo>
                  <a:lnTo>
                    <a:pt x="9929" y="4562"/>
                  </a:lnTo>
                  <a:lnTo>
                    <a:pt x="10032" y="4851"/>
                  </a:lnTo>
                  <a:lnTo>
                    <a:pt x="10115" y="5140"/>
                  </a:lnTo>
                  <a:lnTo>
                    <a:pt x="10177" y="5450"/>
                  </a:lnTo>
                  <a:lnTo>
                    <a:pt x="10239" y="5759"/>
                  </a:lnTo>
                  <a:lnTo>
                    <a:pt x="10280" y="6069"/>
                  </a:lnTo>
                  <a:lnTo>
                    <a:pt x="10321" y="6399"/>
                  </a:lnTo>
                  <a:lnTo>
                    <a:pt x="12282" y="6027"/>
                  </a:lnTo>
                  <a:lnTo>
                    <a:pt x="12262" y="5656"/>
                  </a:lnTo>
                  <a:lnTo>
                    <a:pt x="12220" y="5264"/>
                  </a:lnTo>
                  <a:lnTo>
                    <a:pt x="12138" y="4872"/>
                  </a:lnTo>
                  <a:lnTo>
                    <a:pt x="12035" y="4500"/>
                  </a:lnTo>
                  <a:lnTo>
                    <a:pt x="11911" y="4108"/>
                  </a:lnTo>
                  <a:lnTo>
                    <a:pt x="11746" y="3716"/>
                  </a:lnTo>
                  <a:lnTo>
                    <a:pt x="11580" y="3323"/>
                  </a:lnTo>
                  <a:lnTo>
                    <a:pt x="11374" y="2952"/>
                  </a:lnTo>
                  <a:lnTo>
                    <a:pt x="12778" y="2044"/>
                  </a:lnTo>
                  <a:lnTo>
                    <a:pt x="11952" y="764"/>
                  </a:lnTo>
                  <a:lnTo>
                    <a:pt x="10528" y="1693"/>
                  </a:lnTo>
                  <a:lnTo>
                    <a:pt x="10239" y="1363"/>
                  </a:lnTo>
                  <a:lnTo>
                    <a:pt x="9950" y="1074"/>
                  </a:lnTo>
                  <a:lnTo>
                    <a:pt x="9640" y="805"/>
                  </a:lnTo>
                  <a:lnTo>
                    <a:pt x="9351" y="599"/>
                  </a:lnTo>
                  <a:lnTo>
                    <a:pt x="9042" y="413"/>
                  </a:lnTo>
                  <a:lnTo>
                    <a:pt x="8732" y="269"/>
                  </a:lnTo>
                  <a:lnTo>
                    <a:pt x="8422" y="145"/>
                  </a:lnTo>
                  <a:lnTo>
                    <a:pt x="8133" y="62"/>
                  </a:lnTo>
                  <a:lnTo>
                    <a:pt x="7824" y="21"/>
                  </a:lnTo>
                  <a:lnTo>
                    <a:pt x="7535"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5570675" y="3855500"/>
              <a:ext cx="638875" cy="637825"/>
            </a:xfrm>
            <a:custGeom>
              <a:rect b="b" l="l" r="r" t="t"/>
              <a:pathLst>
                <a:path extrusionOk="0" h="25513" w="25555">
                  <a:moveTo>
                    <a:pt x="12488" y="0"/>
                  </a:moveTo>
                  <a:lnTo>
                    <a:pt x="11848" y="21"/>
                  </a:lnTo>
                  <a:lnTo>
                    <a:pt x="11229" y="83"/>
                  </a:lnTo>
                  <a:lnTo>
                    <a:pt x="10589" y="186"/>
                  </a:lnTo>
                  <a:lnTo>
                    <a:pt x="9970" y="310"/>
                  </a:lnTo>
                  <a:lnTo>
                    <a:pt x="9351" y="475"/>
                  </a:lnTo>
                  <a:lnTo>
                    <a:pt x="8732" y="661"/>
                  </a:lnTo>
                  <a:lnTo>
                    <a:pt x="8112" y="888"/>
                  </a:lnTo>
                  <a:lnTo>
                    <a:pt x="7493" y="1135"/>
                  </a:lnTo>
                  <a:lnTo>
                    <a:pt x="6915" y="1424"/>
                  </a:lnTo>
                  <a:lnTo>
                    <a:pt x="6358" y="1734"/>
                  </a:lnTo>
                  <a:lnTo>
                    <a:pt x="5801" y="2064"/>
                  </a:lnTo>
                  <a:lnTo>
                    <a:pt x="5285" y="2436"/>
                  </a:lnTo>
                  <a:lnTo>
                    <a:pt x="4789" y="2807"/>
                  </a:lnTo>
                  <a:lnTo>
                    <a:pt x="4294" y="3220"/>
                  </a:lnTo>
                  <a:lnTo>
                    <a:pt x="3840" y="3633"/>
                  </a:lnTo>
                  <a:lnTo>
                    <a:pt x="3406" y="4087"/>
                  </a:lnTo>
                  <a:lnTo>
                    <a:pt x="2993" y="4541"/>
                  </a:lnTo>
                  <a:lnTo>
                    <a:pt x="2622" y="5037"/>
                  </a:lnTo>
                  <a:lnTo>
                    <a:pt x="2250" y="5532"/>
                  </a:lnTo>
                  <a:lnTo>
                    <a:pt x="1920" y="6048"/>
                  </a:lnTo>
                  <a:lnTo>
                    <a:pt x="1610" y="6564"/>
                  </a:lnTo>
                  <a:lnTo>
                    <a:pt x="1321" y="7121"/>
                  </a:lnTo>
                  <a:lnTo>
                    <a:pt x="1074" y="7679"/>
                  </a:lnTo>
                  <a:lnTo>
                    <a:pt x="826" y="8236"/>
                  </a:lnTo>
                  <a:lnTo>
                    <a:pt x="640" y="8814"/>
                  </a:lnTo>
                  <a:lnTo>
                    <a:pt x="455" y="9413"/>
                  </a:lnTo>
                  <a:lnTo>
                    <a:pt x="310" y="9991"/>
                  </a:lnTo>
                  <a:lnTo>
                    <a:pt x="186" y="10610"/>
                  </a:lnTo>
                  <a:lnTo>
                    <a:pt x="104" y="11208"/>
                  </a:lnTo>
                  <a:lnTo>
                    <a:pt x="42" y="11828"/>
                  </a:lnTo>
                  <a:lnTo>
                    <a:pt x="0" y="12447"/>
                  </a:lnTo>
                  <a:lnTo>
                    <a:pt x="0" y="13066"/>
                  </a:lnTo>
                  <a:lnTo>
                    <a:pt x="42" y="13685"/>
                  </a:lnTo>
                  <a:lnTo>
                    <a:pt x="104" y="14325"/>
                  </a:lnTo>
                  <a:lnTo>
                    <a:pt x="186" y="14944"/>
                  </a:lnTo>
                  <a:lnTo>
                    <a:pt x="310" y="15564"/>
                  </a:lnTo>
                  <a:lnTo>
                    <a:pt x="475" y="16204"/>
                  </a:lnTo>
                  <a:lnTo>
                    <a:pt x="661" y="16823"/>
                  </a:lnTo>
                  <a:lnTo>
                    <a:pt x="888" y="17442"/>
                  </a:lnTo>
                  <a:lnTo>
                    <a:pt x="1136" y="18041"/>
                  </a:lnTo>
                  <a:lnTo>
                    <a:pt x="1425" y="18619"/>
                  </a:lnTo>
                  <a:lnTo>
                    <a:pt x="1734" y="19176"/>
                  </a:lnTo>
                  <a:lnTo>
                    <a:pt x="2065" y="19733"/>
                  </a:lnTo>
                  <a:lnTo>
                    <a:pt x="2436" y="20249"/>
                  </a:lnTo>
                  <a:lnTo>
                    <a:pt x="2808" y="20745"/>
                  </a:lnTo>
                  <a:lnTo>
                    <a:pt x="3220" y="21219"/>
                  </a:lnTo>
                  <a:lnTo>
                    <a:pt x="3633" y="21674"/>
                  </a:lnTo>
                  <a:lnTo>
                    <a:pt x="4087" y="22107"/>
                  </a:lnTo>
                  <a:lnTo>
                    <a:pt x="4562" y="22520"/>
                  </a:lnTo>
                  <a:lnTo>
                    <a:pt x="5037" y="22912"/>
                  </a:lnTo>
                  <a:lnTo>
                    <a:pt x="5532" y="23263"/>
                  </a:lnTo>
                  <a:lnTo>
                    <a:pt x="6048" y="23593"/>
                  </a:lnTo>
                  <a:lnTo>
                    <a:pt x="6585" y="23903"/>
                  </a:lnTo>
                  <a:lnTo>
                    <a:pt x="7122" y="24192"/>
                  </a:lnTo>
                  <a:lnTo>
                    <a:pt x="7679" y="24460"/>
                  </a:lnTo>
                  <a:lnTo>
                    <a:pt x="8236" y="24687"/>
                  </a:lnTo>
                  <a:lnTo>
                    <a:pt x="8814" y="24894"/>
                  </a:lnTo>
                  <a:lnTo>
                    <a:pt x="9413" y="25059"/>
                  </a:lnTo>
                  <a:lnTo>
                    <a:pt x="10011" y="25203"/>
                  </a:lnTo>
                  <a:lnTo>
                    <a:pt x="10610" y="25327"/>
                  </a:lnTo>
                  <a:lnTo>
                    <a:pt x="11229" y="25410"/>
                  </a:lnTo>
                  <a:lnTo>
                    <a:pt x="11828" y="25471"/>
                  </a:lnTo>
                  <a:lnTo>
                    <a:pt x="12468" y="25513"/>
                  </a:lnTo>
                  <a:lnTo>
                    <a:pt x="13087" y="25513"/>
                  </a:lnTo>
                  <a:lnTo>
                    <a:pt x="13706" y="25471"/>
                  </a:lnTo>
                  <a:lnTo>
                    <a:pt x="14325" y="25410"/>
                  </a:lnTo>
                  <a:lnTo>
                    <a:pt x="14965" y="25306"/>
                  </a:lnTo>
                  <a:lnTo>
                    <a:pt x="15585" y="25183"/>
                  </a:lnTo>
                  <a:lnTo>
                    <a:pt x="16224" y="25038"/>
                  </a:lnTo>
                  <a:lnTo>
                    <a:pt x="16844" y="24832"/>
                  </a:lnTo>
                  <a:lnTo>
                    <a:pt x="17463" y="24605"/>
                  </a:lnTo>
                  <a:lnTo>
                    <a:pt x="18062" y="24357"/>
                  </a:lnTo>
                  <a:lnTo>
                    <a:pt x="18639" y="24068"/>
                  </a:lnTo>
                  <a:lnTo>
                    <a:pt x="19217" y="23758"/>
                  </a:lnTo>
                  <a:lnTo>
                    <a:pt x="19754" y="23428"/>
                  </a:lnTo>
                  <a:lnTo>
                    <a:pt x="20270" y="23077"/>
                  </a:lnTo>
                  <a:lnTo>
                    <a:pt x="20786" y="22685"/>
                  </a:lnTo>
                  <a:lnTo>
                    <a:pt x="21261" y="22272"/>
                  </a:lnTo>
                  <a:lnTo>
                    <a:pt x="21715" y="21859"/>
                  </a:lnTo>
                  <a:lnTo>
                    <a:pt x="22148" y="21405"/>
                  </a:lnTo>
                  <a:lnTo>
                    <a:pt x="22561" y="20951"/>
                  </a:lnTo>
                  <a:lnTo>
                    <a:pt x="22953" y="20456"/>
                  </a:lnTo>
                  <a:lnTo>
                    <a:pt x="23304" y="19960"/>
                  </a:lnTo>
                  <a:lnTo>
                    <a:pt x="23635" y="19444"/>
                  </a:lnTo>
                  <a:lnTo>
                    <a:pt x="23944" y="18928"/>
                  </a:lnTo>
                  <a:lnTo>
                    <a:pt x="24233" y="18371"/>
                  </a:lnTo>
                  <a:lnTo>
                    <a:pt x="24502" y="17834"/>
                  </a:lnTo>
                  <a:lnTo>
                    <a:pt x="24729" y="17256"/>
                  </a:lnTo>
                  <a:lnTo>
                    <a:pt x="24935" y="16678"/>
                  </a:lnTo>
                  <a:lnTo>
                    <a:pt x="25100" y="16100"/>
                  </a:lnTo>
                  <a:lnTo>
                    <a:pt x="25245" y="15502"/>
                  </a:lnTo>
                  <a:lnTo>
                    <a:pt x="25368" y="14903"/>
                  </a:lnTo>
                  <a:lnTo>
                    <a:pt x="25472" y="14284"/>
                  </a:lnTo>
                  <a:lnTo>
                    <a:pt x="25534" y="13665"/>
                  </a:lnTo>
                  <a:lnTo>
                    <a:pt x="25554" y="13045"/>
                  </a:lnTo>
                  <a:lnTo>
                    <a:pt x="25554" y="12426"/>
                  </a:lnTo>
                  <a:lnTo>
                    <a:pt x="25534" y="11807"/>
                  </a:lnTo>
                  <a:lnTo>
                    <a:pt x="25472" y="11167"/>
                  </a:lnTo>
                  <a:lnTo>
                    <a:pt x="25368" y="10548"/>
                  </a:lnTo>
                  <a:lnTo>
                    <a:pt x="25245" y="9929"/>
                  </a:lnTo>
                  <a:lnTo>
                    <a:pt x="25080" y="9309"/>
                  </a:lnTo>
                  <a:lnTo>
                    <a:pt x="24894" y="8690"/>
                  </a:lnTo>
                  <a:lnTo>
                    <a:pt x="24667" y="8071"/>
                  </a:lnTo>
                  <a:lnTo>
                    <a:pt x="24419" y="7452"/>
                  </a:lnTo>
                  <a:lnTo>
                    <a:pt x="24130" y="6874"/>
                  </a:lnTo>
                  <a:lnTo>
                    <a:pt x="23820" y="6316"/>
                  </a:lnTo>
                  <a:lnTo>
                    <a:pt x="23490" y="5759"/>
                  </a:lnTo>
                  <a:lnTo>
                    <a:pt x="23139" y="5243"/>
                  </a:lnTo>
                  <a:lnTo>
                    <a:pt x="22747" y="4748"/>
                  </a:lnTo>
                  <a:lnTo>
                    <a:pt x="22334" y="4273"/>
                  </a:lnTo>
                  <a:lnTo>
                    <a:pt x="21921" y="3819"/>
                  </a:lnTo>
                  <a:lnTo>
                    <a:pt x="21467" y="3385"/>
                  </a:lnTo>
                  <a:lnTo>
                    <a:pt x="21013" y="2973"/>
                  </a:lnTo>
                  <a:lnTo>
                    <a:pt x="20518" y="2580"/>
                  </a:lnTo>
                  <a:lnTo>
                    <a:pt x="20022" y="2229"/>
                  </a:lnTo>
                  <a:lnTo>
                    <a:pt x="19506" y="1899"/>
                  </a:lnTo>
                  <a:lnTo>
                    <a:pt x="18990" y="1590"/>
                  </a:lnTo>
                  <a:lnTo>
                    <a:pt x="18433" y="1301"/>
                  </a:lnTo>
                  <a:lnTo>
                    <a:pt x="17876" y="1053"/>
                  </a:lnTo>
                  <a:lnTo>
                    <a:pt x="17318" y="826"/>
                  </a:lnTo>
                  <a:lnTo>
                    <a:pt x="16740" y="619"/>
                  </a:lnTo>
                  <a:lnTo>
                    <a:pt x="16142" y="434"/>
                  </a:lnTo>
                  <a:lnTo>
                    <a:pt x="15564" y="289"/>
                  </a:lnTo>
                  <a:lnTo>
                    <a:pt x="14945" y="165"/>
                  </a:lnTo>
                  <a:lnTo>
                    <a:pt x="14346" y="83"/>
                  </a:lnTo>
                  <a:lnTo>
                    <a:pt x="13727" y="21"/>
                  </a:lnTo>
                  <a:lnTo>
                    <a:pt x="131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5646525" y="3931350"/>
              <a:ext cx="487150" cy="486125"/>
            </a:xfrm>
            <a:custGeom>
              <a:rect b="b" l="l" r="r" t="t"/>
              <a:pathLst>
                <a:path extrusionOk="0" h="19445" w="19486">
                  <a:moveTo>
                    <a:pt x="9516" y="0"/>
                  </a:moveTo>
                  <a:lnTo>
                    <a:pt x="9042" y="21"/>
                  </a:lnTo>
                  <a:lnTo>
                    <a:pt x="8567" y="62"/>
                  </a:lnTo>
                  <a:lnTo>
                    <a:pt x="8092" y="145"/>
                  </a:lnTo>
                  <a:lnTo>
                    <a:pt x="7597" y="228"/>
                  </a:lnTo>
                  <a:lnTo>
                    <a:pt x="7122" y="351"/>
                  </a:lnTo>
                  <a:lnTo>
                    <a:pt x="6647" y="496"/>
                  </a:lnTo>
                  <a:lnTo>
                    <a:pt x="6193" y="682"/>
                  </a:lnTo>
                  <a:lnTo>
                    <a:pt x="5718" y="867"/>
                  </a:lnTo>
                  <a:lnTo>
                    <a:pt x="5285" y="1094"/>
                  </a:lnTo>
                  <a:lnTo>
                    <a:pt x="4851" y="1321"/>
                  </a:lnTo>
                  <a:lnTo>
                    <a:pt x="4439" y="1569"/>
                  </a:lnTo>
                  <a:lnTo>
                    <a:pt x="4026" y="1858"/>
                  </a:lnTo>
                  <a:lnTo>
                    <a:pt x="3654" y="2147"/>
                  </a:lnTo>
                  <a:lnTo>
                    <a:pt x="3283" y="2457"/>
                  </a:lnTo>
                  <a:lnTo>
                    <a:pt x="2932" y="2766"/>
                  </a:lnTo>
                  <a:lnTo>
                    <a:pt x="2601" y="3117"/>
                  </a:lnTo>
                  <a:lnTo>
                    <a:pt x="2292" y="3468"/>
                  </a:lnTo>
                  <a:lnTo>
                    <a:pt x="2003" y="3840"/>
                  </a:lnTo>
                  <a:lnTo>
                    <a:pt x="1735" y="4211"/>
                  </a:lnTo>
                  <a:lnTo>
                    <a:pt x="1466" y="4603"/>
                  </a:lnTo>
                  <a:lnTo>
                    <a:pt x="1239" y="5016"/>
                  </a:lnTo>
                  <a:lnTo>
                    <a:pt x="1012" y="5429"/>
                  </a:lnTo>
                  <a:lnTo>
                    <a:pt x="826" y="5842"/>
                  </a:lnTo>
                  <a:lnTo>
                    <a:pt x="641" y="6275"/>
                  </a:lnTo>
                  <a:lnTo>
                    <a:pt x="496" y="6709"/>
                  </a:lnTo>
                  <a:lnTo>
                    <a:pt x="352" y="7163"/>
                  </a:lnTo>
                  <a:lnTo>
                    <a:pt x="248" y="7617"/>
                  </a:lnTo>
                  <a:lnTo>
                    <a:pt x="145" y="8071"/>
                  </a:lnTo>
                  <a:lnTo>
                    <a:pt x="83" y="8546"/>
                  </a:lnTo>
                  <a:lnTo>
                    <a:pt x="42" y="9021"/>
                  </a:lnTo>
                  <a:lnTo>
                    <a:pt x="1" y="9475"/>
                  </a:lnTo>
                  <a:lnTo>
                    <a:pt x="1" y="9950"/>
                  </a:lnTo>
                  <a:lnTo>
                    <a:pt x="42" y="10445"/>
                  </a:lnTo>
                  <a:lnTo>
                    <a:pt x="83" y="10920"/>
                  </a:lnTo>
                  <a:lnTo>
                    <a:pt x="145" y="11394"/>
                  </a:lnTo>
                  <a:lnTo>
                    <a:pt x="248" y="11869"/>
                  </a:lnTo>
                  <a:lnTo>
                    <a:pt x="372" y="12344"/>
                  </a:lnTo>
                  <a:lnTo>
                    <a:pt x="517" y="12819"/>
                  </a:lnTo>
                  <a:lnTo>
                    <a:pt x="682" y="13293"/>
                  </a:lnTo>
                  <a:lnTo>
                    <a:pt x="888" y="13748"/>
                  </a:lnTo>
                  <a:lnTo>
                    <a:pt x="1095" y="14181"/>
                  </a:lnTo>
                  <a:lnTo>
                    <a:pt x="1322" y="14614"/>
                  </a:lnTo>
                  <a:lnTo>
                    <a:pt x="1590" y="15027"/>
                  </a:lnTo>
                  <a:lnTo>
                    <a:pt x="1858" y="15440"/>
                  </a:lnTo>
                  <a:lnTo>
                    <a:pt x="2147" y="15812"/>
                  </a:lnTo>
                  <a:lnTo>
                    <a:pt x="2457" y="16183"/>
                  </a:lnTo>
                  <a:lnTo>
                    <a:pt x="2787" y="16513"/>
                  </a:lnTo>
                  <a:lnTo>
                    <a:pt x="3118" y="16844"/>
                  </a:lnTo>
                  <a:lnTo>
                    <a:pt x="3468" y="17153"/>
                  </a:lnTo>
                  <a:lnTo>
                    <a:pt x="3840" y="17463"/>
                  </a:lnTo>
                  <a:lnTo>
                    <a:pt x="4232" y="17731"/>
                  </a:lnTo>
                  <a:lnTo>
                    <a:pt x="4624" y="17979"/>
                  </a:lnTo>
                  <a:lnTo>
                    <a:pt x="5016" y="18227"/>
                  </a:lnTo>
                  <a:lnTo>
                    <a:pt x="5429" y="18433"/>
                  </a:lnTo>
                  <a:lnTo>
                    <a:pt x="5863" y="18640"/>
                  </a:lnTo>
                  <a:lnTo>
                    <a:pt x="6296" y="18805"/>
                  </a:lnTo>
                  <a:lnTo>
                    <a:pt x="6730" y="18970"/>
                  </a:lnTo>
                  <a:lnTo>
                    <a:pt x="7184" y="19094"/>
                  </a:lnTo>
                  <a:lnTo>
                    <a:pt x="7638" y="19217"/>
                  </a:lnTo>
                  <a:lnTo>
                    <a:pt x="8092" y="19300"/>
                  </a:lnTo>
                  <a:lnTo>
                    <a:pt x="8567" y="19362"/>
                  </a:lnTo>
                  <a:lnTo>
                    <a:pt x="9021" y="19403"/>
                  </a:lnTo>
                  <a:lnTo>
                    <a:pt x="9496" y="19445"/>
                  </a:lnTo>
                  <a:lnTo>
                    <a:pt x="9970" y="19445"/>
                  </a:lnTo>
                  <a:lnTo>
                    <a:pt x="10445" y="19403"/>
                  </a:lnTo>
                  <a:lnTo>
                    <a:pt x="10941" y="19362"/>
                  </a:lnTo>
                  <a:lnTo>
                    <a:pt x="11415" y="19300"/>
                  </a:lnTo>
                  <a:lnTo>
                    <a:pt x="11890" y="19197"/>
                  </a:lnTo>
                  <a:lnTo>
                    <a:pt x="12365" y="19073"/>
                  </a:lnTo>
                  <a:lnTo>
                    <a:pt x="12840" y="18928"/>
                  </a:lnTo>
                  <a:lnTo>
                    <a:pt x="13314" y="18763"/>
                  </a:lnTo>
                  <a:lnTo>
                    <a:pt x="13768" y="18557"/>
                  </a:lnTo>
                  <a:lnTo>
                    <a:pt x="14222" y="18351"/>
                  </a:lnTo>
                  <a:lnTo>
                    <a:pt x="14656" y="18103"/>
                  </a:lnTo>
                  <a:lnTo>
                    <a:pt x="15069" y="17855"/>
                  </a:lnTo>
                  <a:lnTo>
                    <a:pt x="15461" y="17587"/>
                  </a:lnTo>
                  <a:lnTo>
                    <a:pt x="15853" y="17277"/>
                  </a:lnTo>
                  <a:lnTo>
                    <a:pt x="16204" y="16988"/>
                  </a:lnTo>
                  <a:lnTo>
                    <a:pt x="16555" y="16658"/>
                  </a:lnTo>
                  <a:lnTo>
                    <a:pt x="16885" y="16307"/>
                  </a:lnTo>
                  <a:lnTo>
                    <a:pt x="17195" y="15956"/>
                  </a:lnTo>
                  <a:lnTo>
                    <a:pt x="17484" y="15605"/>
                  </a:lnTo>
                  <a:lnTo>
                    <a:pt x="17773" y="15213"/>
                  </a:lnTo>
                  <a:lnTo>
                    <a:pt x="18020" y="14821"/>
                  </a:lnTo>
                  <a:lnTo>
                    <a:pt x="18268" y="14429"/>
                  </a:lnTo>
                  <a:lnTo>
                    <a:pt x="18475" y="14016"/>
                  </a:lnTo>
                  <a:lnTo>
                    <a:pt x="18681" y="13582"/>
                  </a:lnTo>
                  <a:lnTo>
                    <a:pt x="18846" y="13149"/>
                  </a:lnTo>
                  <a:lnTo>
                    <a:pt x="19011" y="12715"/>
                  </a:lnTo>
                  <a:lnTo>
                    <a:pt x="19135" y="12261"/>
                  </a:lnTo>
                  <a:lnTo>
                    <a:pt x="19259" y="11807"/>
                  </a:lnTo>
                  <a:lnTo>
                    <a:pt x="19342" y="11353"/>
                  </a:lnTo>
                  <a:lnTo>
                    <a:pt x="19403" y="10878"/>
                  </a:lnTo>
                  <a:lnTo>
                    <a:pt x="19465" y="10424"/>
                  </a:lnTo>
                  <a:lnTo>
                    <a:pt x="19486" y="9950"/>
                  </a:lnTo>
                  <a:lnTo>
                    <a:pt x="19486" y="9475"/>
                  </a:lnTo>
                  <a:lnTo>
                    <a:pt x="19465" y="9000"/>
                  </a:lnTo>
                  <a:lnTo>
                    <a:pt x="19424" y="8525"/>
                  </a:lnTo>
                  <a:lnTo>
                    <a:pt x="19342" y="8030"/>
                  </a:lnTo>
                  <a:lnTo>
                    <a:pt x="19238" y="7555"/>
                  </a:lnTo>
                  <a:lnTo>
                    <a:pt x="19135" y="7080"/>
                  </a:lnTo>
                  <a:lnTo>
                    <a:pt x="18991" y="6606"/>
                  </a:lnTo>
                  <a:lnTo>
                    <a:pt x="18805" y="6152"/>
                  </a:lnTo>
                  <a:lnTo>
                    <a:pt x="18619" y="5677"/>
                  </a:lnTo>
                  <a:lnTo>
                    <a:pt x="18392" y="5243"/>
                  </a:lnTo>
                  <a:lnTo>
                    <a:pt x="18165" y="4810"/>
                  </a:lnTo>
                  <a:lnTo>
                    <a:pt x="17917" y="4397"/>
                  </a:lnTo>
                  <a:lnTo>
                    <a:pt x="17628" y="4005"/>
                  </a:lnTo>
                  <a:lnTo>
                    <a:pt x="17339" y="3613"/>
                  </a:lnTo>
                  <a:lnTo>
                    <a:pt x="17030" y="3262"/>
                  </a:lnTo>
                  <a:lnTo>
                    <a:pt x="16720" y="2911"/>
                  </a:lnTo>
                  <a:lnTo>
                    <a:pt x="16369" y="2581"/>
                  </a:lnTo>
                  <a:lnTo>
                    <a:pt x="16018" y="2271"/>
                  </a:lnTo>
                  <a:lnTo>
                    <a:pt x="15647" y="1982"/>
                  </a:lnTo>
                  <a:lnTo>
                    <a:pt x="15275" y="1693"/>
                  </a:lnTo>
                  <a:lnTo>
                    <a:pt x="14883" y="1445"/>
                  </a:lnTo>
                  <a:lnTo>
                    <a:pt x="14470" y="1218"/>
                  </a:lnTo>
                  <a:lnTo>
                    <a:pt x="14057" y="991"/>
                  </a:lnTo>
                  <a:lnTo>
                    <a:pt x="13645" y="805"/>
                  </a:lnTo>
                  <a:lnTo>
                    <a:pt x="13211" y="620"/>
                  </a:lnTo>
                  <a:lnTo>
                    <a:pt x="12757" y="475"/>
                  </a:lnTo>
                  <a:lnTo>
                    <a:pt x="12323" y="331"/>
                  </a:lnTo>
                  <a:lnTo>
                    <a:pt x="11869" y="228"/>
                  </a:lnTo>
                  <a:lnTo>
                    <a:pt x="11395" y="124"/>
                  </a:lnTo>
                  <a:lnTo>
                    <a:pt x="10941" y="62"/>
                  </a:lnTo>
                  <a:lnTo>
                    <a:pt x="10466" y="21"/>
                  </a:lnTo>
                  <a:lnTo>
                    <a:pt x="99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5640325" y="3922050"/>
              <a:ext cx="473750" cy="348350"/>
            </a:xfrm>
            <a:custGeom>
              <a:rect b="b" l="l" r="r" t="t"/>
              <a:pathLst>
                <a:path extrusionOk="0" h="13934" w="18950">
                  <a:moveTo>
                    <a:pt x="9867" y="1"/>
                  </a:moveTo>
                  <a:lnTo>
                    <a:pt x="9475" y="22"/>
                  </a:lnTo>
                  <a:lnTo>
                    <a:pt x="9104" y="42"/>
                  </a:lnTo>
                  <a:lnTo>
                    <a:pt x="8712" y="83"/>
                  </a:lnTo>
                  <a:lnTo>
                    <a:pt x="8319" y="145"/>
                  </a:lnTo>
                  <a:lnTo>
                    <a:pt x="7927" y="207"/>
                  </a:lnTo>
                  <a:lnTo>
                    <a:pt x="7535" y="311"/>
                  </a:lnTo>
                  <a:lnTo>
                    <a:pt x="7163" y="414"/>
                  </a:lnTo>
                  <a:lnTo>
                    <a:pt x="6771" y="538"/>
                  </a:lnTo>
                  <a:lnTo>
                    <a:pt x="6379" y="661"/>
                  </a:lnTo>
                  <a:lnTo>
                    <a:pt x="6008" y="827"/>
                  </a:lnTo>
                  <a:lnTo>
                    <a:pt x="5636" y="992"/>
                  </a:lnTo>
                  <a:lnTo>
                    <a:pt x="5264" y="1177"/>
                  </a:lnTo>
                  <a:lnTo>
                    <a:pt x="4914" y="1363"/>
                  </a:lnTo>
                  <a:lnTo>
                    <a:pt x="4563" y="1570"/>
                  </a:lnTo>
                  <a:lnTo>
                    <a:pt x="4232" y="1797"/>
                  </a:lnTo>
                  <a:lnTo>
                    <a:pt x="3923" y="2024"/>
                  </a:lnTo>
                  <a:lnTo>
                    <a:pt x="3613" y="2271"/>
                  </a:lnTo>
                  <a:lnTo>
                    <a:pt x="3324" y="2540"/>
                  </a:lnTo>
                  <a:lnTo>
                    <a:pt x="3035" y="2787"/>
                  </a:lnTo>
                  <a:lnTo>
                    <a:pt x="2767" y="3056"/>
                  </a:lnTo>
                  <a:lnTo>
                    <a:pt x="2499" y="3345"/>
                  </a:lnTo>
                  <a:lnTo>
                    <a:pt x="2272" y="3634"/>
                  </a:lnTo>
                  <a:lnTo>
                    <a:pt x="2024" y="3923"/>
                  </a:lnTo>
                  <a:lnTo>
                    <a:pt x="1817" y="4212"/>
                  </a:lnTo>
                  <a:lnTo>
                    <a:pt x="1611" y="4501"/>
                  </a:lnTo>
                  <a:lnTo>
                    <a:pt x="1425" y="4810"/>
                  </a:lnTo>
                  <a:lnTo>
                    <a:pt x="1239" y="5120"/>
                  </a:lnTo>
                  <a:lnTo>
                    <a:pt x="1074" y="5430"/>
                  </a:lnTo>
                  <a:lnTo>
                    <a:pt x="785" y="6049"/>
                  </a:lnTo>
                  <a:lnTo>
                    <a:pt x="558" y="6647"/>
                  </a:lnTo>
                  <a:lnTo>
                    <a:pt x="352" y="7267"/>
                  </a:lnTo>
                  <a:lnTo>
                    <a:pt x="207" y="7865"/>
                  </a:lnTo>
                  <a:lnTo>
                    <a:pt x="104" y="8443"/>
                  </a:lnTo>
                  <a:lnTo>
                    <a:pt x="42" y="9021"/>
                  </a:lnTo>
                  <a:lnTo>
                    <a:pt x="1" y="9558"/>
                  </a:lnTo>
                  <a:lnTo>
                    <a:pt x="1" y="10074"/>
                  </a:lnTo>
                  <a:lnTo>
                    <a:pt x="42" y="10569"/>
                  </a:lnTo>
                  <a:lnTo>
                    <a:pt x="84" y="11023"/>
                  </a:lnTo>
                  <a:lnTo>
                    <a:pt x="145" y="11457"/>
                  </a:lnTo>
                  <a:lnTo>
                    <a:pt x="228" y="11870"/>
                  </a:lnTo>
                  <a:lnTo>
                    <a:pt x="311" y="12221"/>
                  </a:lnTo>
                  <a:lnTo>
                    <a:pt x="414" y="12551"/>
                  </a:lnTo>
                  <a:lnTo>
                    <a:pt x="517" y="12840"/>
                  </a:lnTo>
                  <a:lnTo>
                    <a:pt x="703" y="13335"/>
                  </a:lnTo>
                  <a:lnTo>
                    <a:pt x="868" y="13686"/>
                  </a:lnTo>
                  <a:lnTo>
                    <a:pt x="992" y="13872"/>
                  </a:lnTo>
                  <a:lnTo>
                    <a:pt x="1033" y="13934"/>
                  </a:lnTo>
                  <a:lnTo>
                    <a:pt x="1054" y="13934"/>
                  </a:lnTo>
                  <a:lnTo>
                    <a:pt x="1054" y="13913"/>
                  </a:lnTo>
                  <a:lnTo>
                    <a:pt x="1054" y="13851"/>
                  </a:lnTo>
                  <a:lnTo>
                    <a:pt x="1012" y="13624"/>
                  </a:lnTo>
                  <a:lnTo>
                    <a:pt x="785" y="12778"/>
                  </a:lnTo>
                  <a:lnTo>
                    <a:pt x="662" y="12159"/>
                  </a:lnTo>
                  <a:lnTo>
                    <a:pt x="600" y="11787"/>
                  </a:lnTo>
                  <a:lnTo>
                    <a:pt x="558" y="11416"/>
                  </a:lnTo>
                  <a:lnTo>
                    <a:pt x="517" y="10982"/>
                  </a:lnTo>
                  <a:lnTo>
                    <a:pt x="517" y="10549"/>
                  </a:lnTo>
                  <a:lnTo>
                    <a:pt x="517" y="10074"/>
                  </a:lnTo>
                  <a:lnTo>
                    <a:pt x="538" y="9599"/>
                  </a:lnTo>
                  <a:lnTo>
                    <a:pt x="600" y="9083"/>
                  </a:lnTo>
                  <a:lnTo>
                    <a:pt x="682" y="8546"/>
                  </a:lnTo>
                  <a:lnTo>
                    <a:pt x="806" y="7989"/>
                  </a:lnTo>
                  <a:lnTo>
                    <a:pt x="950" y="7432"/>
                  </a:lnTo>
                  <a:lnTo>
                    <a:pt x="1157" y="6874"/>
                  </a:lnTo>
                  <a:lnTo>
                    <a:pt x="1384" y="6296"/>
                  </a:lnTo>
                  <a:lnTo>
                    <a:pt x="1673" y="5739"/>
                  </a:lnTo>
                  <a:lnTo>
                    <a:pt x="2003" y="5161"/>
                  </a:lnTo>
                  <a:lnTo>
                    <a:pt x="2375" y="4625"/>
                  </a:lnTo>
                  <a:lnTo>
                    <a:pt x="2581" y="4336"/>
                  </a:lnTo>
                  <a:lnTo>
                    <a:pt x="2808" y="4088"/>
                  </a:lnTo>
                  <a:lnTo>
                    <a:pt x="3035" y="3820"/>
                  </a:lnTo>
                  <a:lnTo>
                    <a:pt x="3283" y="3572"/>
                  </a:lnTo>
                  <a:lnTo>
                    <a:pt x="3531" y="3324"/>
                  </a:lnTo>
                  <a:lnTo>
                    <a:pt x="3799" y="3076"/>
                  </a:lnTo>
                  <a:lnTo>
                    <a:pt x="4067" y="2849"/>
                  </a:lnTo>
                  <a:lnTo>
                    <a:pt x="4356" y="2622"/>
                  </a:lnTo>
                  <a:lnTo>
                    <a:pt x="4666" y="2416"/>
                  </a:lnTo>
                  <a:lnTo>
                    <a:pt x="4976" y="2210"/>
                  </a:lnTo>
                  <a:lnTo>
                    <a:pt x="5285" y="2003"/>
                  </a:lnTo>
                  <a:lnTo>
                    <a:pt x="5615" y="1838"/>
                  </a:lnTo>
                  <a:lnTo>
                    <a:pt x="5946" y="1652"/>
                  </a:lnTo>
                  <a:lnTo>
                    <a:pt x="6297" y="1508"/>
                  </a:lnTo>
                  <a:lnTo>
                    <a:pt x="6647" y="1363"/>
                  </a:lnTo>
                  <a:lnTo>
                    <a:pt x="6998" y="1239"/>
                  </a:lnTo>
                  <a:lnTo>
                    <a:pt x="7370" y="1116"/>
                  </a:lnTo>
                  <a:lnTo>
                    <a:pt x="7721" y="1012"/>
                  </a:lnTo>
                  <a:lnTo>
                    <a:pt x="8092" y="930"/>
                  </a:lnTo>
                  <a:lnTo>
                    <a:pt x="8443" y="868"/>
                  </a:lnTo>
                  <a:lnTo>
                    <a:pt x="8794" y="806"/>
                  </a:lnTo>
                  <a:lnTo>
                    <a:pt x="9166" y="765"/>
                  </a:lnTo>
                  <a:lnTo>
                    <a:pt x="9517" y="744"/>
                  </a:lnTo>
                  <a:lnTo>
                    <a:pt x="9867" y="723"/>
                  </a:lnTo>
                  <a:lnTo>
                    <a:pt x="10218" y="723"/>
                  </a:lnTo>
                  <a:lnTo>
                    <a:pt x="10569" y="744"/>
                  </a:lnTo>
                  <a:lnTo>
                    <a:pt x="10920" y="765"/>
                  </a:lnTo>
                  <a:lnTo>
                    <a:pt x="11250" y="806"/>
                  </a:lnTo>
                  <a:lnTo>
                    <a:pt x="11911" y="909"/>
                  </a:lnTo>
                  <a:lnTo>
                    <a:pt x="12551" y="1054"/>
                  </a:lnTo>
                  <a:lnTo>
                    <a:pt x="13149" y="1239"/>
                  </a:lnTo>
                  <a:lnTo>
                    <a:pt x="13748" y="1446"/>
                  </a:lnTo>
                  <a:lnTo>
                    <a:pt x="14285" y="1693"/>
                  </a:lnTo>
                  <a:lnTo>
                    <a:pt x="14801" y="1962"/>
                  </a:lnTo>
                  <a:lnTo>
                    <a:pt x="15276" y="2251"/>
                  </a:lnTo>
                  <a:lnTo>
                    <a:pt x="15730" y="2560"/>
                  </a:lnTo>
                  <a:lnTo>
                    <a:pt x="16142" y="2870"/>
                  </a:lnTo>
                  <a:lnTo>
                    <a:pt x="16514" y="3200"/>
                  </a:lnTo>
                  <a:lnTo>
                    <a:pt x="16844" y="3510"/>
                  </a:lnTo>
                  <a:lnTo>
                    <a:pt x="17154" y="3820"/>
                  </a:lnTo>
                  <a:lnTo>
                    <a:pt x="17443" y="4129"/>
                  </a:lnTo>
                  <a:lnTo>
                    <a:pt x="17691" y="4439"/>
                  </a:lnTo>
                  <a:lnTo>
                    <a:pt x="17918" y="4728"/>
                  </a:lnTo>
                  <a:lnTo>
                    <a:pt x="18268" y="5244"/>
                  </a:lnTo>
                  <a:lnTo>
                    <a:pt x="18743" y="5987"/>
                  </a:lnTo>
                  <a:lnTo>
                    <a:pt x="18867" y="6173"/>
                  </a:lnTo>
                  <a:lnTo>
                    <a:pt x="18908" y="6214"/>
                  </a:lnTo>
                  <a:lnTo>
                    <a:pt x="18950" y="6235"/>
                  </a:lnTo>
                  <a:lnTo>
                    <a:pt x="18950" y="6214"/>
                  </a:lnTo>
                  <a:lnTo>
                    <a:pt x="18950" y="6152"/>
                  </a:lnTo>
                  <a:lnTo>
                    <a:pt x="18888" y="5925"/>
                  </a:lnTo>
                  <a:lnTo>
                    <a:pt x="18743" y="5553"/>
                  </a:lnTo>
                  <a:lnTo>
                    <a:pt x="18516" y="5099"/>
                  </a:lnTo>
                  <a:lnTo>
                    <a:pt x="18372" y="4810"/>
                  </a:lnTo>
                  <a:lnTo>
                    <a:pt x="18207" y="4521"/>
                  </a:lnTo>
                  <a:lnTo>
                    <a:pt x="18000" y="4212"/>
                  </a:lnTo>
                  <a:lnTo>
                    <a:pt x="17773" y="3881"/>
                  </a:lnTo>
                  <a:lnTo>
                    <a:pt x="17505" y="3531"/>
                  </a:lnTo>
                  <a:lnTo>
                    <a:pt x="17195" y="3180"/>
                  </a:lnTo>
                  <a:lnTo>
                    <a:pt x="16865" y="2829"/>
                  </a:lnTo>
                  <a:lnTo>
                    <a:pt x="16473" y="2478"/>
                  </a:lnTo>
                  <a:lnTo>
                    <a:pt x="16060" y="2127"/>
                  </a:lnTo>
                  <a:lnTo>
                    <a:pt x="15606" y="1776"/>
                  </a:lnTo>
                  <a:lnTo>
                    <a:pt x="15110" y="1446"/>
                  </a:lnTo>
                  <a:lnTo>
                    <a:pt x="14574" y="1157"/>
                  </a:lnTo>
                  <a:lnTo>
                    <a:pt x="13996" y="868"/>
                  </a:lnTo>
                  <a:lnTo>
                    <a:pt x="13377" y="620"/>
                  </a:lnTo>
                  <a:lnTo>
                    <a:pt x="12737" y="414"/>
                  </a:lnTo>
                  <a:lnTo>
                    <a:pt x="12406" y="311"/>
                  </a:lnTo>
                  <a:lnTo>
                    <a:pt x="12055" y="228"/>
                  </a:lnTo>
                  <a:lnTo>
                    <a:pt x="11705" y="166"/>
                  </a:lnTo>
                  <a:lnTo>
                    <a:pt x="11354" y="104"/>
                  </a:lnTo>
                  <a:lnTo>
                    <a:pt x="10982" y="63"/>
                  </a:lnTo>
                  <a:lnTo>
                    <a:pt x="10611" y="22"/>
                  </a:lnTo>
                  <a:lnTo>
                    <a:pt x="10239"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5773475" y="4009275"/>
              <a:ext cx="252350" cy="343700"/>
            </a:xfrm>
            <a:custGeom>
              <a:rect b="b" l="l" r="r" t="t"/>
              <a:pathLst>
                <a:path extrusionOk="0" h="13748" w="10094">
                  <a:moveTo>
                    <a:pt x="3055" y="3984"/>
                  </a:moveTo>
                  <a:lnTo>
                    <a:pt x="3881" y="5986"/>
                  </a:lnTo>
                  <a:lnTo>
                    <a:pt x="3386" y="5986"/>
                  </a:lnTo>
                  <a:lnTo>
                    <a:pt x="3179" y="5966"/>
                  </a:lnTo>
                  <a:lnTo>
                    <a:pt x="2973" y="5924"/>
                  </a:lnTo>
                  <a:lnTo>
                    <a:pt x="2808" y="5842"/>
                  </a:lnTo>
                  <a:lnTo>
                    <a:pt x="2663" y="5759"/>
                  </a:lnTo>
                  <a:lnTo>
                    <a:pt x="2539" y="5615"/>
                  </a:lnTo>
                  <a:lnTo>
                    <a:pt x="2457" y="5450"/>
                  </a:lnTo>
                  <a:lnTo>
                    <a:pt x="2395" y="5284"/>
                  </a:lnTo>
                  <a:lnTo>
                    <a:pt x="2374" y="5099"/>
                  </a:lnTo>
                  <a:lnTo>
                    <a:pt x="2374" y="4913"/>
                  </a:lnTo>
                  <a:lnTo>
                    <a:pt x="2436" y="4727"/>
                  </a:lnTo>
                  <a:lnTo>
                    <a:pt x="2519" y="4541"/>
                  </a:lnTo>
                  <a:lnTo>
                    <a:pt x="2663" y="4356"/>
                  </a:lnTo>
                  <a:lnTo>
                    <a:pt x="2828" y="4170"/>
                  </a:lnTo>
                  <a:lnTo>
                    <a:pt x="3055" y="3984"/>
                  </a:lnTo>
                  <a:close/>
                  <a:moveTo>
                    <a:pt x="6523" y="7803"/>
                  </a:moveTo>
                  <a:lnTo>
                    <a:pt x="6750" y="7823"/>
                  </a:lnTo>
                  <a:lnTo>
                    <a:pt x="6957" y="7844"/>
                  </a:lnTo>
                  <a:lnTo>
                    <a:pt x="7163" y="7885"/>
                  </a:lnTo>
                  <a:lnTo>
                    <a:pt x="7328" y="7968"/>
                  </a:lnTo>
                  <a:lnTo>
                    <a:pt x="7473" y="8071"/>
                  </a:lnTo>
                  <a:lnTo>
                    <a:pt x="7576" y="8195"/>
                  </a:lnTo>
                  <a:lnTo>
                    <a:pt x="7679" y="8360"/>
                  </a:lnTo>
                  <a:lnTo>
                    <a:pt x="7720" y="8546"/>
                  </a:lnTo>
                  <a:lnTo>
                    <a:pt x="7741" y="8711"/>
                  </a:lnTo>
                  <a:lnTo>
                    <a:pt x="7741" y="8876"/>
                  </a:lnTo>
                  <a:lnTo>
                    <a:pt x="7679" y="9062"/>
                  </a:lnTo>
                  <a:lnTo>
                    <a:pt x="7576" y="9227"/>
                  </a:lnTo>
                  <a:lnTo>
                    <a:pt x="7452" y="9413"/>
                  </a:lnTo>
                  <a:lnTo>
                    <a:pt x="7287" y="9578"/>
                  </a:lnTo>
                  <a:lnTo>
                    <a:pt x="7060" y="9743"/>
                  </a:lnTo>
                  <a:lnTo>
                    <a:pt x="6275" y="7823"/>
                  </a:lnTo>
                  <a:lnTo>
                    <a:pt x="6523" y="7803"/>
                  </a:lnTo>
                  <a:close/>
                  <a:moveTo>
                    <a:pt x="3055" y="0"/>
                  </a:moveTo>
                  <a:lnTo>
                    <a:pt x="1652" y="578"/>
                  </a:lnTo>
                  <a:lnTo>
                    <a:pt x="2292" y="2126"/>
                  </a:lnTo>
                  <a:lnTo>
                    <a:pt x="1920" y="2353"/>
                  </a:lnTo>
                  <a:lnTo>
                    <a:pt x="1569" y="2580"/>
                  </a:lnTo>
                  <a:lnTo>
                    <a:pt x="1280" y="2828"/>
                  </a:lnTo>
                  <a:lnTo>
                    <a:pt x="991" y="3096"/>
                  </a:lnTo>
                  <a:lnTo>
                    <a:pt x="764" y="3365"/>
                  </a:lnTo>
                  <a:lnTo>
                    <a:pt x="558" y="3633"/>
                  </a:lnTo>
                  <a:lnTo>
                    <a:pt x="393" y="3901"/>
                  </a:lnTo>
                  <a:lnTo>
                    <a:pt x="248" y="4190"/>
                  </a:lnTo>
                  <a:lnTo>
                    <a:pt x="145" y="4479"/>
                  </a:lnTo>
                  <a:lnTo>
                    <a:pt x="62" y="4768"/>
                  </a:lnTo>
                  <a:lnTo>
                    <a:pt x="21" y="5057"/>
                  </a:lnTo>
                  <a:lnTo>
                    <a:pt x="0" y="5346"/>
                  </a:lnTo>
                  <a:lnTo>
                    <a:pt x="21" y="5635"/>
                  </a:lnTo>
                  <a:lnTo>
                    <a:pt x="62" y="5924"/>
                  </a:lnTo>
                  <a:lnTo>
                    <a:pt x="145" y="6213"/>
                  </a:lnTo>
                  <a:lnTo>
                    <a:pt x="248" y="6502"/>
                  </a:lnTo>
                  <a:lnTo>
                    <a:pt x="413" y="6833"/>
                  </a:lnTo>
                  <a:lnTo>
                    <a:pt x="599" y="7142"/>
                  </a:lnTo>
                  <a:lnTo>
                    <a:pt x="805" y="7410"/>
                  </a:lnTo>
                  <a:lnTo>
                    <a:pt x="1053" y="7617"/>
                  </a:lnTo>
                  <a:lnTo>
                    <a:pt x="1301" y="7782"/>
                  </a:lnTo>
                  <a:lnTo>
                    <a:pt x="1569" y="7927"/>
                  </a:lnTo>
                  <a:lnTo>
                    <a:pt x="1858" y="8030"/>
                  </a:lnTo>
                  <a:lnTo>
                    <a:pt x="2147" y="8112"/>
                  </a:lnTo>
                  <a:lnTo>
                    <a:pt x="2457" y="8174"/>
                  </a:lnTo>
                  <a:lnTo>
                    <a:pt x="2766" y="8195"/>
                  </a:lnTo>
                  <a:lnTo>
                    <a:pt x="3427" y="8195"/>
                  </a:lnTo>
                  <a:lnTo>
                    <a:pt x="4067" y="8133"/>
                  </a:lnTo>
                  <a:lnTo>
                    <a:pt x="4727" y="8050"/>
                  </a:lnTo>
                  <a:lnTo>
                    <a:pt x="5677" y="10383"/>
                  </a:lnTo>
                  <a:lnTo>
                    <a:pt x="5285" y="10486"/>
                  </a:lnTo>
                  <a:lnTo>
                    <a:pt x="4892" y="10569"/>
                  </a:lnTo>
                  <a:lnTo>
                    <a:pt x="4480" y="10610"/>
                  </a:lnTo>
                  <a:lnTo>
                    <a:pt x="4067" y="10651"/>
                  </a:lnTo>
                  <a:lnTo>
                    <a:pt x="3675" y="10651"/>
                  </a:lnTo>
                  <a:lnTo>
                    <a:pt x="3282" y="10631"/>
                  </a:lnTo>
                  <a:lnTo>
                    <a:pt x="2911" y="10569"/>
                  </a:lnTo>
                  <a:lnTo>
                    <a:pt x="2560" y="10507"/>
                  </a:lnTo>
                  <a:lnTo>
                    <a:pt x="2498" y="12530"/>
                  </a:lnTo>
                  <a:lnTo>
                    <a:pt x="2890" y="12612"/>
                  </a:lnTo>
                  <a:lnTo>
                    <a:pt x="3344" y="12674"/>
                  </a:lnTo>
                  <a:lnTo>
                    <a:pt x="3819" y="12674"/>
                  </a:lnTo>
                  <a:lnTo>
                    <a:pt x="4314" y="12653"/>
                  </a:lnTo>
                  <a:lnTo>
                    <a:pt x="4830" y="12612"/>
                  </a:lnTo>
                  <a:lnTo>
                    <a:pt x="5367" y="12509"/>
                  </a:lnTo>
                  <a:lnTo>
                    <a:pt x="5904" y="12385"/>
                  </a:lnTo>
                  <a:lnTo>
                    <a:pt x="6440" y="12220"/>
                  </a:lnTo>
                  <a:lnTo>
                    <a:pt x="7060" y="13747"/>
                  </a:lnTo>
                  <a:lnTo>
                    <a:pt x="8463" y="13169"/>
                  </a:lnTo>
                  <a:lnTo>
                    <a:pt x="7823" y="11601"/>
                  </a:lnTo>
                  <a:lnTo>
                    <a:pt x="8195" y="11374"/>
                  </a:lnTo>
                  <a:lnTo>
                    <a:pt x="8546" y="11147"/>
                  </a:lnTo>
                  <a:lnTo>
                    <a:pt x="8835" y="10899"/>
                  </a:lnTo>
                  <a:lnTo>
                    <a:pt x="9103" y="10631"/>
                  </a:lnTo>
                  <a:lnTo>
                    <a:pt x="9351" y="10362"/>
                  </a:lnTo>
                  <a:lnTo>
                    <a:pt x="9537" y="10094"/>
                  </a:lnTo>
                  <a:lnTo>
                    <a:pt x="9722" y="9826"/>
                  </a:lnTo>
                  <a:lnTo>
                    <a:pt x="9846" y="9537"/>
                  </a:lnTo>
                  <a:lnTo>
                    <a:pt x="9950" y="9268"/>
                  </a:lnTo>
                  <a:lnTo>
                    <a:pt x="10032" y="8979"/>
                  </a:lnTo>
                  <a:lnTo>
                    <a:pt x="10073" y="8690"/>
                  </a:lnTo>
                  <a:lnTo>
                    <a:pt x="10094" y="8401"/>
                  </a:lnTo>
                  <a:lnTo>
                    <a:pt x="10073" y="8112"/>
                  </a:lnTo>
                  <a:lnTo>
                    <a:pt x="10032" y="7823"/>
                  </a:lnTo>
                  <a:lnTo>
                    <a:pt x="9970" y="7555"/>
                  </a:lnTo>
                  <a:lnTo>
                    <a:pt x="9867" y="7266"/>
                  </a:lnTo>
                  <a:lnTo>
                    <a:pt x="9702" y="6936"/>
                  </a:lnTo>
                  <a:lnTo>
                    <a:pt x="9516" y="6626"/>
                  </a:lnTo>
                  <a:lnTo>
                    <a:pt x="9289" y="6378"/>
                  </a:lnTo>
                  <a:lnTo>
                    <a:pt x="9062" y="6172"/>
                  </a:lnTo>
                  <a:lnTo>
                    <a:pt x="8814" y="5986"/>
                  </a:lnTo>
                  <a:lnTo>
                    <a:pt x="8546" y="5862"/>
                  </a:lnTo>
                  <a:lnTo>
                    <a:pt x="8278" y="5739"/>
                  </a:lnTo>
                  <a:lnTo>
                    <a:pt x="7968" y="5677"/>
                  </a:lnTo>
                  <a:lnTo>
                    <a:pt x="7679" y="5615"/>
                  </a:lnTo>
                  <a:lnTo>
                    <a:pt x="7369" y="5594"/>
                  </a:lnTo>
                  <a:lnTo>
                    <a:pt x="6729" y="5594"/>
                  </a:lnTo>
                  <a:lnTo>
                    <a:pt x="6069" y="5656"/>
                  </a:lnTo>
                  <a:lnTo>
                    <a:pt x="5429" y="5759"/>
                  </a:lnTo>
                  <a:lnTo>
                    <a:pt x="4438" y="3365"/>
                  </a:lnTo>
                  <a:lnTo>
                    <a:pt x="4727" y="3303"/>
                  </a:lnTo>
                  <a:lnTo>
                    <a:pt x="5016" y="3241"/>
                  </a:lnTo>
                  <a:lnTo>
                    <a:pt x="5305" y="3200"/>
                  </a:lnTo>
                  <a:lnTo>
                    <a:pt x="5615" y="3179"/>
                  </a:lnTo>
                  <a:lnTo>
                    <a:pt x="5924" y="3158"/>
                  </a:lnTo>
                  <a:lnTo>
                    <a:pt x="6234" y="3179"/>
                  </a:lnTo>
                  <a:lnTo>
                    <a:pt x="6564" y="3179"/>
                  </a:lnTo>
                  <a:lnTo>
                    <a:pt x="6895" y="3220"/>
                  </a:lnTo>
                  <a:lnTo>
                    <a:pt x="6874" y="1218"/>
                  </a:lnTo>
                  <a:lnTo>
                    <a:pt x="6502" y="1156"/>
                  </a:lnTo>
                  <a:lnTo>
                    <a:pt x="6131" y="1136"/>
                  </a:lnTo>
                  <a:lnTo>
                    <a:pt x="5739" y="1136"/>
                  </a:lnTo>
                  <a:lnTo>
                    <a:pt x="5326" y="1177"/>
                  </a:lnTo>
                  <a:lnTo>
                    <a:pt x="4913" y="1218"/>
                  </a:lnTo>
                  <a:lnTo>
                    <a:pt x="4500" y="1301"/>
                  </a:lnTo>
                  <a:lnTo>
                    <a:pt x="4087" y="1404"/>
                  </a:lnTo>
                  <a:lnTo>
                    <a:pt x="3695" y="1528"/>
                  </a:lnTo>
                  <a:lnTo>
                    <a:pt x="3055"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1144150" y="3488075"/>
              <a:ext cx="638875" cy="637850"/>
            </a:xfrm>
            <a:custGeom>
              <a:rect b="b" l="l" r="r" t="t"/>
              <a:pathLst>
                <a:path extrusionOk="0" h="25514" w="25555">
                  <a:moveTo>
                    <a:pt x="12468" y="1"/>
                  </a:moveTo>
                  <a:lnTo>
                    <a:pt x="11849" y="42"/>
                  </a:lnTo>
                  <a:lnTo>
                    <a:pt x="11209" y="104"/>
                  </a:lnTo>
                  <a:lnTo>
                    <a:pt x="10590" y="186"/>
                  </a:lnTo>
                  <a:lnTo>
                    <a:pt x="9971" y="310"/>
                  </a:lnTo>
                  <a:lnTo>
                    <a:pt x="9331" y="475"/>
                  </a:lnTo>
                  <a:lnTo>
                    <a:pt x="8711" y="661"/>
                  </a:lnTo>
                  <a:lnTo>
                    <a:pt x="8092" y="888"/>
                  </a:lnTo>
                  <a:lnTo>
                    <a:pt x="7494" y="1157"/>
                  </a:lnTo>
                  <a:lnTo>
                    <a:pt x="6916" y="1446"/>
                  </a:lnTo>
                  <a:lnTo>
                    <a:pt x="6338" y="1755"/>
                  </a:lnTo>
                  <a:lnTo>
                    <a:pt x="5801" y="2085"/>
                  </a:lnTo>
                  <a:lnTo>
                    <a:pt x="5285" y="2436"/>
                  </a:lnTo>
                  <a:lnTo>
                    <a:pt x="4769" y="2828"/>
                  </a:lnTo>
                  <a:lnTo>
                    <a:pt x="4294" y="3221"/>
                  </a:lnTo>
                  <a:lnTo>
                    <a:pt x="3840" y="3654"/>
                  </a:lnTo>
                  <a:lnTo>
                    <a:pt x="3407" y="4088"/>
                  </a:lnTo>
                  <a:lnTo>
                    <a:pt x="2994" y="4562"/>
                  </a:lnTo>
                  <a:lnTo>
                    <a:pt x="2602" y="5037"/>
                  </a:lnTo>
                  <a:lnTo>
                    <a:pt x="2251" y="5532"/>
                  </a:lnTo>
                  <a:lnTo>
                    <a:pt x="1920" y="6049"/>
                  </a:lnTo>
                  <a:lnTo>
                    <a:pt x="1611" y="6585"/>
                  </a:lnTo>
                  <a:lnTo>
                    <a:pt x="1322" y="7122"/>
                  </a:lnTo>
                  <a:lnTo>
                    <a:pt x="1054" y="7679"/>
                  </a:lnTo>
                  <a:lnTo>
                    <a:pt x="827" y="8257"/>
                  </a:lnTo>
                  <a:lnTo>
                    <a:pt x="620" y="8835"/>
                  </a:lnTo>
                  <a:lnTo>
                    <a:pt x="455" y="9413"/>
                  </a:lnTo>
                  <a:lnTo>
                    <a:pt x="290" y="10012"/>
                  </a:lnTo>
                  <a:lnTo>
                    <a:pt x="187" y="10610"/>
                  </a:lnTo>
                  <a:lnTo>
                    <a:pt x="83" y="11229"/>
                  </a:lnTo>
                  <a:lnTo>
                    <a:pt x="22" y="11849"/>
                  </a:lnTo>
                  <a:lnTo>
                    <a:pt x="1" y="12468"/>
                  </a:lnTo>
                  <a:lnTo>
                    <a:pt x="1" y="13087"/>
                  </a:lnTo>
                  <a:lnTo>
                    <a:pt x="22" y="13706"/>
                  </a:lnTo>
                  <a:lnTo>
                    <a:pt x="83" y="14326"/>
                  </a:lnTo>
                  <a:lnTo>
                    <a:pt x="187" y="14966"/>
                  </a:lnTo>
                  <a:lnTo>
                    <a:pt x="310" y="15585"/>
                  </a:lnTo>
                  <a:lnTo>
                    <a:pt x="476" y="16204"/>
                  </a:lnTo>
                  <a:lnTo>
                    <a:pt x="661" y="16823"/>
                  </a:lnTo>
                  <a:lnTo>
                    <a:pt x="888" y="17442"/>
                  </a:lnTo>
                  <a:lnTo>
                    <a:pt x="1136" y="18041"/>
                  </a:lnTo>
                  <a:lnTo>
                    <a:pt x="1425" y="18640"/>
                  </a:lnTo>
                  <a:lnTo>
                    <a:pt x="1735" y="19197"/>
                  </a:lnTo>
                  <a:lnTo>
                    <a:pt x="2065" y="19734"/>
                  </a:lnTo>
                  <a:lnTo>
                    <a:pt x="2416" y="20270"/>
                  </a:lnTo>
                  <a:lnTo>
                    <a:pt x="2808" y="20766"/>
                  </a:lnTo>
                  <a:lnTo>
                    <a:pt x="3221" y="21240"/>
                  </a:lnTo>
                  <a:lnTo>
                    <a:pt x="3634" y="21695"/>
                  </a:lnTo>
                  <a:lnTo>
                    <a:pt x="4088" y="22128"/>
                  </a:lnTo>
                  <a:lnTo>
                    <a:pt x="4542" y="22541"/>
                  </a:lnTo>
                  <a:lnTo>
                    <a:pt x="5037" y="22912"/>
                  </a:lnTo>
                  <a:lnTo>
                    <a:pt x="5533" y="23284"/>
                  </a:lnTo>
                  <a:lnTo>
                    <a:pt x="6049" y="23614"/>
                  </a:lnTo>
                  <a:lnTo>
                    <a:pt x="6565" y="23924"/>
                  </a:lnTo>
                  <a:lnTo>
                    <a:pt x="7122" y="24213"/>
                  </a:lnTo>
                  <a:lnTo>
                    <a:pt x="7679" y="24461"/>
                  </a:lnTo>
                  <a:lnTo>
                    <a:pt x="8237" y="24688"/>
                  </a:lnTo>
                  <a:lnTo>
                    <a:pt x="8815" y="24894"/>
                  </a:lnTo>
                  <a:lnTo>
                    <a:pt x="9413" y="25080"/>
                  </a:lnTo>
                  <a:lnTo>
                    <a:pt x="9991" y="25224"/>
                  </a:lnTo>
                  <a:lnTo>
                    <a:pt x="10610" y="25327"/>
                  </a:lnTo>
                  <a:lnTo>
                    <a:pt x="11209" y="25431"/>
                  </a:lnTo>
                  <a:lnTo>
                    <a:pt x="11828" y="25493"/>
                  </a:lnTo>
                  <a:lnTo>
                    <a:pt x="12448" y="25513"/>
                  </a:lnTo>
                  <a:lnTo>
                    <a:pt x="13067" y="25513"/>
                  </a:lnTo>
                  <a:lnTo>
                    <a:pt x="13707" y="25493"/>
                  </a:lnTo>
                  <a:lnTo>
                    <a:pt x="14326" y="25431"/>
                  </a:lnTo>
                  <a:lnTo>
                    <a:pt x="14966" y="25327"/>
                  </a:lnTo>
                  <a:lnTo>
                    <a:pt x="15585" y="25204"/>
                  </a:lnTo>
                  <a:lnTo>
                    <a:pt x="16204" y="25038"/>
                  </a:lnTo>
                  <a:lnTo>
                    <a:pt x="16823" y="24853"/>
                  </a:lnTo>
                  <a:lnTo>
                    <a:pt x="17443" y="24626"/>
                  </a:lnTo>
                  <a:lnTo>
                    <a:pt x="18062" y="24378"/>
                  </a:lnTo>
                  <a:lnTo>
                    <a:pt x="18640" y="24089"/>
                  </a:lnTo>
                  <a:lnTo>
                    <a:pt x="19197" y="23779"/>
                  </a:lnTo>
                  <a:lnTo>
                    <a:pt x="19755" y="23449"/>
                  </a:lnTo>
                  <a:lnTo>
                    <a:pt x="20271" y="23078"/>
                  </a:lnTo>
                  <a:lnTo>
                    <a:pt x="20766" y="22706"/>
                  </a:lnTo>
                  <a:lnTo>
                    <a:pt x="21261" y="22293"/>
                  </a:lnTo>
                  <a:lnTo>
                    <a:pt x="21715" y="21860"/>
                  </a:lnTo>
                  <a:lnTo>
                    <a:pt x="22149" y="21426"/>
                  </a:lnTo>
                  <a:lnTo>
                    <a:pt x="22562" y="20951"/>
                  </a:lnTo>
                  <a:lnTo>
                    <a:pt x="22933" y="20477"/>
                  </a:lnTo>
                  <a:lnTo>
                    <a:pt x="23305" y="19981"/>
                  </a:lnTo>
                  <a:lnTo>
                    <a:pt x="23635" y="19465"/>
                  </a:lnTo>
                  <a:lnTo>
                    <a:pt x="23945" y="18929"/>
                  </a:lnTo>
                  <a:lnTo>
                    <a:pt x="24234" y="18392"/>
                  </a:lnTo>
                  <a:lnTo>
                    <a:pt x="24481" y="17835"/>
                  </a:lnTo>
                  <a:lnTo>
                    <a:pt x="24729" y="17277"/>
                  </a:lnTo>
                  <a:lnTo>
                    <a:pt x="24915" y="16699"/>
                  </a:lnTo>
                  <a:lnTo>
                    <a:pt x="25101" y="16101"/>
                  </a:lnTo>
                  <a:lnTo>
                    <a:pt x="25245" y="15502"/>
                  </a:lnTo>
                  <a:lnTo>
                    <a:pt x="25369" y="14904"/>
                  </a:lnTo>
                  <a:lnTo>
                    <a:pt x="25452" y="14305"/>
                  </a:lnTo>
                  <a:lnTo>
                    <a:pt x="25513" y="13686"/>
                  </a:lnTo>
                  <a:lnTo>
                    <a:pt x="25555" y="13067"/>
                  </a:lnTo>
                  <a:lnTo>
                    <a:pt x="25555" y="12447"/>
                  </a:lnTo>
                  <a:lnTo>
                    <a:pt x="25513" y="11807"/>
                  </a:lnTo>
                  <a:lnTo>
                    <a:pt x="25452" y="11188"/>
                  </a:lnTo>
                  <a:lnTo>
                    <a:pt x="25369" y="10569"/>
                  </a:lnTo>
                  <a:lnTo>
                    <a:pt x="25245" y="9929"/>
                  </a:lnTo>
                  <a:lnTo>
                    <a:pt x="25080" y="9310"/>
                  </a:lnTo>
                  <a:lnTo>
                    <a:pt x="24894" y="8691"/>
                  </a:lnTo>
                  <a:lnTo>
                    <a:pt x="24667" y="8071"/>
                  </a:lnTo>
                  <a:lnTo>
                    <a:pt x="24419" y="7473"/>
                  </a:lnTo>
                  <a:lnTo>
                    <a:pt x="24130" y="6895"/>
                  </a:lnTo>
                  <a:lnTo>
                    <a:pt x="23821" y="6317"/>
                  </a:lnTo>
                  <a:lnTo>
                    <a:pt x="23491" y="5780"/>
                  </a:lnTo>
                  <a:lnTo>
                    <a:pt x="23119" y="5264"/>
                  </a:lnTo>
                  <a:lnTo>
                    <a:pt x="22748" y="4748"/>
                  </a:lnTo>
                  <a:lnTo>
                    <a:pt x="22335" y="4273"/>
                  </a:lnTo>
                  <a:lnTo>
                    <a:pt x="21922" y="3819"/>
                  </a:lnTo>
                  <a:lnTo>
                    <a:pt x="21468" y="3386"/>
                  </a:lnTo>
                  <a:lnTo>
                    <a:pt x="20993" y="2994"/>
                  </a:lnTo>
                  <a:lnTo>
                    <a:pt x="20518" y="2601"/>
                  </a:lnTo>
                  <a:lnTo>
                    <a:pt x="20023" y="2251"/>
                  </a:lnTo>
                  <a:lnTo>
                    <a:pt x="19507" y="1900"/>
                  </a:lnTo>
                  <a:lnTo>
                    <a:pt x="18970" y="1590"/>
                  </a:lnTo>
                  <a:lnTo>
                    <a:pt x="18433" y="1322"/>
                  </a:lnTo>
                  <a:lnTo>
                    <a:pt x="17876" y="1053"/>
                  </a:lnTo>
                  <a:lnTo>
                    <a:pt x="17319" y="826"/>
                  </a:lnTo>
                  <a:lnTo>
                    <a:pt x="16741" y="620"/>
                  </a:lnTo>
                  <a:lnTo>
                    <a:pt x="16142" y="455"/>
                  </a:lnTo>
                  <a:lnTo>
                    <a:pt x="15544" y="310"/>
                  </a:lnTo>
                  <a:lnTo>
                    <a:pt x="14945" y="186"/>
                  </a:lnTo>
                  <a:lnTo>
                    <a:pt x="14326" y="104"/>
                  </a:lnTo>
                  <a:lnTo>
                    <a:pt x="13707" y="42"/>
                  </a:lnTo>
                  <a:lnTo>
                    <a:pt x="130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1220025" y="3563925"/>
              <a:ext cx="487150" cy="486125"/>
            </a:xfrm>
            <a:custGeom>
              <a:rect b="b" l="l" r="r" t="t"/>
              <a:pathLst>
                <a:path extrusionOk="0" h="19445" w="19486">
                  <a:moveTo>
                    <a:pt x="9516" y="1"/>
                  </a:moveTo>
                  <a:lnTo>
                    <a:pt x="9041" y="22"/>
                  </a:lnTo>
                  <a:lnTo>
                    <a:pt x="8546" y="83"/>
                  </a:lnTo>
                  <a:lnTo>
                    <a:pt x="8071" y="145"/>
                  </a:lnTo>
                  <a:lnTo>
                    <a:pt x="7596" y="249"/>
                  </a:lnTo>
                  <a:lnTo>
                    <a:pt x="7121" y="372"/>
                  </a:lnTo>
                  <a:lnTo>
                    <a:pt x="6647" y="517"/>
                  </a:lnTo>
                  <a:lnTo>
                    <a:pt x="6172" y="682"/>
                  </a:lnTo>
                  <a:lnTo>
                    <a:pt x="5718" y="888"/>
                  </a:lnTo>
                  <a:lnTo>
                    <a:pt x="5264" y="1095"/>
                  </a:lnTo>
                  <a:lnTo>
                    <a:pt x="4830" y="1343"/>
                  </a:lnTo>
                  <a:lnTo>
                    <a:pt x="4417" y="1590"/>
                  </a:lnTo>
                  <a:lnTo>
                    <a:pt x="4025" y="1859"/>
                  </a:lnTo>
                  <a:lnTo>
                    <a:pt x="3633" y="2148"/>
                  </a:lnTo>
                  <a:lnTo>
                    <a:pt x="3282" y="2457"/>
                  </a:lnTo>
                  <a:lnTo>
                    <a:pt x="2931" y="2787"/>
                  </a:lnTo>
                  <a:lnTo>
                    <a:pt x="2601" y="3118"/>
                  </a:lnTo>
                  <a:lnTo>
                    <a:pt x="2291" y="3469"/>
                  </a:lnTo>
                  <a:lnTo>
                    <a:pt x="2002" y="3840"/>
                  </a:lnTo>
                  <a:lnTo>
                    <a:pt x="1713" y="4232"/>
                  </a:lnTo>
                  <a:lnTo>
                    <a:pt x="1466" y="4625"/>
                  </a:lnTo>
                  <a:lnTo>
                    <a:pt x="1218" y="5017"/>
                  </a:lnTo>
                  <a:lnTo>
                    <a:pt x="1012" y="5430"/>
                  </a:lnTo>
                  <a:lnTo>
                    <a:pt x="805" y="5863"/>
                  </a:lnTo>
                  <a:lnTo>
                    <a:pt x="640" y="6296"/>
                  </a:lnTo>
                  <a:lnTo>
                    <a:pt x="475" y="6730"/>
                  </a:lnTo>
                  <a:lnTo>
                    <a:pt x="351" y="7184"/>
                  </a:lnTo>
                  <a:lnTo>
                    <a:pt x="227" y="7638"/>
                  </a:lnTo>
                  <a:lnTo>
                    <a:pt x="145" y="8092"/>
                  </a:lnTo>
                  <a:lnTo>
                    <a:pt x="83" y="8546"/>
                  </a:lnTo>
                  <a:lnTo>
                    <a:pt x="21" y="9021"/>
                  </a:lnTo>
                  <a:lnTo>
                    <a:pt x="0" y="9496"/>
                  </a:lnTo>
                  <a:lnTo>
                    <a:pt x="0" y="9971"/>
                  </a:lnTo>
                  <a:lnTo>
                    <a:pt x="21" y="10445"/>
                  </a:lnTo>
                  <a:lnTo>
                    <a:pt x="62" y="10920"/>
                  </a:lnTo>
                  <a:lnTo>
                    <a:pt x="145" y="11395"/>
                  </a:lnTo>
                  <a:lnTo>
                    <a:pt x="248" y="11870"/>
                  </a:lnTo>
                  <a:lnTo>
                    <a:pt x="351" y="12344"/>
                  </a:lnTo>
                  <a:lnTo>
                    <a:pt x="496" y="12819"/>
                  </a:lnTo>
                  <a:lnTo>
                    <a:pt x="681" y="13294"/>
                  </a:lnTo>
                  <a:lnTo>
                    <a:pt x="867" y="13748"/>
                  </a:lnTo>
                  <a:lnTo>
                    <a:pt x="1094" y="14202"/>
                  </a:lnTo>
                  <a:lnTo>
                    <a:pt x="1321" y="14636"/>
                  </a:lnTo>
                  <a:lnTo>
                    <a:pt x="1569" y="15048"/>
                  </a:lnTo>
                  <a:lnTo>
                    <a:pt x="1858" y="15441"/>
                  </a:lnTo>
                  <a:lnTo>
                    <a:pt x="2147" y="15833"/>
                  </a:lnTo>
                  <a:lnTo>
                    <a:pt x="2456" y="16184"/>
                  </a:lnTo>
                  <a:lnTo>
                    <a:pt x="2766" y="16535"/>
                  </a:lnTo>
                  <a:lnTo>
                    <a:pt x="3117" y="16865"/>
                  </a:lnTo>
                  <a:lnTo>
                    <a:pt x="3468" y="17174"/>
                  </a:lnTo>
                  <a:lnTo>
                    <a:pt x="3839" y="17463"/>
                  </a:lnTo>
                  <a:lnTo>
                    <a:pt x="4211" y="17732"/>
                  </a:lnTo>
                  <a:lnTo>
                    <a:pt x="4603" y="18000"/>
                  </a:lnTo>
                  <a:lnTo>
                    <a:pt x="5016" y="18227"/>
                  </a:lnTo>
                  <a:lnTo>
                    <a:pt x="5429" y="18454"/>
                  </a:lnTo>
                  <a:lnTo>
                    <a:pt x="5842" y="18640"/>
                  </a:lnTo>
                  <a:lnTo>
                    <a:pt x="6275" y="18826"/>
                  </a:lnTo>
                  <a:lnTo>
                    <a:pt x="6729" y="18970"/>
                  </a:lnTo>
                  <a:lnTo>
                    <a:pt x="7163" y="19115"/>
                  </a:lnTo>
                  <a:lnTo>
                    <a:pt x="7617" y="19218"/>
                  </a:lnTo>
                  <a:lnTo>
                    <a:pt x="8091" y="19300"/>
                  </a:lnTo>
                  <a:lnTo>
                    <a:pt x="8546" y="19383"/>
                  </a:lnTo>
                  <a:lnTo>
                    <a:pt x="9020" y="19424"/>
                  </a:lnTo>
                  <a:lnTo>
                    <a:pt x="9495" y="19445"/>
                  </a:lnTo>
                  <a:lnTo>
                    <a:pt x="9970" y="19445"/>
                  </a:lnTo>
                  <a:lnTo>
                    <a:pt x="10445" y="19424"/>
                  </a:lnTo>
                  <a:lnTo>
                    <a:pt x="10919" y="19383"/>
                  </a:lnTo>
                  <a:lnTo>
                    <a:pt x="11394" y="19300"/>
                  </a:lnTo>
                  <a:lnTo>
                    <a:pt x="11889" y="19197"/>
                  </a:lnTo>
                  <a:lnTo>
                    <a:pt x="12364" y="19094"/>
                  </a:lnTo>
                  <a:lnTo>
                    <a:pt x="12839" y="18950"/>
                  </a:lnTo>
                  <a:lnTo>
                    <a:pt x="13293" y="18764"/>
                  </a:lnTo>
                  <a:lnTo>
                    <a:pt x="13768" y="18578"/>
                  </a:lnTo>
                  <a:lnTo>
                    <a:pt x="14201" y="18351"/>
                  </a:lnTo>
                  <a:lnTo>
                    <a:pt x="14635" y="18124"/>
                  </a:lnTo>
                  <a:lnTo>
                    <a:pt x="15048" y="17856"/>
                  </a:lnTo>
                  <a:lnTo>
                    <a:pt x="15460" y="17587"/>
                  </a:lnTo>
                  <a:lnTo>
                    <a:pt x="15832" y="17298"/>
                  </a:lnTo>
                  <a:lnTo>
                    <a:pt x="16203" y="16989"/>
                  </a:lnTo>
                  <a:lnTo>
                    <a:pt x="16554" y="16658"/>
                  </a:lnTo>
                  <a:lnTo>
                    <a:pt x="16885" y="16328"/>
                  </a:lnTo>
                  <a:lnTo>
                    <a:pt x="17194" y="15977"/>
                  </a:lnTo>
                  <a:lnTo>
                    <a:pt x="17483" y="15606"/>
                  </a:lnTo>
                  <a:lnTo>
                    <a:pt x="17752" y="15234"/>
                  </a:lnTo>
                  <a:lnTo>
                    <a:pt x="18020" y="14842"/>
                  </a:lnTo>
                  <a:lnTo>
                    <a:pt x="18247" y="14429"/>
                  </a:lnTo>
                  <a:lnTo>
                    <a:pt x="18474" y="14016"/>
                  </a:lnTo>
                  <a:lnTo>
                    <a:pt x="18660" y="13603"/>
                  </a:lnTo>
                  <a:lnTo>
                    <a:pt x="18846" y="13170"/>
                  </a:lnTo>
                  <a:lnTo>
                    <a:pt x="18990" y="12716"/>
                  </a:lnTo>
                  <a:lnTo>
                    <a:pt x="19135" y="12282"/>
                  </a:lnTo>
                  <a:lnTo>
                    <a:pt x="19238" y="11828"/>
                  </a:lnTo>
                  <a:lnTo>
                    <a:pt x="19341" y="11354"/>
                  </a:lnTo>
                  <a:lnTo>
                    <a:pt x="19403" y="10899"/>
                  </a:lnTo>
                  <a:lnTo>
                    <a:pt x="19444" y="10425"/>
                  </a:lnTo>
                  <a:lnTo>
                    <a:pt x="19485" y="9950"/>
                  </a:lnTo>
                  <a:lnTo>
                    <a:pt x="19485" y="9475"/>
                  </a:lnTo>
                  <a:lnTo>
                    <a:pt x="19444" y="9000"/>
                  </a:lnTo>
                  <a:lnTo>
                    <a:pt x="19403" y="8526"/>
                  </a:lnTo>
                  <a:lnTo>
                    <a:pt x="19341" y="8051"/>
                  </a:lnTo>
                  <a:lnTo>
                    <a:pt x="19238" y="7576"/>
                  </a:lnTo>
                  <a:lnTo>
                    <a:pt x="19114" y="7101"/>
                  </a:lnTo>
                  <a:lnTo>
                    <a:pt x="18969" y="6627"/>
                  </a:lnTo>
                  <a:lnTo>
                    <a:pt x="18804" y="6152"/>
                  </a:lnTo>
                  <a:lnTo>
                    <a:pt x="18598" y="5698"/>
                  </a:lnTo>
                  <a:lnTo>
                    <a:pt x="18391" y="5244"/>
                  </a:lnTo>
                  <a:lnTo>
                    <a:pt x="18164" y="4831"/>
                  </a:lnTo>
                  <a:lnTo>
                    <a:pt x="17896" y="4397"/>
                  </a:lnTo>
                  <a:lnTo>
                    <a:pt x="17628" y="4005"/>
                  </a:lnTo>
                  <a:lnTo>
                    <a:pt x="17339" y="3634"/>
                  </a:lnTo>
                  <a:lnTo>
                    <a:pt x="17029" y="3262"/>
                  </a:lnTo>
                  <a:lnTo>
                    <a:pt x="16699" y="2911"/>
                  </a:lnTo>
                  <a:lnTo>
                    <a:pt x="16369" y="2581"/>
                  </a:lnTo>
                  <a:lnTo>
                    <a:pt x="16018" y="2271"/>
                  </a:lnTo>
                  <a:lnTo>
                    <a:pt x="15646" y="1982"/>
                  </a:lnTo>
                  <a:lnTo>
                    <a:pt x="15254" y="1714"/>
                  </a:lnTo>
                  <a:lnTo>
                    <a:pt x="14862" y="1466"/>
                  </a:lnTo>
                  <a:lnTo>
                    <a:pt x="14470" y="1219"/>
                  </a:lnTo>
                  <a:lnTo>
                    <a:pt x="14057" y="1012"/>
                  </a:lnTo>
                  <a:lnTo>
                    <a:pt x="13623" y="806"/>
                  </a:lnTo>
                  <a:lnTo>
                    <a:pt x="13190" y="641"/>
                  </a:lnTo>
                  <a:lnTo>
                    <a:pt x="12756" y="476"/>
                  </a:lnTo>
                  <a:lnTo>
                    <a:pt x="12302" y="352"/>
                  </a:lnTo>
                  <a:lnTo>
                    <a:pt x="11848" y="228"/>
                  </a:lnTo>
                  <a:lnTo>
                    <a:pt x="11394" y="145"/>
                  </a:lnTo>
                  <a:lnTo>
                    <a:pt x="10919" y="83"/>
                  </a:lnTo>
                  <a:lnTo>
                    <a:pt x="10465" y="22"/>
                  </a:lnTo>
                  <a:lnTo>
                    <a:pt x="99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1213825" y="3555150"/>
              <a:ext cx="473750" cy="348350"/>
            </a:xfrm>
            <a:custGeom>
              <a:rect b="b" l="l" r="r" t="t"/>
              <a:pathLst>
                <a:path extrusionOk="0" h="13934" w="18950">
                  <a:moveTo>
                    <a:pt x="9475" y="1"/>
                  </a:moveTo>
                  <a:lnTo>
                    <a:pt x="9083" y="42"/>
                  </a:lnTo>
                  <a:lnTo>
                    <a:pt x="8711" y="84"/>
                  </a:lnTo>
                  <a:lnTo>
                    <a:pt x="8319" y="125"/>
                  </a:lnTo>
                  <a:lnTo>
                    <a:pt x="7927" y="207"/>
                  </a:lnTo>
                  <a:lnTo>
                    <a:pt x="7534" y="290"/>
                  </a:lnTo>
                  <a:lnTo>
                    <a:pt x="7142" y="393"/>
                  </a:lnTo>
                  <a:lnTo>
                    <a:pt x="6771" y="517"/>
                  </a:lnTo>
                  <a:lnTo>
                    <a:pt x="6379" y="662"/>
                  </a:lnTo>
                  <a:lnTo>
                    <a:pt x="6007" y="806"/>
                  </a:lnTo>
                  <a:lnTo>
                    <a:pt x="5635" y="971"/>
                  </a:lnTo>
                  <a:lnTo>
                    <a:pt x="5264" y="1157"/>
                  </a:lnTo>
                  <a:lnTo>
                    <a:pt x="4913" y="1363"/>
                  </a:lnTo>
                  <a:lnTo>
                    <a:pt x="4562" y="1570"/>
                  </a:lnTo>
                  <a:lnTo>
                    <a:pt x="4232" y="1797"/>
                  </a:lnTo>
                  <a:lnTo>
                    <a:pt x="3922" y="2024"/>
                  </a:lnTo>
                  <a:lnTo>
                    <a:pt x="3613" y="2272"/>
                  </a:lnTo>
                  <a:lnTo>
                    <a:pt x="3303" y="2519"/>
                  </a:lnTo>
                  <a:lnTo>
                    <a:pt x="3035" y="2788"/>
                  </a:lnTo>
                  <a:lnTo>
                    <a:pt x="2746" y="3056"/>
                  </a:lnTo>
                  <a:lnTo>
                    <a:pt x="2498" y="3324"/>
                  </a:lnTo>
                  <a:lnTo>
                    <a:pt x="2250" y="3613"/>
                  </a:lnTo>
                  <a:lnTo>
                    <a:pt x="2023" y="3902"/>
                  </a:lnTo>
                  <a:lnTo>
                    <a:pt x="1817" y="4191"/>
                  </a:lnTo>
                  <a:lnTo>
                    <a:pt x="1610" y="4501"/>
                  </a:lnTo>
                  <a:lnTo>
                    <a:pt x="1425" y="4810"/>
                  </a:lnTo>
                  <a:lnTo>
                    <a:pt x="1239" y="5099"/>
                  </a:lnTo>
                  <a:lnTo>
                    <a:pt x="1074" y="5409"/>
                  </a:lnTo>
                  <a:lnTo>
                    <a:pt x="785" y="6028"/>
                  </a:lnTo>
                  <a:lnTo>
                    <a:pt x="537" y="6647"/>
                  </a:lnTo>
                  <a:lnTo>
                    <a:pt x="351" y="7267"/>
                  </a:lnTo>
                  <a:lnTo>
                    <a:pt x="207" y="7865"/>
                  </a:lnTo>
                  <a:lnTo>
                    <a:pt x="104" y="8443"/>
                  </a:lnTo>
                  <a:lnTo>
                    <a:pt x="42" y="9001"/>
                  </a:lnTo>
                  <a:lnTo>
                    <a:pt x="0" y="9558"/>
                  </a:lnTo>
                  <a:lnTo>
                    <a:pt x="0" y="10074"/>
                  </a:lnTo>
                  <a:lnTo>
                    <a:pt x="21" y="10569"/>
                  </a:lnTo>
                  <a:lnTo>
                    <a:pt x="62" y="11023"/>
                  </a:lnTo>
                  <a:lnTo>
                    <a:pt x="145" y="11457"/>
                  </a:lnTo>
                  <a:lnTo>
                    <a:pt x="207" y="11849"/>
                  </a:lnTo>
                  <a:lnTo>
                    <a:pt x="310" y="12221"/>
                  </a:lnTo>
                  <a:lnTo>
                    <a:pt x="393" y="12551"/>
                  </a:lnTo>
                  <a:lnTo>
                    <a:pt x="496" y="12840"/>
                  </a:lnTo>
                  <a:lnTo>
                    <a:pt x="702" y="13335"/>
                  </a:lnTo>
                  <a:lnTo>
                    <a:pt x="867" y="13665"/>
                  </a:lnTo>
                  <a:lnTo>
                    <a:pt x="971" y="13872"/>
                  </a:lnTo>
                  <a:lnTo>
                    <a:pt x="1012" y="13913"/>
                  </a:lnTo>
                  <a:lnTo>
                    <a:pt x="1053" y="13934"/>
                  </a:lnTo>
                  <a:lnTo>
                    <a:pt x="1053" y="13893"/>
                  </a:lnTo>
                  <a:lnTo>
                    <a:pt x="1053" y="13831"/>
                  </a:lnTo>
                  <a:lnTo>
                    <a:pt x="991" y="13604"/>
                  </a:lnTo>
                  <a:lnTo>
                    <a:pt x="785" y="12757"/>
                  </a:lnTo>
                  <a:lnTo>
                    <a:pt x="661" y="12138"/>
                  </a:lnTo>
                  <a:lnTo>
                    <a:pt x="599" y="11787"/>
                  </a:lnTo>
                  <a:lnTo>
                    <a:pt x="558" y="11395"/>
                  </a:lnTo>
                  <a:lnTo>
                    <a:pt x="516" y="10982"/>
                  </a:lnTo>
                  <a:lnTo>
                    <a:pt x="496" y="10549"/>
                  </a:lnTo>
                  <a:lnTo>
                    <a:pt x="496" y="10074"/>
                  </a:lnTo>
                  <a:lnTo>
                    <a:pt x="537" y="9579"/>
                  </a:lnTo>
                  <a:lnTo>
                    <a:pt x="578" y="9062"/>
                  </a:lnTo>
                  <a:lnTo>
                    <a:pt x="661" y="8546"/>
                  </a:lnTo>
                  <a:lnTo>
                    <a:pt x="785" y="7989"/>
                  </a:lnTo>
                  <a:lnTo>
                    <a:pt x="950" y="7432"/>
                  </a:lnTo>
                  <a:lnTo>
                    <a:pt x="1136" y="6875"/>
                  </a:lnTo>
                  <a:lnTo>
                    <a:pt x="1383" y="6297"/>
                  </a:lnTo>
                  <a:lnTo>
                    <a:pt x="1672" y="5719"/>
                  </a:lnTo>
                  <a:lnTo>
                    <a:pt x="2003" y="5161"/>
                  </a:lnTo>
                  <a:lnTo>
                    <a:pt x="2374" y="4604"/>
                  </a:lnTo>
                  <a:lnTo>
                    <a:pt x="2581" y="4336"/>
                  </a:lnTo>
                  <a:lnTo>
                    <a:pt x="2808" y="4067"/>
                  </a:lnTo>
                  <a:lnTo>
                    <a:pt x="3035" y="3820"/>
                  </a:lnTo>
                  <a:lnTo>
                    <a:pt x="3282" y="3551"/>
                  </a:lnTo>
                  <a:lnTo>
                    <a:pt x="3530" y="3304"/>
                  </a:lnTo>
                  <a:lnTo>
                    <a:pt x="3798" y="3077"/>
                  </a:lnTo>
                  <a:lnTo>
                    <a:pt x="4067" y="2829"/>
                  </a:lnTo>
                  <a:lnTo>
                    <a:pt x="4356" y="2622"/>
                  </a:lnTo>
                  <a:lnTo>
                    <a:pt x="4645" y="2395"/>
                  </a:lnTo>
                  <a:lnTo>
                    <a:pt x="4954" y="2189"/>
                  </a:lnTo>
                  <a:lnTo>
                    <a:pt x="5285" y="2003"/>
                  </a:lnTo>
                  <a:lnTo>
                    <a:pt x="5615" y="1817"/>
                  </a:lnTo>
                  <a:lnTo>
                    <a:pt x="5945" y="1652"/>
                  </a:lnTo>
                  <a:lnTo>
                    <a:pt x="6296" y="1487"/>
                  </a:lnTo>
                  <a:lnTo>
                    <a:pt x="6647" y="1343"/>
                  </a:lnTo>
                  <a:lnTo>
                    <a:pt x="6998" y="1219"/>
                  </a:lnTo>
                  <a:lnTo>
                    <a:pt x="7349" y="1116"/>
                  </a:lnTo>
                  <a:lnTo>
                    <a:pt x="7720" y="1012"/>
                  </a:lnTo>
                  <a:lnTo>
                    <a:pt x="8071" y="930"/>
                  </a:lnTo>
                  <a:lnTo>
                    <a:pt x="8443" y="847"/>
                  </a:lnTo>
                  <a:lnTo>
                    <a:pt x="8794" y="806"/>
                  </a:lnTo>
                  <a:lnTo>
                    <a:pt x="9144" y="765"/>
                  </a:lnTo>
                  <a:lnTo>
                    <a:pt x="9516" y="723"/>
                  </a:lnTo>
                  <a:lnTo>
                    <a:pt x="10569" y="723"/>
                  </a:lnTo>
                  <a:lnTo>
                    <a:pt x="10899" y="744"/>
                  </a:lnTo>
                  <a:lnTo>
                    <a:pt x="11250" y="785"/>
                  </a:lnTo>
                  <a:lnTo>
                    <a:pt x="11910" y="889"/>
                  </a:lnTo>
                  <a:lnTo>
                    <a:pt x="12550" y="1033"/>
                  </a:lnTo>
                  <a:lnTo>
                    <a:pt x="13149" y="1219"/>
                  </a:lnTo>
                  <a:lnTo>
                    <a:pt x="13727" y="1446"/>
                  </a:lnTo>
                  <a:lnTo>
                    <a:pt x="14284" y="1694"/>
                  </a:lnTo>
                  <a:lnTo>
                    <a:pt x="14800" y="1962"/>
                  </a:lnTo>
                  <a:lnTo>
                    <a:pt x="15275" y="2251"/>
                  </a:lnTo>
                  <a:lnTo>
                    <a:pt x="15708" y="2560"/>
                  </a:lnTo>
                  <a:lnTo>
                    <a:pt x="16121" y="2870"/>
                  </a:lnTo>
                  <a:lnTo>
                    <a:pt x="16513" y="3180"/>
                  </a:lnTo>
                  <a:lnTo>
                    <a:pt x="16844" y="3510"/>
                  </a:lnTo>
                  <a:lnTo>
                    <a:pt x="17153" y="3820"/>
                  </a:lnTo>
                  <a:lnTo>
                    <a:pt x="17442" y="4129"/>
                  </a:lnTo>
                  <a:lnTo>
                    <a:pt x="17690" y="4418"/>
                  </a:lnTo>
                  <a:lnTo>
                    <a:pt x="17896" y="4707"/>
                  </a:lnTo>
                  <a:lnTo>
                    <a:pt x="18268" y="5223"/>
                  </a:lnTo>
                  <a:lnTo>
                    <a:pt x="18743" y="5966"/>
                  </a:lnTo>
                  <a:lnTo>
                    <a:pt x="18867" y="6173"/>
                  </a:lnTo>
                  <a:lnTo>
                    <a:pt x="18908" y="6214"/>
                  </a:lnTo>
                  <a:lnTo>
                    <a:pt x="18928" y="6235"/>
                  </a:lnTo>
                  <a:lnTo>
                    <a:pt x="18949" y="6193"/>
                  </a:lnTo>
                  <a:lnTo>
                    <a:pt x="18928" y="6131"/>
                  </a:lnTo>
                  <a:lnTo>
                    <a:pt x="18867" y="5904"/>
                  </a:lnTo>
                  <a:lnTo>
                    <a:pt x="18743" y="5553"/>
                  </a:lnTo>
                  <a:lnTo>
                    <a:pt x="18516" y="5079"/>
                  </a:lnTo>
                  <a:lnTo>
                    <a:pt x="18371" y="4810"/>
                  </a:lnTo>
                  <a:lnTo>
                    <a:pt x="18206" y="4521"/>
                  </a:lnTo>
                  <a:lnTo>
                    <a:pt x="18000" y="4191"/>
                  </a:lnTo>
                  <a:lnTo>
                    <a:pt x="17752" y="3861"/>
                  </a:lnTo>
                  <a:lnTo>
                    <a:pt x="17484" y="3531"/>
                  </a:lnTo>
                  <a:lnTo>
                    <a:pt x="17195" y="3180"/>
                  </a:lnTo>
                  <a:lnTo>
                    <a:pt x="16844" y="2808"/>
                  </a:lnTo>
                  <a:lnTo>
                    <a:pt x="16472" y="2457"/>
                  </a:lnTo>
                  <a:lnTo>
                    <a:pt x="16059" y="2106"/>
                  </a:lnTo>
                  <a:lnTo>
                    <a:pt x="15585" y="1776"/>
                  </a:lnTo>
                  <a:lnTo>
                    <a:pt x="15089" y="1446"/>
                  </a:lnTo>
                  <a:lnTo>
                    <a:pt x="14553" y="1136"/>
                  </a:lnTo>
                  <a:lnTo>
                    <a:pt x="13975" y="868"/>
                  </a:lnTo>
                  <a:lnTo>
                    <a:pt x="13376" y="620"/>
                  </a:lnTo>
                  <a:lnTo>
                    <a:pt x="12715" y="393"/>
                  </a:lnTo>
                  <a:lnTo>
                    <a:pt x="12385" y="311"/>
                  </a:lnTo>
                  <a:lnTo>
                    <a:pt x="12055" y="228"/>
                  </a:lnTo>
                  <a:lnTo>
                    <a:pt x="11704" y="145"/>
                  </a:lnTo>
                  <a:lnTo>
                    <a:pt x="11332" y="104"/>
                  </a:lnTo>
                  <a:lnTo>
                    <a:pt x="10982" y="42"/>
                  </a:lnTo>
                  <a:lnTo>
                    <a:pt x="10610" y="22"/>
                  </a:lnTo>
                  <a:lnTo>
                    <a:pt x="10238"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1346950" y="3641850"/>
              <a:ext cx="251850" cy="343700"/>
            </a:xfrm>
            <a:custGeom>
              <a:rect b="b" l="l" r="r" t="t"/>
              <a:pathLst>
                <a:path extrusionOk="0" h="13748" w="10074">
                  <a:moveTo>
                    <a:pt x="3056" y="4005"/>
                  </a:moveTo>
                  <a:lnTo>
                    <a:pt x="3881" y="5987"/>
                  </a:lnTo>
                  <a:lnTo>
                    <a:pt x="3613" y="6007"/>
                  </a:lnTo>
                  <a:lnTo>
                    <a:pt x="3386" y="6007"/>
                  </a:lnTo>
                  <a:lnTo>
                    <a:pt x="3159" y="5987"/>
                  </a:lnTo>
                  <a:lnTo>
                    <a:pt x="2973" y="5925"/>
                  </a:lnTo>
                  <a:lnTo>
                    <a:pt x="2808" y="5863"/>
                  </a:lnTo>
                  <a:lnTo>
                    <a:pt x="2664" y="5760"/>
                  </a:lnTo>
                  <a:lnTo>
                    <a:pt x="2540" y="5636"/>
                  </a:lnTo>
                  <a:lnTo>
                    <a:pt x="2437" y="5471"/>
                  </a:lnTo>
                  <a:lnTo>
                    <a:pt x="2395" y="5285"/>
                  </a:lnTo>
                  <a:lnTo>
                    <a:pt x="2354" y="5099"/>
                  </a:lnTo>
                  <a:lnTo>
                    <a:pt x="2375" y="4934"/>
                  </a:lnTo>
                  <a:lnTo>
                    <a:pt x="2416" y="4748"/>
                  </a:lnTo>
                  <a:lnTo>
                    <a:pt x="2519" y="4542"/>
                  </a:lnTo>
                  <a:lnTo>
                    <a:pt x="2643" y="4356"/>
                  </a:lnTo>
                  <a:lnTo>
                    <a:pt x="2829" y="4191"/>
                  </a:lnTo>
                  <a:lnTo>
                    <a:pt x="3056" y="4005"/>
                  </a:lnTo>
                  <a:close/>
                  <a:moveTo>
                    <a:pt x="6751" y="7824"/>
                  </a:moveTo>
                  <a:lnTo>
                    <a:pt x="6957" y="7865"/>
                  </a:lnTo>
                  <a:lnTo>
                    <a:pt x="7143" y="7906"/>
                  </a:lnTo>
                  <a:lnTo>
                    <a:pt x="7308" y="7989"/>
                  </a:lnTo>
                  <a:lnTo>
                    <a:pt x="7452" y="8071"/>
                  </a:lnTo>
                  <a:lnTo>
                    <a:pt x="7576" y="8216"/>
                  </a:lnTo>
                  <a:lnTo>
                    <a:pt x="7659" y="8381"/>
                  </a:lnTo>
                  <a:lnTo>
                    <a:pt x="7721" y="8546"/>
                  </a:lnTo>
                  <a:lnTo>
                    <a:pt x="7741" y="8732"/>
                  </a:lnTo>
                  <a:lnTo>
                    <a:pt x="7721" y="8897"/>
                  </a:lnTo>
                  <a:lnTo>
                    <a:pt x="7679" y="9083"/>
                  </a:lnTo>
                  <a:lnTo>
                    <a:pt x="7576" y="9248"/>
                  </a:lnTo>
                  <a:lnTo>
                    <a:pt x="7452" y="9413"/>
                  </a:lnTo>
                  <a:lnTo>
                    <a:pt x="7267" y="9599"/>
                  </a:lnTo>
                  <a:lnTo>
                    <a:pt x="7060" y="9764"/>
                  </a:lnTo>
                  <a:lnTo>
                    <a:pt x="6255" y="7824"/>
                  </a:lnTo>
                  <a:close/>
                  <a:moveTo>
                    <a:pt x="3056" y="1"/>
                  </a:moveTo>
                  <a:lnTo>
                    <a:pt x="1652" y="579"/>
                  </a:lnTo>
                  <a:lnTo>
                    <a:pt x="2292" y="2147"/>
                  </a:lnTo>
                  <a:lnTo>
                    <a:pt x="1921" y="2354"/>
                  </a:lnTo>
                  <a:lnTo>
                    <a:pt x="1570" y="2602"/>
                  </a:lnTo>
                  <a:lnTo>
                    <a:pt x="1260" y="2849"/>
                  </a:lnTo>
                  <a:lnTo>
                    <a:pt x="992" y="3097"/>
                  </a:lnTo>
                  <a:lnTo>
                    <a:pt x="744" y="3365"/>
                  </a:lnTo>
                  <a:lnTo>
                    <a:pt x="558" y="3634"/>
                  </a:lnTo>
                  <a:lnTo>
                    <a:pt x="372" y="3923"/>
                  </a:lnTo>
                  <a:lnTo>
                    <a:pt x="249" y="4191"/>
                  </a:lnTo>
                  <a:lnTo>
                    <a:pt x="125" y="4480"/>
                  </a:lnTo>
                  <a:lnTo>
                    <a:pt x="63" y="4769"/>
                  </a:lnTo>
                  <a:lnTo>
                    <a:pt x="22" y="5058"/>
                  </a:lnTo>
                  <a:lnTo>
                    <a:pt x="1" y="5367"/>
                  </a:lnTo>
                  <a:lnTo>
                    <a:pt x="22" y="5656"/>
                  </a:lnTo>
                  <a:lnTo>
                    <a:pt x="63" y="5945"/>
                  </a:lnTo>
                  <a:lnTo>
                    <a:pt x="125" y="6214"/>
                  </a:lnTo>
                  <a:lnTo>
                    <a:pt x="228" y="6503"/>
                  </a:lnTo>
                  <a:lnTo>
                    <a:pt x="393" y="6854"/>
                  </a:lnTo>
                  <a:lnTo>
                    <a:pt x="599" y="7163"/>
                  </a:lnTo>
                  <a:lnTo>
                    <a:pt x="806" y="7411"/>
                  </a:lnTo>
                  <a:lnTo>
                    <a:pt x="1033" y="7638"/>
                  </a:lnTo>
                  <a:lnTo>
                    <a:pt x="1301" y="7803"/>
                  </a:lnTo>
                  <a:lnTo>
                    <a:pt x="1570" y="7948"/>
                  </a:lnTo>
                  <a:lnTo>
                    <a:pt x="1838" y="8051"/>
                  </a:lnTo>
                  <a:lnTo>
                    <a:pt x="2148" y="8133"/>
                  </a:lnTo>
                  <a:lnTo>
                    <a:pt x="2457" y="8175"/>
                  </a:lnTo>
                  <a:lnTo>
                    <a:pt x="2767" y="8216"/>
                  </a:lnTo>
                  <a:lnTo>
                    <a:pt x="3076" y="8216"/>
                  </a:lnTo>
                  <a:lnTo>
                    <a:pt x="3407" y="8195"/>
                  </a:lnTo>
                  <a:lnTo>
                    <a:pt x="4067" y="8133"/>
                  </a:lnTo>
                  <a:lnTo>
                    <a:pt x="4728" y="8051"/>
                  </a:lnTo>
                  <a:lnTo>
                    <a:pt x="5677" y="10383"/>
                  </a:lnTo>
                  <a:lnTo>
                    <a:pt x="5285" y="10507"/>
                  </a:lnTo>
                  <a:lnTo>
                    <a:pt x="4872" y="10569"/>
                  </a:lnTo>
                  <a:lnTo>
                    <a:pt x="4459" y="10631"/>
                  </a:lnTo>
                  <a:lnTo>
                    <a:pt x="4067" y="10652"/>
                  </a:lnTo>
                  <a:lnTo>
                    <a:pt x="3675" y="10652"/>
                  </a:lnTo>
                  <a:lnTo>
                    <a:pt x="3283" y="10631"/>
                  </a:lnTo>
                  <a:lnTo>
                    <a:pt x="2911" y="10590"/>
                  </a:lnTo>
                  <a:lnTo>
                    <a:pt x="2560" y="10507"/>
                  </a:lnTo>
                  <a:lnTo>
                    <a:pt x="2478" y="12551"/>
                  </a:lnTo>
                  <a:lnTo>
                    <a:pt x="2891" y="12633"/>
                  </a:lnTo>
                  <a:lnTo>
                    <a:pt x="3324" y="12674"/>
                  </a:lnTo>
                  <a:lnTo>
                    <a:pt x="3799" y="12695"/>
                  </a:lnTo>
                  <a:lnTo>
                    <a:pt x="4315" y="12674"/>
                  </a:lnTo>
                  <a:lnTo>
                    <a:pt x="4831" y="12613"/>
                  </a:lnTo>
                  <a:lnTo>
                    <a:pt x="5368" y="12530"/>
                  </a:lnTo>
                  <a:lnTo>
                    <a:pt x="5904" y="12385"/>
                  </a:lnTo>
                  <a:lnTo>
                    <a:pt x="6441" y="12220"/>
                  </a:lnTo>
                  <a:lnTo>
                    <a:pt x="7060" y="13748"/>
                  </a:lnTo>
                  <a:lnTo>
                    <a:pt x="8464" y="13190"/>
                  </a:lnTo>
                  <a:lnTo>
                    <a:pt x="7824" y="11601"/>
                  </a:lnTo>
                  <a:lnTo>
                    <a:pt x="8195" y="11395"/>
                  </a:lnTo>
                  <a:lnTo>
                    <a:pt x="8526" y="11147"/>
                  </a:lnTo>
                  <a:lnTo>
                    <a:pt x="8835" y="10899"/>
                  </a:lnTo>
                  <a:lnTo>
                    <a:pt x="9104" y="10652"/>
                  </a:lnTo>
                  <a:lnTo>
                    <a:pt x="9331" y="10383"/>
                  </a:lnTo>
                  <a:lnTo>
                    <a:pt x="9537" y="10115"/>
                  </a:lnTo>
                  <a:lnTo>
                    <a:pt x="9702" y="9847"/>
                  </a:lnTo>
                  <a:lnTo>
                    <a:pt x="9847" y="9558"/>
                  </a:lnTo>
                  <a:lnTo>
                    <a:pt x="9950" y="9269"/>
                  </a:lnTo>
                  <a:lnTo>
                    <a:pt x="10033" y="8980"/>
                  </a:lnTo>
                  <a:lnTo>
                    <a:pt x="10074" y="8691"/>
                  </a:lnTo>
                  <a:lnTo>
                    <a:pt x="10074" y="8402"/>
                  </a:lnTo>
                  <a:lnTo>
                    <a:pt x="10074" y="8133"/>
                  </a:lnTo>
                  <a:lnTo>
                    <a:pt x="10033" y="7844"/>
                  </a:lnTo>
                  <a:lnTo>
                    <a:pt x="9950" y="7555"/>
                  </a:lnTo>
                  <a:lnTo>
                    <a:pt x="9847" y="7287"/>
                  </a:lnTo>
                  <a:lnTo>
                    <a:pt x="9682" y="6936"/>
                  </a:lnTo>
                  <a:lnTo>
                    <a:pt x="9496" y="6647"/>
                  </a:lnTo>
                  <a:lnTo>
                    <a:pt x="9289" y="6379"/>
                  </a:lnTo>
                  <a:lnTo>
                    <a:pt x="9062" y="6172"/>
                  </a:lnTo>
                  <a:lnTo>
                    <a:pt x="8815" y="6007"/>
                  </a:lnTo>
                  <a:lnTo>
                    <a:pt x="8546" y="5863"/>
                  </a:lnTo>
                  <a:lnTo>
                    <a:pt x="8257" y="5760"/>
                  </a:lnTo>
                  <a:lnTo>
                    <a:pt x="7968" y="5677"/>
                  </a:lnTo>
                  <a:lnTo>
                    <a:pt x="7659" y="5636"/>
                  </a:lnTo>
                  <a:lnTo>
                    <a:pt x="7349" y="5615"/>
                  </a:lnTo>
                  <a:lnTo>
                    <a:pt x="7040" y="5594"/>
                  </a:lnTo>
                  <a:lnTo>
                    <a:pt x="6709" y="5615"/>
                  </a:lnTo>
                  <a:lnTo>
                    <a:pt x="6069" y="5677"/>
                  </a:lnTo>
                  <a:lnTo>
                    <a:pt x="5409" y="5760"/>
                  </a:lnTo>
                  <a:lnTo>
                    <a:pt x="4439" y="3386"/>
                  </a:lnTo>
                  <a:lnTo>
                    <a:pt x="4728" y="3324"/>
                  </a:lnTo>
                  <a:lnTo>
                    <a:pt x="4996" y="3262"/>
                  </a:lnTo>
                  <a:lnTo>
                    <a:pt x="5306" y="3221"/>
                  </a:lnTo>
                  <a:lnTo>
                    <a:pt x="5615" y="3200"/>
                  </a:lnTo>
                  <a:lnTo>
                    <a:pt x="5925" y="3179"/>
                  </a:lnTo>
                  <a:lnTo>
                    <a:pt x="6235" y="3179"/>
                  </a:lnTo>
                  <a:lnTo>
                    <a:pt x="6544" y="3200"/>
                  </a:lnTo>
                  <a:lnTo>
                    <a:pt x="6874" y="3241"/>
                  </a:lnTo>
                  <a:lnTo>
                    <a:pt x="6874" y="1219"/>
                  </a:lnTo>
                  <a:lnTo>
                    <a:pt x="6503" y="1177"/>
                  </a:lnTo>
                  <a:lnTo>
                    <a:pt x="6111" y="1157"/>
                  </a:lnTo>
                  <a:lnTo>
                    <a:pt x="5718" y="1157"/>
                  </a:lnTo>
                  <a:lnTo>
                    <a:pt x="5326" y="1177"/>
                  </a:lnTo>
                  <a:lnTo>
                    <a:pt x="4913" y="1239"/>
                  </a:lnTo>
                  <a:lnTo>
                    <a:pt x="4501" y="1322"/>
                  </a:lnTo>
                  <a:lnTo>
                    <a:pt x="4088" y="1425"/>
                  </a:lnTo>
                  <a:lnTo>
                    <a:pt x="3675" y="1528"/>
                  </a:lnTo>
                  <a:lnTo>
                    <a:pt x="3056"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1989425" y="253600"/>
              <a:ext cx="686350" cy="454125"/>
            </a:xfrm>
            <a:custGeom>
              <a:rect b="b" l="l" r="r" t="t"/>
              <a:pathLst>
                <a:path extrusionOk="0" h="18165" w="27454">
                  <a:moveTo>
                    <a:pt x="5037" y="0"/>
                  </a:moveTo>
                  <a:lnTo>
                    <a:pt x="4644" y="21"/>
                  </a:lnTo>
                  <a:lnTo>
                    <a:pt x="4294" y="62"/>
                  </a:lnTo>
                  <a:lnTo>
                    <a:pt x="3943" y="145"/>
                  </a:lnTo>
                  <a:lnTo>
                    <a:pt x="3633" y="248"/>
                  </a:lnTo>
                  <a:lnTo>
                    <a:pt x="3344" y="392"/>
                  </a:lnTo>
                  <a:lnTo>
                    <a:pt x="3076" y="558"/>
                  </a:lnTo>
                  <a:lnTo>
                    <a:pt x="2849" y="76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1989425" y="253600"/>
              <a:ext cx="686350" cy="454125"/>
            </a:xfrm>
            <a:custGeom>
              <a:rect b="b" l="l" r="r" t="t"/>
              <a:pathLst>
                <a:path extrusionOk="0" fill="none" h="18165" w="27454">
                  <a:moveTo>
                    <a:pt x="27453" y="6193"/>
                  </a:move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lnTo>
                    <a:pt x="4644" y="21"/>
                  </a:lnTo>
                  <a:lnTo>
                    <a:pt x="4294" y="62"/>
                  </a:lnTo>
                  <a:lnTo>
                    <a:pt x="3943" y="145"/>
                  </a:lnTo>
                  <a:lnTo>
                    <a:pt x="3633" y="248"/>
                  </a:lnTo>
                  <a:lnTo>
                    <a:pt x="3344" y="392"/>
                  </a:lnTo>
                  <a:lnTo>
                    <a:pt x="3076" y="558"/>
                  </a:lnTo>
                  <a:lnTo>
                    <a:pt x="2849" y="764"/>
                  </a:lnTo>
                  <a:lnTo>
                    <a:pt x="0" y="1009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2218525" y="391900"/>
              <a:ext cx="240000" cy="225000"/>
            </a:xfrm>
            <a:custGeom>
              <a:rect b="b" l="l" r="r" t="t"/>
              <a:pathLst>
                <a:path extrusionOk="0" h="9000" w="9600">
                  <a:moveTo>
                    <a:pt x="4026" y="0"/>
                  </a:move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746" y="8319"/>
                  </a:lnTo>
                  <a:lnTo>
                    <a:pt x="3118" y="8484"/>
                  </a:lnTo>
                  <a:lnTo>
                    <a:pt x="3489" y="8649"/>
                  </a:lnTo>
                  <a:lnTo>
                    <a:pt x="3881" y="8773"/>
                  </a:lnTo>
                  <a:lnTo>
                    <a:pt x="4274" y="8876"/>
                  </a:lnTo>
                  <a:lnTo>
                    <a:pt x="4666" y="8938"/>
                  </a:lnTo>
                  <a:lnTo>
                    <a:pt x="5058"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7824" y="1218"/>
                  </a:lnTo>
                  <a:lnTo>
                    <a:pt x="7618" y="1073"/>
                  </a:lnTo>
                  <a:lnTo>
                    <a:pt x="7163" y="805"/>
                  </a:lnTo>
                  <a:lnTo>
                    <a:pt x="6689" y="578"/>
                  </a:lnTo>
                  <a:lnTo>
                    <a:pt x="6173" y="372"/>
                  </a:lnTo>
                  <a:lnTo>
                    <a:pt x="5657" y="207"/>
                  </a:lnTo>
                  <a:lnTo>
                    <a:pt x="5120" y="103"/>
                  </a:lnTo>
                  <a:lnTo>
                    <a:pt x="4563" y="21"/>
                  </a:lnTo>
                  <a:lnTo>
                    <a:pt x="4026"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2218525" y="391900"/>
              <a:ext cx="240000" cy="225000"/>
            </a:xfrm>
            <a:custGeom>
              <a:rect b="b" l="l" r="r" t="t"/>
              <a:pathLst>
                <a:path extrusionOk="0" fill="none" h="9000" w="9600">
                  <a:moveTo>
                    <a:pt x="4026" y="0"/>
                  </a:moveTo>
                  <a:lnTo>
                    <a:pt x="4026" y="0"/>
                  </a:ln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375" y="8112"/>
                  </a:lnTo>
                  <a:lnTo>
                    <a:pt x="2746" y="8319"/>
                  </a:lnTo>
                  <a:lnTo>
                    <a:pt x="3118" y="8484"/>
                  </a:lnTo>
                  <a:lnTo>
                    <a:pt x="3489" y="8649"/>
                  </a:lnTo>
                  <a:lnTo>
                    <a:pt x="3881" y="8773"/>
                  </a:lnTo>
                  <a:lnTo>
                    <a:pt x="4274" y="8876"/>
                  </a:lnTo>
                  <a:lnTo>
                    <a:pt x="4666" y="8938"/>
                  </a:lnTo>
                  <a:lnTo>
                    <a:pt x="5058" y="9000"/>
                  </a:lnTo>
                  <a:lnTo>
                    <a:pt x="5430"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8010" y="1383"/>
                  </a:lnTo>
                  <a:lnTo>
                    <a:pt x="7824" y="1218"/>
                  </a:lnTo>
                  <a:lnTo>
                    <a:pt x="7618" y="1073"/>
                  </a:lnTo>
                  <a:lnTo>
                    <a:pt x="7163" y="805"/>
                  </a:lnTo>
                  <a:lnTo>
                    <a:pt x="6689" y="578"/>
                  </a:lnTo>
                  <a:lnTo>
                    <a:pt x="6173" y="372"/>
                  </a:lnTo>
                  <a:lnTo>
                    <a:pt x="5657" y="207"/>
                  </a:lnTo>
                  <a:lnTo>
                    <a:pt x="5120" y="103"/>
                  </a:lnTo>
                  <a:lnTo>
                    <a:pt x="4563" y="21"/>
                  </a:lnTo>
                  <a:lnTo>
                    <a:pt x="402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2267050" y="428000"/>
              <a:ext cx="130050" cy="152775"/>
            </a:xfrm>
            <a:custGeom>
              <a:rect b="b" l="l" r="r" t="t"/>
              <a:pathLst>
                <a:path extrusionOk="0" h="6111" w="5202">
                  <a:moveTo>
                    <a:pt x="2973" y="1487"/>
                  </a:moveTo>
                  <a:lnTo>
                    <a:pt x="3096" y="1508"/>
                  </a:lnTo>
                  <a:lnTo>
                    <a:pt x="2663" y="2395"/>
                  </a:lnTo>
                  <a:lnTo>
                    <a:pt x="2498" y="2230"/>
                  </a:lnTo>
                  <a:lnTo>
                    <a:pt x="2415" y="2065"/>
                  </a:lnTo>
                  <a:lnTo>
                    <a:pt x="2374" y="1983"/>
                  </a:lnTo>
                  <a:lnTo>
                    <a:pt x="2374" y="1900"/>
                  </a:lnTo>
                  <a:lnTo>
                    <a:pt x="2374" y="1817"/>
                  </a:lnTo>
                  <a:lnTo>
                    <a:pt x="2415" y="1735"/>
                  </a:lnTo>
                  <a:lnTo>
                    <a:pt x="2457" y="1673"/>
                  </a:lnTo>
                  <a:lnTo>
                    <a:pt x="2518" y="1611"/>
                  </a:lnTo>
                  <a:lnTo>
                    <a:pt x="2580" y="1549"/>
                  </a:lnTo>
                  <a:lnTo>
                    <a:pt x="2663" y="1508"/>
                  </a:lnTo>
                  <a:lnTo>
                    <a:pt x="2745" y="1487"/>
                  </a:lnTo>
                  <a:close/>
                  <a:moveTo>
                    <a:pt x="2745" y="3758"/>
                  </a:moveTo>
                  <a:lnTo>
                    <a:pt x="2890" y="3923"/>
                  </a:lnTo>
                  <a:lnTo>
                    <a:pt x="2973" y="4088"/>
                  </a:lnTo>
                  <a:lnTo>
                    <a:pt x="3014" y="4171"/>
                  </a:lnTo>
                  <a:lnTo>
                    <a:pt x="3014" y="4253"/>
                  </a:lnTo>
                  <a:lnTo>
                    <a:pt x="3014" y="4336"/>
                  </a:lnTo>
                  <a:lnTo>
                    <a:pt x="2973" y="4398"/>
                  </a:lnTo>
                  <a:lnTo>
                    <a:pt x="2931" y="4480"/>
                  </a:lnTo>
                  <a:lnTo>
                    <a:pt x="2869" y="4542"/>
                  </a:lnTo>
                  <a:lnTo>
                    <a:pt x="2807" y="4583"/>
                  </a:lnTo>
                  <a:lnTo>
                    <a:pt x="2745" y="4625"/>
                  </a:lnTo>
                  <a:lnTo>
                    <a:pt x="2642" y="4645"/>
                  </a:lnTo>
                  <a:lnTo>
                    <a:pt x="2539" y="4645"/>
                  </a:lnTo>
                  <a:lnTo>
                    <a:pt x="2436" y="4625"/>
                  </a:lnTo>
                  <a:lnTo>
                    <a:pt x="2312" y="4604"/>
                  </a:lnTo>
                  <a:lnTo>
                    <a:pt x="2745" y="3758"/>
                  </a:lnTo>
                  <a:close/>
                  <a:moveTo>
                    <a:pt x="3860" y="1"/>
                  </a:moveTo>
                  <a:lnTo>
                    <a:pt x="3509" y="682"/>
                  </a:lnTo>
                  <a:lnTo>
                    <a:pt x="3323" y="620"/>
                  </a:lnTo>
                  <a:lnTo>
                    <a:pt x="3138" y="579"/>
                  </a:lnTo>
                  <a:lnTo>
                    <a:pt x="2952" y="538"/>
                  </a:lnTo>
                  <a:lnTo>
                    <a:pt x="2477" y="538"/>
                  </a:lnTo>
                  <a:lnTo>
                    <a:pt x="2333" y="558"/>
                  </a:lnTo>
                  <a:lnTo>
                    <a:pt x="2188" y="600"/>
                  </a:lnTo>
                  <a:lnTo>
                    <a:pt x="2064" y="641"/>
                  </a:lnTo>
                  <a:lnTo>
                    <a:pt x="1940" y="703"/>
                  </a:lnTo>
                  <a:lnTo>
                    <a:pt x="1817" y="785"/>
                  </a:lnTo>
                  <a:lnTo>
                    <a:pt x="1713" y="868"/>
                  </a:lnTo>
                  <a:lnTo>
                    <a:pt x="1631" y="950"/>
                  </a:lnTo>
                  <a:lnTo>
                    <a:pt x="1528" y="1054"/>
                  </a:lnTo>
                  <a:lnTo>
                    <a:pt x="1466" y="1178"/>
                  </a:lnTo>
                  <a:lnTo>
                    <a:pt x="1383" y="1281"/>
                  </a:lnTo>
                  <a:lnTo>
                    <a:pt x="1321" y="1446"/>
                  </a:lnTo>
                  <a:lnTo>
                    <a:pt x="1280" y="1611"/>
                  </a:lnTo>
                  <a:lnTo>
                    <a:pt x="1259" y="1755"/>
                  </a:lnTo>
                  <a:lnTo>
                    <a:pt x="1239" y="1900"/>
                  </a:lnTo>
                  <a:lnTo>
                    <a:pt x="1259" y="2044"/>
                  </a:lnTo>
                  <a:lnTo>
                    <a:pt x="1301" y="2168"/>
                  </a:lnTo>
                  <a:lnTo>
                    <a:pt x="1342" y="2313"/>
                  </a:lnTo>
                  <a:lnTo>
                    <a:pt x="1404" y="2437"/>
                  </a:lnTo>
                  <a:lnTo>
                    <a:pt x="1569" y="2664"/>
                  </a:lnTo>
                  <a:lnTo>
                    <a:pt x="1755" y="2891"/>
                  </a:lnTo>
                  <a:lnTo>
                    <a:pt x="1982" y="3097"/>
                  </a:lnTo>
                  <a:lnTo>
                    <a:pt x="2209" y="3304"/>
                  </a:lnTo>
                  <a:lnTo>
                    <a:pt x="1693" y="4315"/>
                  </a:lnTo>
                  <a:lnTo>
                    <a:pt x="1528" y="4212"/>
                  </a:lnTo>
                  <a:lnTo>
                    <a:pt x="1383" y="4109"/>
                  </a:lnTo>
                  <a:lnTo>
                    <a:pt x="1115" y="3840"/>
                  </a:lnTo>
                  <a:lnTo>
                    <a:pt x="888" y="3572"/>
                  </a:lnTo>
                  <a:lnTo>
                    <a:pt x="785" y="3427"/>
                  </a:lnTo>
                  <a:lnTo>
                    <a:pt x="702" y="3283"/>
                  </a:lnTo>
                  <a:lnTo>
                    <a:pt x="0" y="3861"/>
                  </a:lnTo>
                  <a:lnTo>
                    <a:pt x="83" y="4026"/>
                  </a:lnTo>
                  <a:lnTo>
                    <a:pt x="186" y="4212"/>
                  </a:lnTo>
                  <a:lnTo>
                    <a:pt x="330" y="4377"/>
                  </a:lnTo>
                  <a:lnTo>
                    <a:pt x="496" y="4542"/>
                  </a:lnTo>
                  <a:lnTo>
                    <a:pt x="661" y="4707"/>
                  </a:lnTo>
                  <a:lnTo>
                    <a:pt x="867" y="4852"/>
                  </a:lnTo>
                  <a:lnTo>
                    <a:pt x="1074" y="4996"/>
                  </a:lnTo>
                  <a:lnTo>
                    <a:pt x="1280" y="5141"/>
                  </a:lnTo>
                  <a:lnTo>
                    <a:pt x="950" y="5801"/>
                  </a:lnTo>
                  <a:lnTo>
                    <a:pt x="1569" y="6111"/>
                  </a:lnTo>
                  <a:lnTo>
                    <a:pt x="1899" y="5430"/>
                  </a:lnTo>
                  <a:lnTo>
                    <a:pt x="2106" y="5492"/>
                  </a:lnTo>
                  <a:lnTo>
                    <a:pt x="2271" y="5533"/>
                  </a:lnTo>
                  <a:lnTo>
                    <a:pt x="2457" y="5553"/>
                  </a:lnTo>
                  <a:lnTo>
                    <a:pt x="2622" y="5574"/>
                  </a:lnTo>
                  <a:lnTo>
                    <a:pt x="2931" y="5574"/>
                  </a:lnTo>
                  <a:lnTo>
                    <a:pt x="3076" y="5553"/>
                  </a:lnTo>
                  <a:lnTo>
                    <a:pt x="3220" y="5512"/>
                  </a:lnTo>
                  <a:lnTo>
                    <a:pt x="3344" y="5450"/>
                  </a:lnTo>
                  <a:lnTo>
                    <a:pt x="3468" y="5388"/>
                  </a:lnTo>
                  <a:lnTo>
                    <a:pt x="3592" y="5326"/>
                  </a:lnTo>
                  <a:lnTo>
                    <a:pt x="3695" y="5244"/>
                  </a:lnTo>
                  <a:lnTo>
                    <a:pt x="3778" y="5161"/>
                  </a:lnTo>
                  <a:lnTo>
                    <a:pt x="3860" y="5058"/>
                  </a:lnTo>
                  <a:lnTo>
                    <a:pt x="3943" y="4955"/>
                  </a:lnTo>
                  <a:lnTo>
                    <a:pt x="4005" y="4831"/>
                  </a:lnTo>
                  <a:lnTo>
                    <a:pt x="4067" y="4666"/>
                  </a:lnTo>
                  <a:lnTo>
                    <a:pt x="4128" y="4521"/>
                  </a:lnTo>
                  <a:lnTo>
                    <a:pt x="4149" y="4377"/>
                  </a:lnTo>
                  <a:lnTo>
                    <a:pt x="4149" y="4232"/>
                  </a:lnTo>
                  <a:lnTo>
                    <a:pt x="4128" y="4088"/>
                  </a:lnTo>
                  <a:lnTo>
                    <a:pt x="4108" y="3964"/>
                  </a:lnTo>
                  <a:lnTo>
                    <a:pt x="4046" y="3820"/>
                  </a:lnTo>
                  <a:lnTo>
                    <a:pt x="3984" y="3696"/>
                  </a:lnTo>
                  <a:lnTo>
                    <a:pt x="3839" y="3469"/>
                  </a:lnTo>
                  <a:lnTo>
                    <a:pt x="3633" y="3242"/>
                  </a:lnTo>
                  <a:lnTo>
                    <a:pt x="3427" y="3035"/>
                  </a:lnTo>
                  <a:lnTo>
                    <a:pt x="3200" y="2849"/>
                  </a:lnTo>
                  <a:lnTo>
                    <a:pt x="3716" y="1797"/>
                  </a:lnTo>
                  <a:lnTo>
                    <a:pt x="3943" y="1962"/>
                  </a:lnTo>
                  <a:lnTo>
                    <a:pt x="4149" y="2148"/>
                  </a:lnTo>
                  <a:lnTo>
                    <a:pt x="4335" y="2354"/>
                  </a:lnTo>
                  <a:lnTo>
                    <a:pt x="4500" y="2602"/>
                  </a:lnTo>
                  <a:lnTo>
                    <a:pt x="5202" y="1983"/>
                  </a:lnTo>
                  <a:lnTo>
                    <a:pt x="5099" y="1838"/>
                  </a:lnTo>
                  <a:lnTo>
                    <a:pt x="4995" y="1714"/>
                  </a:lnTo>
                  <a:lnTo>
                    <a:pt x="4748" y="1446"/>
                  </a:lnTo>
                  <a:lnTo>
                    <a:pt x="4459" y="1198"/>
                  </a:lnTo>
                  <a:lnTo>
                    <a:pt x="4128" y="992"/>
                  </a:lnTo>
                  <a:lnTo>
                    <a:pt x="4479" y="311"/>
                  </a:lnTo>
                  <a:lnTo>
                    <a:pt x="38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2018325" y="275275"/>
              <a:ext cx="629050" cy="403025"/>
            </a:xfrm>
            <a:custGeom>
              <a:rect b="b" l="l" r="r" t="t"/>
              <a:pathLst>
                <a:path extrusionOk="0" h="16121" w="25162">
                  <a:moveTo>
                    <a:pt x="4046" y="310"/>
                  </a:moveTo>
                  <a:lnTo>
                    <a:pt x="4417" y="330"/>
                  </a:lnTo>
                  <a:lnTo>
                    <a:pt x="4768" y="351"/>
                  </a:lnTo>
                  <a:lnTo>
                    <a:pt x="5140" y="392"/>
                  </a:lnTo>
                  <a:lnTo>
                    <a:pt x="5511" y="454"/>
                  </a:lnTo>
                  <a:lnTo>
                    <a:pt x="5883" y="516"/>
                  </a:lnTo>
                  <a:lnTo>
                    <a:pt x="6254" y="619"/>
                  </a:lnTo>
                  <a:lnTo>
                    <a:pt x="7018" y="826"/>
                  </a:lnTo>
                  <a:lnTo>
                    <a:pt x="7782" y="1094"/>
                  </a:lnTo>
                  <a:lnTo>
                    <a:pt x="8546" y="1404"/>
                  </a:lnTo>
                  <a:lnTo>
                    <a:pt x="9289" y="1734"/>
                  </a:lnTo>
                  <a:lnTo>
                    <a:pt x="10052" y="2106"/>
                  </a:lnTo>
                  <a:lnTo>
                    <a:pt x="10795" y="2518"/>
                  </a:lnTo>
                  <a:lnTo>
                    <a:pt x="11518" y="2931"/>
                  </a:lnTo>
                  <a:lnTo>
                    <a:pt x="12240" y="3365"/>
                  </a:lnTo>
                  <a:lnTo>
                    <a:pt x="12942" y="3798"/>
                  </a:lnTo>
                  <a:lnTo>
                    <a:pt x="14284" y="4665"/>
                  </a:lnTo>
                  <a:lnTo>
                    <a:pt x="15522" y="5491"/>
                  </a:lnTo>
                  <a:lnTo>
                    <a:pt x="16389" y="6089"/>
                  </a:lnTo>
                  <a:lnTo>
                    <a:pt x="17194" y="6605"/>
                  </a:lnTo>
                  <a:lnTo>
                    <a:pt x="17463" y="6771"/>
                  </a:lnTo>
                  <a:lnTo>
                    <a:pt x="17710" y="6915"/>
                  </a:lnTo>
                  <a:lnTo>
                    <a:pt x="18247" y="7163"/>
                  </a:lnTo>
                  <a:lnTo>
                    <a:pt x="18763" y="7348"/>
                  </a:lnTo>
                  <a:lnTo>
                    <a:pt x="19279" y="7514"/>
                  </a:lnTo>
                  <a:lnTo>
                    <a:pt x="19795" y="7617"/>
                  </a:lnTo>
                  <a:lnTo>
                    <a:pt x="20311" y="7699"/>
                  </a:lnTo>
                  <a:lnTo>
                    <a:pt x="20786" y="7741"/>
                  </a:lnTo>
                  <a:lnTo>
                    <a:pt x="21715" y="7741"/>
                  </a:lnTo>
                  <a:lnTo>
                    <a:pt x="22128" y="7699"/>
                  </a:lnTo>
                  <a:lnTo>
                    <a:pt x="22520" y="7658"/>
                  </a:lnTo>
                  <a:lnTo>
                    <a:pt x="22891" y="7596"/>
                  </a:lnTo>
                  <a:lnTo>
                    <a:pt x="23490" y="7472"/>
                  </a:lnTo>
                  <a:lnTo>
                    <a:pt x="23923" y="7348"/>
                  </a:lnTo>
                  <a:lnTo>
                    <a:pt x="24254" y="7245"/>
                  </a:lnTo>
                  <a:lnTo>
                    <a:pt x="24501" y="7163"/>
                  </a:lnTo>
                  <a:lnTo>
                    <a:pt x="24728" y="7039"/>
                  </a:lnTo>
                  <a:lnTo>
                    <a:pt x="22231" y="15626"/>
                  </a:lnTo>
                  <a:lnTo>
                    <a:pt x="21611" y="15708"/>
                  </a:lnTo>
                  <a:lnTo>
                    <a:pt x="21013" y="15770"/>
                  </a:lnTo>
                  <a:lnTo>
                    <a:pt x="20414" y="15791"/>
                  </a:lnTo>
                  <a:lnTo>
                    <a:pt x="19816" y="15811"/>
                  </a:lnTo>
                  <a:lnTo>
                    <a:pt x="18928" y="15791"/>
                  </a:lnTo>
                  <a:lnTo>
                    <a:pt x="18041" y="15708"/>
                  </a:lnTo>
                  <a:lnTo>
                    <a:pt x="17194" y="15605"/>
                  </a:lnTo>
                  <a:lnTo>
                    <a:pt x="16348" y="15460"/>
                  </a:lnTo>
                  <a:lnTo>
                    <a:pt x="15543" y="15254"/>
                  </a:lnTo>
                  <a:lnTo>
                    <a:pt x="14738" y="15048"/>
                  </a:lnTo>
                  <a:lnTo>
                    <a:pt x="13974" y="14800"/>
                  </a:lnTo>
                  <a:lnTo>
                    <a:pt x="13231" y="14511"/>
                  </a:lnTo>
                  <a:lnTo>
                    <a:pt x="12529" y="14201"/>
                  </a:lnTo>
                  <a:lnTo>
                    <a:pt x="11828" y="13892"/>
                  </a:lnTo>
                  <a:lnTo>
                    <a:pt x="11188" y="13541"/>
                  </a:lnTo>
                  <a:lnTo>
                    <a:pt x="10568" y="13190"/>
                  </a:lnTo>
                  <a:lnTo>
                    <a:pt x="9990" y="12818"/>
                  </a:lnTo>
                  <a:lnTo>
                    <a:pt x="9454" y="12447"/>
                  </a:lnTo>
                  <a:lnTo>
                    <a:pt x="8938" y="12075"/>
                  </a:lnTo>
                  <a:lnTo>
                    <a:pt x="8484" y="11683"/>
                  </a:lnTo>
                  <a:lnTo>
                    <a:pt x="8236" y="11497"/>
                  </a:lnTo>
                  <a:lnTo>
                    <a:pt x="7988" y="11312"/>
                  </a:lnTo>
                  <a:lnTo>
                    <a:pt x="7472" y="10961"/>
                  </a:lnTo>
                  <a:lnTo>
                    <a:pt x="6915" y="10610"/>
                  </a:lnTo>
                  <a:lnTo>
                    <a:pt x="6316" y="10300"/>
                  </a:lnTo>
                  <a:lnTo>
                    <a:pt x="5718" y="10032"/>
                  </a:lnTo>
                  <a:lnTo>
                    <a:pt x="5099" y="9763"/>
                  </a:lnTo>
                  <a:lnTo>
                    <a:pt x="4500" y="9536"/>
                  </a:lnTo>
                  <a:lnTo>
                    <a:pt x="3881" y="9309"/>
                  </a:lnTo>
                  <a:lnTo>
                    <a:pt x="3303" y="9124"/>
                  </a:lnTo>
                  <a:lnTo>
                    <a:pt x="2745" y="8958"/>
                  </a:lnTo>
                  <a:lnTo>
                    <a:pt x="1734" y="8690"/>
                  </a:lnTo>
                  <a:lnTo>
                    <a:pt x="929" y="8504"/>
                  </a:lnTo>
                  <a:lnTo>
                    <a:pt x="413" y="8381"/>
                  </a:lnTo>
                  <a:lnTo>
                    <a:pt x="2869" y="413"/>
                  </a:lnTo>
                  <a:lnTo>
                    <a:pt x="3158" y="372"/>
                  </a:lnTo>
                  <a:lnTo>
                    <a:pt x="3447" y="330"/>
                  </a:lnTo>
                  <a:lnTo>
                    <a:pt x="3757" y="310"/>
                  </a:lnTo>
                  <a:close/>
                  <a:moveTo>
                    <a:pt x="4046" y="0"/>
                  </a:moveTo>
                  <a:lnTo>
                    <a:pt x="3716" y="21"/>
                  </a:lnTo>
                  <a:lnTo>
                    <a:pt x="3385" y="41"/>
                  </a:lnTo>
                  <a:lnTo>
                    <a:pt x="3055" y="83"/>
                  </a:lnTo>
                  <a:lnTo>
                    <a:pt x="2725" y="145"/>
                  </a:lnTo>
                  <a:lnTo>
                    <a:pt x="2622" y="145"/>
                  </a:lnTo>
                  <a:lnTo>
                    <a:pt x="0" y="8628"/>
                  </a:lnTo>
                  <a:lnTo>
                    <a:pt x="186" y="8649"/>
                  </a:lnTo>
                  <a:lnTo>
                    <a:pt x="434" y="8711"/>
                  </a:lnTo>
                  <a:lnTo>
                    <a:pt x="1094" y="8855"/>
                  </a:lnTo>
                  <a:lnTo>
                    <a:pt x="2085" y="9103"/>
                  </a:lnTo>
                  <a:lnTo>
                    <a:pt x="2642" y="9268"/>
                  </a:lnTo>
                  <a:lnTo>
                    <a:pt x="3261" y="9454"/>
                  </a:lnTo>
                  <a:lnTo>
                    <a:pt x="3922" y="9660"/>
                  </a:lnTo>
                  <a:lnTo>
                    <a:pt x="4582" y="9908"/>
                  </a:lnTo>
                  <a:lnTo>
                    <a:pt x="5243" y="10176"/>
                  </a:lnTo>
                  <a:lnTo>
                    <a:pt x="5904" y="10465"/>
                  </a:lnTo>
                  <a:lnTo>
                    <a:pt x="6564" y="10796"/>
                  </a:lnTo>
                  <a:lnTo>
                    <a:pt x="7183" y="11146"/>
                  </a:lnTo>
                  <a:lnTo>
                    <a:pt x="7472" y="11332"/>
                  </a:lnTo>
                  <a:lnTo>
                    <a:pt x="7761" y="11518"/>
                  </a:lnTo>
                  <a:lnTo>
                    <a:pt x="8030" y="11724"/>
                  </a:lnTo>
                  <a:lnTo>
                    <a:pt x="8277" y="11931"/>
                  </a:lnTo>
                  <a:lnTo>
                    <a:pt x="8752" y="12323"/>
                  </a:lnTo>
                  <a:lnTo>
                    <a:pt x="9268" y="12695"/>
                  </a:lnTo>
                  <a:lnTo>
                    <a:pt x="9805" y="13087"/>
                  </a:lnTo>
                  <a:lnTo>
                    <a:pt x="10403" y="13458"/>
                  </a:lnTo>
                  <a:lnTo>
                    <a:pt x="11043" y="13809"/>
                  </a:lnTo>
                  <a:lnTo>
                    <a:pt x="11704" y="14160"/>
                  </a:lnTo>
                  <a:lnTo>
                    <a:pt x="12385" y="14490"/>
                  </a:lnTo>
                  <a:lnTo>
                    <a:pt x="13107" y="14800"/>
                  </a:lnTo>
                  <a:lnTo>
                    <a:pt x="13871" y="15089"/>
                  </a:lnTo>
                  <a:lnTo>
                    <a:pt x="14655" y="15337"/>
                  </a:lnTo>
                  <a:lnTo>
                    <a:pt x="15460" y="15564"/>
                  </a:lnTo>
                  <a:lnTo>
                    <a:pt x="16286" y="15749"/>
                  </a:lnTo>
                  <a:lnTo>
                    <a:pt x="17153" y="15915"/>
                  </a:lnTo>
                  <a:lnTo>
                    <a:pt x="18020" y="16018"/>
                  </a:lnTo>
                  <a:lnTo>
                    <a:pt x="18907" y="16100"/>
                  </a:lnTo>
                  <a:lnTo>
                    <a:pt x="19816" y="16121"/>
                  </a:lnTo>
                  <a:lnTo>
                    <a:pt x="20456" y="16100"/>
                  </a:lnTo>
                  <a:lnTo>
                    <a:pt x="21095" y="16080"/>
                  </a:lnTo>
                  <a:lnTo>
                    <a:pt x="21735" y="16018"/>
                  </a:lnTo>
                  <a:lnTo>
                    <a:pt x="22375" y="15915"/>
                  </a:lnTo>
                  <a:lnTo>
                    <a:pt x="22478" y="15894"/>
                  </a:lnTo>
                  <a:lnTo>
                    <a:pt x="25162" y="6709"/>
                  </a:lnTo>
                  <a:lnTo>
                    <a:pt x="24873" y="6605"/>
                  </a:lnTo>
                  <a:lnTo>
                    <a:pt x="24749" y="6688"/>
                  </a:lnTo>
                  <a:lnTo>
                    <a:pt x="24522" y="6812"/>
                  </a:lnTo>
                  <a:lnTo>
                    <a:pt x="24171" y="6956"/>
                  </a:lnTo>
                  <a:lnTo>
                    <a:pt x="23738" y="7101"/>
                  </a:lnTo>
                  <a:lnTo>
                    <a:pt x="23222" y="7225"/>
                  </a:lnTo>
                  <a:lnTo>
                    <a:pt x="22623" y="7348"/>
                  </a:lnTo>
                  <a:lnTo>
                    <a:pt x="22313" y="7390"/>
                  </a:lnTo>
                  <a:lnTo>
                    <a:pt x="21983" y="7410"/>
                  </a:lnTo>
                  <a:lnTo>
                    <a:pt x="21632" y="7431"/>
                  </a:lnTo>
                  <a:lnTo>
                    <a:pt x="21261" y="7452"/>
                  </a:lnTo>
                  <a:lnTo>
                    <a:pt x="20806" y="7431"/>
                  </a:lnTo>
                  <a:lnTo>
                    <a:pt x="20332" y="7390"/>
                  </a:lnTo>
                  <a:lnTo>
                    <a:pt x="19836" y="7328"/>
                  </a:lnTo>
                  <a:lnTo>
                    <a:pt x="19341" y="7204"/>
                  </a:lnTo>
                  <a:lnTo>
                    <a:pt x="18846" y="7059"/>
                  </a:lnTo>
                  <a:lnTo>
                    <a:pt x="18350" y="6874"/>
                  </a:lnTo>
                  <a:lnTo>
                    <a:pt x="17855" y="6626"/>
                  </a:lnTo>
                  <a:lnTo>
                    <a:pt x="17359" y="6358"/>
                  </a:lnTo>
                  <a:lnTo>
                    <a:pt x="16575" y="5821"/>
                  </a:lnTo>
                  <a:lnTo>
                    <a:pt x="15687" y="5243"/>
                  </a:lnTo>
                  <a:lnTo>
                    <a:pt x="14449" y="4397"/>
                  </a:lnTo>
                  <a:lnTo>
                    <a:pt x="13087" y="3530"/>
                  </a:lnTo>
                  <a:lnTo>
                    <a:pt x="12385" y="3076"/>
                  </a:lnTo>
                  <a:lnTo>
                    <a:pt x="11662" y="2642"/>
                  </a:lnTo>
                  <a:lnTo>
                    <a:pt x="10919" y="2229"/>
                  </a:lnTo>
                  <a:lnTo>
                    <a:pt x="10156" y="1817"/>
                  </a:lnTo>
                  <a:lnTo>
                    <a:pt x="9392" y="1445"/>
                  </a:lnTo>
                  <a:lnTo>
                    <a:pt x="8628" y="1094"/>
                  </a:lnTo>
                  <a:lnTo>
                    <a:pt x="7844" y="785"/>
                  </a:lnTo>
                  <a:lnTo>
                    <a:pt x="7080" y="516"/>
                  </a:lnTo>
                  <a:lnTo>
                    <a:pt x="6316" y="310"/>
                  </a:lnTo>
                  <a:lnTo>
                    <a:pt x="5924" y="207"/>
                  </a:lnTo>
                  <a:lnTo>
                    <a:pt x="5553" y="145"/>
                  </a:lnTo>
                  <a:lnTo>
                    <a:pt x="5160" y="83"/>
                  </a:lnTo>
                  <a:lnTo>
                    <a:pt x="4789" y="41"/>
                  </a:lnTo>
                  <a:lnTo>
                    <a:pt x="4417" y="21"/>
                  </a:lnTo>
                  <a:lnTo>
                    <a:pt x="4046"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4159325" y="1310950"/>
              <a:ext cx="654350" cy="633175"/>
            </a:xfrm>
            <a:custGeom>
              <a:rect b="b" l="l" r="r" t="t"/>
              <a:pathLst>
                <a:path extrusionOk="0" h="25327" w="26174">
                  <a:moveTo>
                    <a:pt x="17731" y="0"/>
                  </a:moveTo>
                  <a:lnTo>
                    <a:pt x="17690" y="269"/>
                  </a:lnTo>
                  <a:lnTo>
                    <a:pt x="17649" y="557"/>
                  </a:lnTo>
                  <a:lnTo>
                    <a:pt x="17546" y="970"/>
                  </a:lnTo>
                  <a:lnTo>
                    <a:pt x="17422" y="1445"/>
                  </a:lnTo>
                  <a:lnTo>
                    <a:pt x="17236" y="2002"/>
                  </a:lnTo>
                  <a:lnTo>
                    <a:pt x="16988" y="2622"/>
                  </a:lnTo>
                  <a:lnTo>
                    <a:pt x="16844" y="2952"/>
                  </a:lnTo>
                  <a:lnTo>
                    <a:pt x="16679" y="3282"/>
                  </a:lnTo>
                  <a:lnTo>
                    <a:pt x="16493" y="3633"/>
                  </a:lnTo>
                  <a:lnTo>
                    <a:pt x="16287" y="3984"/>
                  </a:lnTo>
                  <a:lnTo>
                    <a:pt x="16080" y="4335"/>
                  </a:lnTo>
                  <a:lnTo>
                    <a:pt x="15832" y="4706"/>
                  </a:lnTo>
                  <a:lnTo>
                    <a:pt x="15543" y="5057"/>
                  </a:lnTo>
                  <a:lnTo>
                    <a:pt x="15255" y="5408"/>
                  </a:lnTo>
                  <a:lnTo>
                    <a:pt x="14924" y="5780"/>
                  </a:lnTo>
                  <a:lnTo>
                    <a:pt x="14573" y="6131"/>
                  </a:lnTo>
                  <a:lnTo>
                    <a:pt x="14202" y="6482"/>
                  </a:lnTo>
                  <a:lnTo>
                    <a:pt x="13810" y="6812"/>
                  </a:lnTo>
                  <a:lnTo>
                    <a:pt x="13376" y="7142"/>
                  </a:lnTo>
                  <a:lnTo>
                    <a:pt x="12901" y="7472"/>
                  </a:lnTo>
                  <a:lnTo>
                    <a:pt x="12406" y="7782"/>
                  </a:lnTo>
                  <a:lnTo>
                    <a:pt x="11869" y="8071"/>
                  </a:lnTo>
                  <a:lnTo>
                    <a:pt x="11312" y="8360"/>
                  </a:lnTo>
                  <a:lnTo>
                    <a:pt x="10713" y="8628"/>
                  </a:lnTo>
                  <a:lnTo>
                    <a:pt x="9908" y="8979"/>
                  </a:lnTo>
                  <a:lnTo>
                    <a:pt x="9041" y="9371"/>
                  </a:lnTo>
                  <a:lnTo>
                    <a:pt x="8133" y="9825"/>
                  </a:lnTo>
                  <a:lnTo>
                    <a:pt x="7204" y="10341"/>
                  </a:lnTo>
                  <a:lnTo>
                    <a:pt x="6276" y="10878"/>
                  </a:lnTo>
                  <a:lnTo>
                    <a:pt x="5326" y="11456"/>
                  </a:lnTo>
                  <a:lnTo>
                    <a:pt x="4418" y="12075"/>
                  </a:lnTo>
                  <a:lnTo>
                    <a:pt x="3551" y="12695"/>
                  </a:lnTo>
                  <a:lnTo>
                    <a:pt x="3138" y="13025"/>
                  </a:lnTo>
                  <a:lnTo>
                    <a:pt x="2725" y="13355"/>
                  </a:lnTo>
                  <a:lnTo>
                    <a:pt x="2354" y="13685"/>
                  </a:lnTo>
                  <a:lnTo>
                    <a:pt x="1982" y="14016"/>
                  </a:lnTo>
                  <a:lnTo>
                    <a:pt x="1652" y="14346"/>
                  </a:lnTo>
                  <a:lnTo>
                    <a:pt x="1342" y="14676"/>
                  </a:lnTo>
                  <a:lnTo>
                    <a:pt x="1053" y="15027"/>
                  </a:lnTo>
                  <a:lnTo>
                    <a:pt x="806" y="15357"/>
                  </a:lnTo>
                  <a:lnTo>
                    <a:pt x="579" y="15688"/>
                  </a:lnTo>
                  <a:lnTo>
                    <a:pt x="372" y="16018"/>
                  </a:lnTo>
                  <a:lnTo>
                    <a:pt x="228" y="16348"/>
                  </a:lnTo>
                  <a:lnTo>
                    <a:pt x="104" y="16678"/>
                  </a:lnTo>
                  <a:lnTo>
                    <a:pt x="21" y="17009"/>
                  </a:lnTo>
                  <a:lnTo>
                    <a:pt x="1" y="17339"/>
                  </a:lnTo>
                  <a:lnTo>
                    <a:pt x="1" y="17648"/>
                  </a:lnTo>
                  <a:lnTo>
                    <a:pt x="42" y="17958"/>
                  </a:lnTo>
                  <a:lnTo>
                    <a:pt x="6441" y="25327"/>
                  </a:lnTo>
                  <a:lnTo>
                    <a:pt x="6606" y="25141"/>
                  </a:lnTo>
                  <a:lnTo>
                    <a:pt x="7142" y="24605"/>
                  </a:lnTo>
                  <a:lnTo>
                    <a:pt x="7514" y="24254"/>
                  </a:lnTo>
                  <a:lnTo>
                    <a:pt x="7968" y="23841"/>
                  </a:lnTo>
                  <a:lnTo>
                    <a:pt x="8505" y="23387"/>
                  </a:lnTo>
                  <a:lnTo>
                    <a:pt x="9103" y="22891"/>
                  </a:lnTo>
                  <a:lnTo>
                    <a:pt x="9764" y="22375"/>
                  </a:lnTo>
                  <a:lnTo>
                    <a:pt x="10507" y="21859"/>
                  </a:lnTo>
                  <a:lnTo>
                    <a:pt x="11291" y="21323"/>
                  </a:lnTo>
                  <a:lnTo>
                    <a:pt x="12117" y="20786"/>
                  </a:lnTo>
                  <a:lnTo>
                    <a:pt x="13025" y="20291"/>
                  </a:lnTo>
                  <a:lnTo>
                    <a:pt x="13479" y="20043"/>
                  </a:lnTo>
                  <a:lnTo>
                    <a:pt x="13975" y="19795"/>
                  </a:lnTo>
                  <a:lnTo>
                    <a:pt x="14449" y="19568"/>
                  </a:lnTo>
                  <a:lnTo>
                    <a:pt x="14945" y="19341"/>
                  </a:lnTo>
                  <a:lnTo>
                    <a:pt x="15461" y="19135"/>
                  </a:lnTo>
                  <a:lnTo>
                    <a:pt x="15977" y="18949"/>
                  </a:lnTo>
                  <a:lnTo>
                    <a:pt x="16493" y="18742"/>
                  </a:lnTo>
                  <a:lnTo>
                    <a:pt x="17009" y="18495"/>
                  </a:lnTo>
                  <a:lnTo>
                    <a:pt x="17504" y="18247"/>
                  </a:lnTo>
                  <a:lnTo>
                    <a:pt x="18000" y="17937"/>
                  </a:lnTo>
                  <a:lnTo>
                    <a:pt x="18495" y="17628"/>
                  </a:lnTo>
                  <a:lnTo>
                    <a:pt x="18970" y="17298"/>
                  </a:lnTo>
                  <a:lnTo>
                    <a:pt x="19445" y="16926"/>
                  </a:lnTo>
                  <a:lnTo>
                    <a:pt x="19899" y="16554"/>
                  </a:lnTo>
                  <a:lnTo>
                    <a:pt x="20353" y="16162"/>
                  </a:lnTo>
                  <a:lnTo>
                    <a:pt x="20786" y="15770"/>
                  </a:lnTo>
                  <a:lnTo>
                    <a:pt x="21220" y="15357"/>
                  </a:lnTo>
                  <a:lnTo>
                    <a:pt x="21633" y="14944"/>
                  </a:lnTo>
                  <a:lnTo>
                    <a:pt x="22417" y="14098"/>
                  </a:lnTo>
                  <a:lnTo>
                    <a:pt x="23139" y="13252"/>
                  </a:lnTo>
                  <a:lnTo>
                    <a:pt x="23821" y="12426"/>
                  </a:lnTo>
                  <a:lnTo>
                    <a:pt x="24399" y="11662"/>
                  </a:lnTo>
                  <a:lnTo>
                    <a:pt x="24915" y="10940"/>
                  </a:lnTo>
                  <a:lnTo>
                    <a:pt x="25348" y="10321"/>
                  </a:lnTo>
                  <a:lnTo>
                    <a:pt x="25967" y="9392"/>
                  </a:lnTo>
                  <a:lnTo>
                    <a:pt x="26174" y="9062"/>
                  </a:lnTo>
                  <a:lnTo>
                    <a:pt x="177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4380700" y="1532325"/>
              <a:ext cx="244125" cy="229125"/>
            </a:xfrm>
            <a:custGeom>
              <a:rect b="b" l="l" r="r" t="t"/>
              <a:pathLst>
                <a:path extrusionOk="0" h="9165" w="9765">
                  <a:moveTo>
                    <a:pt x="5388" y="0"/>
                  </a:moveTo>
                  <a:lnTo>
                    <a:pt x="5037" y="21"/>
                  </a:lnTo>
                  <a:lnTo>
                    <a:pt x="4707" y="62"/>
                  </a:lnTo>
                  <a:lnTo>
                    <a:pt x="4356" y="124"/>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789" y="9144"/>
                  </a:lnTo>
                  <a:lnTo>
                    <a:pt x="5058" y="9124"/>
                  </a:lnTo>
                  <a:lnTo>
                    <a:pt x="5326" y="9082"/>
                  </a:lnTo>
                  <a:lnTo>
                    <a:pt x="5615" y="9020"/>
                  </a:lnTo>
                  <a:lnTo>
                    <a:pt x="5883" y="8938"/>
                  </a:lnTo>
                  <a:lnTo>
                    <a:pt x="6172" y="8855"/>
                  </a:lnTo>
                  <a:lnTo>
                    <a:pt x="6441" y="8732"/>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4380700" y="1532325"/>
              <a:ext cx="244125" cy="229125"/>
            </a:xfrm>
            <a:custGeom>
              <a:rect b="b" l="l" r="r" t="t"/>
              <a:pathLst>
                <a:path extrusionOk="0" fill="none" h="9165" w="9765">
                  <a:moveTo>
                    <a:pt x="5388" y="0"/>
                  </a:moveTo>
                  <a:lnTo>
                    <a:pt x="5388" y="0"/>
                  </a:lnTo>
                  <a:lnTo>
                    <a:pt x="5037" y="21"/>
                  </a:lnTo>
                  <a:lnTo>
                    <a:pt x="4707" y="62"/>
                  </a:lnTo>
                  <a:lnTo>
                    <a:pt x="4356" y="124"/>
                  </a:lnTo>
                  <a:lnTo>
                    <a:pt x="4026" y="227"/>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501" y="9165"/>
                  </a:lnTo>
                  <a:lnTo>
                    <a:pt x="4789" y="9144"/>
                  </a:lnTo>
                  <a:lnTo>
                    <a:pt x="5058" y="9124"/>
                  </a:lnTo>
                  <a:lnTo>
                    <a:pt x="5326" y="9082"/>
                  </a:lnTo>
                  <a:lnTo>
                    <a:pt x="5615" y="9020"/>
                  </a:lnTo>
                  <a:lnTo>
                    <a:pt x="5883" y="8938"/>
                  </a:lnTo>
                  <a:lnTo>
                    <a:pt x="6172" y="8855"/>
                  </a:lnTo>
                  <a:lnTo>
                    <a:pt x="6441" y="8732"/>
                  </a:lnTo>
                  <a:lnTo>
                    <a:pt x="6730" y="8587"/>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442625" y="1577225"/>
              <a:ext cx="119750" cy="147600"/>
            </a:xfrm>
            <a:custGeom>
              <a:rect b="b" l="l" r="r" t="t"/>
              <a:pathLst>
                <a:path extrusionOk="0" h="5904" w="4790">
                  <a:moveTo>
                    <a:pt x="1301" y="1796"/>
                  </a:moveTo>
                  <a:lnTo>
                    <a:pt x="1796" y="2621"/>
                  </a:lnTo>
                  <a:lnTo>
                    <a:pt x="1590" y="2663"/>
                  </a:lnTo>
                  <a:lnTo>
                    <a:pt x="1404" y="2663"/>
                  </a:lnTo>
                  <a:lnTo>
                    <a:pt x="1322" y="2642"/>
                  </a:lnTo>
                  <a:lnTo>
                    <a:pt x="1239" y="2601"/>
                  </a:lnTo>
                  <a:lnTo>
                    <a:pt x="1177" y="2560"/>
                  </a:lnTo>
                  <a:lnTo>
                    <a:pt x="1115" y="2498"/>
                  </a:lnTo>
                  <a:lnTo>
                    <a:pt x="1095" y="2415"/>
                  </a:lnTo>
                  <a:lnTo>
                    <a:pt x="1074" y="2333"/>
                  </a:lnTo>
                  <a:lnTo>
                    <a:pt x="1053" y="2250"/>
                  </a:lnTo>
                  <a:lnTo>
                    <a:pt x="1074" y="2167"/>
                  </a:lnTo>
                  <a:lnTo>
                    <a:pt x="1095" y="2064"/>
                  </a:lnTo>
                  <a:lnTo>
                    <a:pt x="1136" y="1982"/>
                  </a:lnTo>
                  <a:lnTo>
                    <a:pt x="1198" y="1878"/>
                  </a:lnTo>
                  <a:lnTo>
                    <a:pt x="1301" y="1796"/>
                  </a:lnTo>
                  <a:close/>
                  <a:moveTo>
                    <a:pt x="3427" y="3261"/>
                  </a:moveTo>
                  <a:lnTo>
                    <a:pt x="3489" y="3282"/>
                  </a:lnTo>
                  <a:lnTo>
                    <a:pt x="3572" y="3323"/>
                  </a:lnTo>
                  <a:lnTo>
                    <a:pt x="3634" y="3365"/>
                  </a:lnTo>
                  <a:lnTo>
                    <a:pt x="3695" y="3427"/>
                  </a:lnTo>
                  <a:lnTo>
                    <a:pt x="3716" y="3509"/>
                  </a:lnTo>
                  <a:lnTo>
                    <a:pt x="3737" y="3592"/>
                  </a:lnTo>
                  <a:lnTo>
                    <a:pt x="3757" y="3654"/>
                  </a:lnTo>
                  <a:lnTo>
                    <a:pt x="3737" y="3736"/>
                  </a:lnTo>
                  <a:lnTo>
                    <a:pt x="3716" y="3839"/>
                  </a:lnTo>
                  <a:lnTo>
                    <a:pt x="3654" y="3922"/>
                  </a:lnTo>
                  <a:lnTo>
                    <a:pt x="3592" y="4004"/>
                  </a:lnTo>
                  <a:lnTo>
                    <a:pt x="3510" y="4108"/>
                  </a:lnTo>
                  <a:lnTo>
                    <a:pt x="3014" y="3282"/>
                  </a:lnTo>
                  <a:lnTo>
                    <a:pt x="3221" y="3261"/>
                  </a:lnTo>
                  <a:close/>
                  <a:moveTo>
                    <a:pt x="1012" y="0"/>
                  </a:moveTo>
                  <a:lnTo>
                    <a:pt x="413" y="351"/>
                  </a:lnTo>
                  <a:lnTo>
                    <a:pt x="826" y="1011"/>
                  </a:lnTo>
                  <a:lnTo>
                    <a:pt x="661" y="1135"/>
                  </a:lnTo>
                  <a:lnTo>
                    <a:pt x="537" y="1259"/>
                  </a:lnTo>
                  <a:lnTo>
                    <a:pt x="413" y="1404"/>
                  </a:lnTo>
                  <a:lnTo>
                    <a:pt x="310" y="1528"/>
                  </a:lnTo>
                  <a:lnTo>
                    <a:pt x="207" y="1672"/>
                  </a:lnTo>
                  <a:lnTo>
                    <a:pt x="145" y="1796"/>
                  </a:lnTo>
                  <a:lnTo>
                    <a:pt x="83" y="1940"/>
                  </a:lnTo>
                  <a:lnTo>
                    <a:pt x="42" y="2085"/>
                  </a:lnTo>
                  <a:lnTo>
                    <a:pt x="21" y="2209"/>
                  </a:lnTo>
                  <a:lnTo>
                    <a:pt x="1" y="2353"/>
                  </a:lnTo>
                  <a:lnTo>
                    <a:pt x="1" y="2477"/>
                  </a:lnTo>
                  <a:lnTo>
                    <a:pt x="21" y="2621"/>
                  </a:lnTo>
                  <a:lnTo>
                    <a:pt x="42" y="2745"/>
                  </a:lnTo>
                  <a:lnTo>
                    <a:pt x="83" y="2869"/>
                  </a:lnTo>
                  <a:lnTo>
                    <a:pt x="145" y="2993"/>
                  </a:lnTo>
                  <a:lnTo>
                    <a:pt x="207" y="3117"/>
                  </a:lnTo>
                  <a:lnTo>
                    <a:pt x="310" y="3261"/>
                  </a:lnTo>
                  <a:lnTo>
                    <a:pt x="413" y="3385"/>
                  </a:lnTo>
                  <a:lnTo>
                    <a:pt x="517" y="3488"/>
                  </a:lnTo>
                  <a:lnTo>
                    <a:pt x="641" y="3571"/>
                  </a:lnTo>
                  <a:lnTo>
                    <a:pt x="764" y="3633"/>
                  </a:lnTo>
                  <a:lnTo>
                    <a:pt x="909" y="3674"/>
                  </a:lnTo>
                  <a:lnTo>
                    <a:pt x="1033" y="3695"/>
                  </a:lnTo>
                  <a:lnTo>
                    <a:pt x="1177" y="3715"/>
                  </a:lnTo>
                  <a:lnTo>
                    <a:pt x="1466" y="3695"/>
                  </a:lnTo>
                  <a:lnTo>
                    <a:pt x="1755" y="3654"/>
                  </a:lnTo>
                  <a:lnTo>
                    <a:pt x="2044" y="3592"/>
                  </a:lnTo>
                  <a:lnTo>
                    <a:pt x="2333" y="3488"/>
                  </a:lnTo>
                  <a:lnTo>
                    <a:pt x="2932" y="4479"/>
                  </a:lnTo>
                  <a:lnTo>
                    <a:pt x="2767" y="4562"/>
                  </a:lnTo>
                  <a:lnTo>
                    <a:pt x="2581" y="4624"/>
                  </a:lnTo>
                  <a:lnTo>
                    <a:pt x="2230" y="4706"/>
                  </a:lnTo>
                  <a:lnTo>
                    <a:pt x="1858" y="4768"/>
                  </a:lnTo>
                  <a:lnTo>
                    <a:pt x="1693" y="4768"/>
                  </a:lnTo>
                  <a:lnTo>
                    <a:pt x="1528" y="4748"/>
                  </a:lnTo>
                  <a:lnTo>
                    <a:pt x="1652" y="5676"/>
                  </a:lnTo>
                  <a:lnTo>
                    <a:pt x="2044" y="5676"/>
                  </a:lnTo>
                  <a:lnTo>
                    <a:pt x="2251" y="5656"/>
                  </a:lnTo>
                  <a:lnTo>
                    <a:pt x="2478" y="5614"/>
                  </a:lnTo>
                  <a:lnTo>
                    <a:pt x="2705" y="5553"/>
                  </a:lnTo>
                  <a:lnTo>
                    <a:pt x="2932" y="5470"/>
                  </a:lnTo>
                  <a:lnTo>
                    <a:pt x="3179" y="5367"/>
                  </a:lnTo>
                  <a:lnTo>
                    <a:pt x="3406" y="5264"/>
                  </a:lnTo>
                  <a:lnTo>
                    <a:pt x="3799" y="5903"/>
                  </a:lnTo>
                  <a:lnTo>
                    <a:pt x="4377" y="5532"/>
                  </a:lnTo>
                  <a:lnTo>
                    <a:pt x="3984" y="4871"/>
                  </a:lnTo>
                  <a:lnTo>
                    <a:pt x="4129" y="4748"/>
                  </a:lnTo>
                  <a:lnTo>
                    <a:pt x="4273" y="4624"/>
                  </a:lnTo>
                  <a:lnTo>
                    <a:pt x="4397" y="4479"/>
                  </a:lnTo>
                  <a:lnTo>
                    <a:pt x="4500" y="4355"/>
                  </a:lnTo>
                  <a:lnTo>
                    <a:pt x="4583" y="4211"/>
                  </a:lnTo>
                  <a:lnTo>
                    <a:pt x="4645" y="4087"/>
                  </a:lnTo>
                  <a:lnTo>
                    <a:pt x="4707" y="3943"/>
                  </a:lnTo>
                  <a:lnTo>
                    <a:pt x="4748" y="3819"/>
                  </a:lnTo>
                  <a:lnTo>
                    <a:pt x="4769" y="3674"/>
                  </a:lnTo>
                  <a:lnTo>
                    <a:pt x="4789" y="3550"/>
                  </a:lnTo>
                  <a:lnTo>
                    <a:pt x="4789" y="3406"/>
                  </a:lnTo>
                  <a:lnTo>
                    <a:pt x="4769" y="3282"/>
                  </a:lnTo>
                  <a:lnTo>
                    <a:pt x="4748" y="3158"/>
                  </a:lnTo>
                  <a:lnTo>
                    <a:pt x="4707" y="3034"/>
                  </a:lnTo>
                  <a:lnTo>
                    <a:pt x="4666" y="2910"/>
                  </a:lnTo>
                  <a:lnTo>
                    <a:pt x="4583" y="2787"/>
                  </a:lnTo>
                  <a:lnTo>
                    <a:pt x="4500" y="2642"/>
                  </a:lnTo>
                  <a:lnTo>
                    <a:pt x="4397" y="2518"/>
                  </a:lnTo>
                  <a:lnTo>
                    <a:pt x="4273" y="2415"/>
                  </a:lnTo>
                  <a:lnTo>
                    <a:pt x="4150" y="2333"/>
                  </a:lnTo>
                  <a:lnTo>
                    <a:pt x="4026" y="2291"/>
                  </a:lnTo>
                  <a:lnTo>
                    <a:pt x="3902" y="2229"/>
                  </a:lnTo>
                  <a:lnTo>
                    <a:pt x="3778" y="2209"/>
                  </a:lnTo>
                  <a:lnTo>
                    <a:pt x="3634" y="2188"/>
                  </a:lnTo>
                  <a:lnTo>
                    <a:pt x="3345" y="2209"/>
                  </a:lnTo>
                  <a:lnTo>
                    <a:pt x="3056" y="2250"/>
                  </a:lnTo>
                  <a:lnTo>
                    <a:pt x="2767" y="2333"/>
                  </a:lnTo>
                  <a:lnTo>
                    <a:pt x="2478" y="2415"/>
                  </a:lnTo>
                  <a:lnTo>
                    <a:pt x="1879" y="1404"/>
                  </a:lnTo>
                  <a:lnTo>
                    <a:pt x="2127" y="1321"/>
                  </a:lnTo>
                  <a:lnTo>
                    <a:pt x="2395" y="1239"/>
                  </a:lnTo>
                  <a:lnTo>
                    <a:pt x="2663" y="1197"/>
                  </a:lnTo>
                  <a:lnTo>
                    <a:pt x="2973" y="1177"/>
                  </a:lnTo>
                  <a:lnTo>
                    <a:pt x="2829" y="268"/>
                  </a:lnTo>
                  <a:lnTo>
                    <a:pt x="2643" y="268"/>
                  </a:lnTo>
                  <a:lnTo>
                    <a:pt x="2478" y="289"/>
                  </a:lnTo>
                  <a:lnTo>
                    <a:pt x="2127" y="351"/>
                  </a:lnTo>
                  <a:lnTo>
                    <a:pt x="1755" y="475"/>
                  </a:lnTo>
                  <a:lnTo>
                    <a:pt x="1404" y="640"/>
                  </a:lnTo>
                  <a:lnTo>
                    <a:pt x="10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178425" y="1353775"/>
              <a:ext cx="597575" cy="557325"/>
            </a:xfrm>
            <a:custGeom>
              <a:rect b="b" l="l" r="r" t="t"/>
              <a:pathLst>
                <a:path extrusionOk="0" h="22293" w="23903">
                  <a:moveTo>
                    <a:pt x="17607" y="516"/>
                  </a:moveTo>
                  <a:lnTo>
                    <a:pt x="23531" y="7204"/>
                  </a:lnTo>
                  <a:lnTo>
                    <a:pt x="23304" y="7700"/>
                  </a:lnTo>
                  <a:lnTo>
                    <a:pt x="23077" y="8174"/>
                  </a:lnTo>
                  <a:lnTo>
                    <a:pt x="22809" y="8649"/>
                  </a:lnTo>
                  <a:lnTo>
                    <a:pt x="22541" y="9103"/>
                  </a:lnTo>
                  <a:lnTo>
                    <a:pt x="22272" y="9557"/>
                  </a:lnTo>
                  <a:lnTo>
                    <a:pt x="21983" y="9991"/>
                  </a:lnTo>
                  <a:lnTo>
                    <a:pt x="21694" y="10404"/>
                  </a:lnTo>
                  <a:lnTo>
                    <a:pt x="21385" y="10796"/>
                  </a:lnTo>
                  <a:lnTo>
                    <a:pt x="21054" y="11188"/>
                  </a:lnTo>
                  <a:lnTo>
                    <a:pt x="20724" y="11580"/>
                  </a:lnTo>
                  <a:lnTo>
                    <a:pt x="20394" y="11952"/>
                  </a:lnTo>
                  <a:lnTo>
                    <a:pt x="20064" y="12303"/>
                  </a:lnTo>
                  <a:lnTo>
                    <a:pt x="19713" y="12633"/>
                  </a:lnTo>
                  <a:lnTo>
                    <a:pt x="19362" y="12963"/>
                  </a:lnTo>
                  <a:lnTo>
                    <a:pt x="18639" y="13582"/>
                  </a:lnTo>
                  <a:lnTo>
                    <a:pt x="17896" y="14160"/>
                  </a:lnTo>
                  <a:lnTo>
                    <a:pt x="17174" y="14676"/>
                  </a:lnTo>
                  <a:lnTo>
                    <a:pt x="16431" y="15151"/>
                  </a:lnTo>
                  <a:lnTo>
                    <a:pt x="15688" y="15564"/>
                  </a:lnTo>
                  <a:lnTo>
                    <a:pt x="14965" y="15935"/>
                  </a:lnTo>
                  <a:lnTo>
                    <a:pt x="14243" y="16266"/>
                  </a:lnTo>
                  <a:lnTo>
                    <a:pt x="13562" y="16534"/>
                  </a:lnTo>
                  <a:lnTo>
                    <a:pt x="12880" y="16761"/>
                  </a:lnTo>
                  <a:lnTo>
                    <a:pt x="12592" y="16864"/>
                  </a:lnTo>
                  <a:lnTo>
                    <a:pt x="12303" y="16968"/>
                  </a:lnTo>
                  <a:lnTo>
                    <a:pt x="11725" y="17215"/>
                  </a:lnTo>
                  <a:lnTo>
                    <a:pt x="11147" y="17525"/>
                  </a:lnTo>
                  <a:lnTo>
                    <a:pt x="10569" y="17855"/>
                  </a:lnTo>
                  <a:lnTo>
                    <a:pt x="10011" y="18206"/>
                  </a:lnTo>
                  <a:lnTo>
                    <a:pt x="9454" y="18598"/>
                  </a:lnTo>
                  <a:lnTo>
                    <a:pt x="8938" y="18990"/>
                  </a:lnTo>
                  <a:lnTo>
                    <a:pt x="8443" y="19383"/>
                  </a:lnTo>
                  <a:lnTo>
                    <a:pt x="7968" y="19775"/>
                  </a:lnTo>
                  <a:lnTo>
                    <a:pt x="7514" y="20167"/>
                  </a:lnTo>
                  <a:lnTo>
                    <a:pt x="6750" y="20869"/>
                  </a:lnTo>
                  <a:lnTo>
                    <a:pt x="6172" y="21447"/>
                  </a:lnTo>
                  <a:lnTo>
                    <a:pt x="5801" y="21839"/>
                  </a:lnTo>
                  <a:lnTo>
                    <a:pt x="351" y="15523"/>
                  </a:lnTo>
                  <a:lnTo>
                    <a:pt x="516" y="15172"/>
                  </a:lnTo>
                  <a:lnTo>
                    <a:pt x="682" y="14821"/>
                  </a:lnTo>
                  <a:lnTo>
                    <a:pt x="888" y="14470"/>
                  </a:lnTo>
                  <a:lnTo>
                    <a:pt x="1094" y="14140"/>
                  </a:lnTo>
                  <a:lnTo>
                    <a:pt x="1342" y="13830"/>
                  </a:lnTo>
                  <a:lnTo>
                    <a:pt x="1610" y="13500"/>
                  </a:lnTo>
                  <a:lnTo>
                    <a:pt x="1879" y="13190"/>
                  </a:lnTo>
                  <a:lnTo>
                    <a:pt x="2168" y="12901"/>
                  </a:lnTo>
                  <a:lnTo>
                    <a:pt x="2477" y="12592"/>
                  </a:lnTo>
                  <a:lnTo>
                    <a:pt x="2808" y="12303"/>
                  </a:lnTo>
                  <a:lnTo>
                    <a:pt x="3138" y="12014"/>
                  </a:lnTo>
                  <a:lnTo>
                    <a:pt x="3489" y="11745"/>
                  </a:lnTo>
                  <a:lnTo>
                    <a:pt x="4232" y="11209"/>
                  </a:lnTo>
                  <a:lnTo>
                    <a:pt x="4996" y="10713"/>
                  </a:lnTo>
                  <a:lnTo>
                    <a:pt x="5801" y="10218"/>
                  </a:lnTo>
                  <a:lnTo>
                    <a:pt x="6606" y="9764"/>
                  </a:lnTo>
                  <a:lnTo>
                    <a:pt x="7431" y="9330"/>
                  </a:lnTo>
                  <a:lnTo>
                    <a:pt x="8257" y="8917"/>
                  </a:lnTo>
                  <a:lnTo>
                    <a:pt x="9082" y="8546"/>
                  </a:lnTo>
                  <a:lnTo>
                    <a:pt x="9867" y="8174"/>
                  </a:lnTo>
                  <a:lnTo>
                    <a:pt x="11374" y="7514"/>
                  </a:lnTo>
                  <a:lnTo>
                    <a:pt x="12344" y="7080"/>
                  </a:lnTo>
                  <a:lnTo>
                    <a:pt x="13231" y="6668"/>
                  </a:lnTo>
                  <a:lnTo>
                    <a:pt x="13500" y="6544"/>
                  </a:lnTo>
                  <a:lnTo>
                    <a:pt x="13747" y="6399"/>
                  </a:lnTo>
                  <a:lnTo>
                    <a:pt x="14243" y="6090"/>
                  </a:lnTo>
                  <a:lnTo>
                    <a:pt x="14676" y="5739"/>
                  </a:lnTo>
                  <a:lnTo>
                    <a:pt x="15089" y="5388"/>
                  </a:lnTo>
                  <a:lnTo>
                    <a:pt x="15461" y="5016"/>
                  </a:lnTo>
                  <a:lnTo>
                    <a:pt x="15791" y="4624"/>
                  </a:lnTo>
                  <a:lnTo>
                    <a:pt x="16080" y="4232"/>
                  </a:lnTo>
                  <a:lnTo>
                    <a:pt x="16348" y="3840"/>
                  </a:lnTo>
                  <a:lnTo>
                    <a:pt x="16575" y="3447"/>
                  </a:lnTo>
                  <a:lnTo>
                    <a:pt x="16761" y="3076"/>
                  </a:lnTo>
                  <a:lnTo>
                    <a:pt x="16947" y="2725"/>
                  </a:lnTo>
                  <a:lnTo>
                    <a:pt x="17091" y="2395"/>
                  </a:lnTo>
                  <a:lnTo>
                    <a:pt x="17298" y="1796"/>
                  </a:lnTo>
                  <a:lnTo>
                    <a:pt x="17422" y="1383"/>
                  </a:lnTo>
                  <a:lnTo>
                    <a:pt x="17504" y="1032"/>
                  </a:lnTo>
                  <a:lnTo>
                    <a:pt x="17566" y="785"/>
                  </a:lnTo>
                  <a:lnTo>
                    <a:pt x="17607" y="516"/>
                  </a:lnTo>
                  <a:close/>
                  <a:moveTo>
                    <a:pt x="17545" y="0"/>
                  </a:moveTo>
                  <a:lnTo>
                    <a:pt x="17298" y="166"/>
                  </a:lnTo>
                  <a:lnTo>
                    <a:pt x="17298" y="289"/>
                  </a:lnTo>
                  <a:lnTo>
                    <a:pt x="17298" y="475"/>
                  </a:lnTo>
                  <a:lnTo>
                    <a:pt x="17256" y="723"/>
                  </a:lnTo>
                  <a:lnTo>
                    <a:pt x="17195" y="1053"/>
                  </a:lnTo>
                  <a:lnTo>
                    <a:pt x="17091" y="1425"/>
                  </a:lnTo>
                  <a:lnTo>
                    <a:pt x="16967" y="1837"/>
                  </a:lnTo>
                  <a:lnTo>
                    <a:pt x="16802" y="2292"/>
                  </a:lnTo>
                  <a:lnTo>
                    <a:pt x="16575" y="2787"/>
                  </a:lnTo>
                  <a:lnTo>
                    <a:pt x="16328" y="3262"/>
                  </a:lnTo>
                  <a:lnTo>
                    <a:pt x="16039" y="3778"/>
                  </a:lnTo>
                  <a:lnTo>
                    <a:pt x="15688" y="4273"/>
                  </a:lnTo>
                  <a:lnTo>
                    <a:pt x="15481" y="4521"/>
                  </a:lnTo>
                  <a:lnTo>
                    <a:pt x="15275" y="4748"/>
                  </a:lnTo>
                  <a:lnTo>
                    <a:pt x="15048" y="4996"/>
                  </a:lnTo>
                  <a:lnTo>
                    <a:pt x="14821" y="5223"/>
                  </a:lnTo>
                  <a:lnTo>
                    <a:pt x="14573" y="5450"/>
                  </a:lnTo>
                  <a:lnTo>
                    <a:pt x="14305" y="5656"/>
                  </a:lnTo>
                  <a:lnTo>
                    <a:pt x="14016" y="5863"/>
                  </a:lnTo>
                  <a:lnTo>
                    <a:pt x="13727" y="6048"/>
                  </a:lnTo>
                  <a:lnTo>
                    <a:pt x="13417" y="6234"/>
                  </a:lnTo>
                  <a:lnTo>
                    <a:pt x="13087" y="6399"/>
                  </a:lnTo>
                  <a:lnTo>
                    <a:pt x="12220" y="6791"/>
                  </a:lnTo>
                  <a:lnTo>
                    <a:pt x="11250" y="7225"/>
                  </a:lnTo>
                  <a:lnTo>
                    <a:pt x="9722" y="7906"/>
                  </a:lnTo>
                  <a:lnTo>
                    <a:pt x="8897" y="8278"/>
                  </a:lnTo>
                  <a:lnTo>
                    <a:pt x="8071" y="8670"/>
                  </a:lnTo>
                  <a:lnTo>
                    <a:pt x="7225" y="9103"/>
                  </a:lnTo>
                  <a:lnTo>
                    <a:pt x="6399" y="9537"/>
                  </a:lnTo>
                  <a:lnTo>
                    <a:pt x="5553" y="10011"/>
                  </a:lnTo>
                  <a:lnTo>
                    <a:pt x="4748" y="10507"/>
                  </a:lnTo>
                  <a:lnTo>
                    <a:pt x="3963" y="11023"/>
                  </a:lnTo>
                  <a:lnTo>
                    <a:pt x="3220" y="11580"/>
                  </a:lnTo>
                  <a:lnTo>
                    <a:pt x="2849" y="11869"/>
                  </a:lnTo>
                  <a:lnTo>
                    <a:pt x="2519" y="12158"/>
                  </a:lnTo>
                  <a:lnTo>
                    <a:pt x="2188" y="12447"/>
                  </a:lnTo>
                  <a:lnTo>
                    <a:pt x="1858" y="12757"/>
                  </a:lnTo>
                  <a:lnTo>
                    <a:pt x="1569" y="13066"/>
                  </a:lnTo>
                  <a:lnTo>
                    <a:pt x="1280" y="13397"/>
                  </a:lnTo>
                  <a:lnTo>
                    <a:pt x="1032" y="13727"/>
                  </a:lnTo>
                  <a:lnTo>
                    <a:pt x="785" y="14057"/>
                  </a:lnTo>
                  <a:lnTo>
                    <a:pt x="558" y="14408"/>
                  </a:lnTo>
                  <a:lnTo>
                    <a:pt x="372" y="14759"/>
                  </a:lnTo>
                  <a:lnTo>
                    <a:pt x="186" y="15130"/>
                  </a:lnTo>
                  <a:lnTo>
                    <a:pt x="42" y="15502"/>
                  </a:lnTo>
                  <a:lnTo>
                    <a:pt x="0" y="15585"/>
                  </a:lnTo>
                  <a:lnTo>
                    <a:pt x="5780" y="22293"/>
                  </a:lnTo>
                  <a:lnTo>
                    <a:pt x="5904" y="22169"/>
                  </a:lnTo>
                  <a:lnTo>
                    <a:pt x="6090" y="21983"/>
                  </a:lnTo>
                  <a:lnTo>
                    <a:pt x="6564" y="21509"/>
                  </a:lnTo>
                  <a:lnTo>
                    <a:pt x="7287" y="20807"/>
                  </a:lnTo>
                  <a:lnTo>
                    <a:pt x="7720" y="20415"/>
                  </a:lnTo>
                  <a:lnTo>
                    <a:pt x="8216" y="19981"/>
                  </a:lnTo>
                  <a:lnTo>
                    <a:pt x="8732" y="19548"/>
                  </a:lnTo>
                  <a:lnTo>
                    <a:pt x="9289" y="19114"/>
                  </a:lnTo>
                  <a:lnTo>
                    <a:pt x="9888" y="18681"/>
                  </a:lnTo>
                  <a:lnTo>
                    <a:pt x="10486" y="18289"/>
                  </a:lnTo>
                  <a:lnTo>
                    <a:pt x="11105" y="17896"/>
                  </a:lnTo>
                  <a:lnTo>
                    <a:pt x="11725" y="17566"/>
                  </a:lnTo>
                  <a:lnTo>
                    <a:pt x="12034" y="17422"/>
                  </a:lnTo>
                  <a:lnTo>
                    <a:pt x="12344" y="17277"/>
                  </a:lnTo>
                  <a:lnTo>
                    <a:pt x="12674" y="17153"/>
                  </a:lnTo>
                  <a:lnTo>
                    <a:pt x="12984" y="17050"/>
                  </a:lnTo>
                  <a:lnTo>
                    <a:pt x="13665" y="16823"/>
                  </a:lnTo>
                  <a:lnTo>
                    <a:pt x="14367" y="16555"/>
                  </a:lnTo>
                  <a:lnTo>
                    <a:pt x="15089" y="16224"/>
                  </a:lnTo>
                  <a:lnTo>
                    <a:pt x="15853" y="15832"/>
                  </a:lnTo>
                  <a:lnTo>
                    <a:pt x="16596" y="15399"/>
                  </a:lnTo>
                  <a:lnTo>
                    <a:pt x="17360" y="14924"/>
                  </a:lnTo>
                  <a:lnTo>
                    <a:pt x="18123" y="14387"/>
                  </a:lnTo>
                  <a:lnTo>
                    <a:pt x="18866" y="13809"/>
                  </a:lnTo>
                  <a:lnTo>
                    <a:pt x="19238" y="13479"/>
                  </a:lnTo>
                  <a:lnTo>
                    <a:pt x="19610" y="13170"/>
                  </a:lnTo>
                  <a:lnTo>
                    <a:pt x="19960" y="12819"/>
                  </a:lnTo>
                  <a:lnTo>
                    <a:pt x="20311" y="12468"/>
                  </a:lnTo>
                  <a:lnTo>
                    <a:pt x="20662" y="12117"/>
                  </a:lnTo>
                  <a:lnTo>
                    <a:pt x="21013" y="11725"/>
                  </a:lnTo>
                  <a:lnTo>
                    <a:pt x="21343" y="11332"/>
                  </a:lnTo>
                  <a:lnTo>
                    <a:pt x="21674" y="10940"/>
                  </a:lnTo>
                  <a:lnTo>
                    <a:pt x="21983" y="10527"/>
                  </a:lnTo>
                  <a:lnTo>
                    <a:pt x="22293" y="10094"/>
                  </a:lnTo>
                  <a:lnTo>
                    <a:pt x="22582" y="9640"/>
                  </a:lnTo>
                  <a:lnTo>
                    <a:pt x="22871" y="9186"/>
                  </a:lnTo>
                  <a:lnTo>
                    <a:pt x="23139" y="8732"/>
                  </a:lnTo>
                  <a:lnTo>
                    <a:pt x="23387" y="8236"/>
                  </a:lnTo>
                  <a:lnTo>
                    <a:pt x="23635" y="7741"/>
                  </a:lnTo>
                  <a:lnTo>
                    <a:pt x="23862" y="7245"/>
                  </a:lnTo>
                  <a:lnTo>
                    <a:pt x="23903" y="7142"/>
                  </a:lnTo>
                  <a:lnTo>
                    <a:pt x="17545"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5670775" y="418200"/>
              <a:ext cx="589350" cy="519675"/>
            </a:xfrm>
            <a:custGeom>
              <a:rect b="b" l="l" r="r" t="t"/>
              <a:pathLst>
                <a:path extrusionOk="0" h="20787" w="23574">
                  <a:moveTo>
                    <a:pt x="5904" y="1"/>
                  </a:moveTo>
                  <a:lnTo>
                    <a:pt x="5615" y="42"/>
                  </a:lnTo>
                  <a:lnTo>
                    <a:pt x="5347" y="104"/>
                  </a:lnTo>
                  <a:lnTo>
                    <a:pt x="5099" y="20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5670775" y="418200"/>
              <a:ext cx="589350" cy="519675"/>
            </a:xfrm>
            <a:custGeom>
              <a:rect b="b" l="l" r="r" t="t"/>
              <a:pathLst>
                <a:path extrusionOk="0" fill="none" h="20787" w="23574">
                  <a:moveTo>
                    <a:pt x="23573" y="11973"/>
                  </a:move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lnTo>
                    <a:pt x="5615" y="42"/>
                  </a:lnTo>
                  <a:lnTo>
                    <a:pt x="5347" y="104"/>
                  </a:lnTo>
                  <a:lnTo>
                    <a:pt x="5099" y="207"/>
                  </a:lnTo>
                  <a:lnTo>
                    <a:pt x="1" y="695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5855000" y="591075"/>
              <a:ext cx="202825" cy="206950"/>
            </a:xfrm>
            <a:custGeom>
              <a:rect b="b" l="l" r="r" t="t"/>
              <a:pathLst>
                <a:path extrusionOk="0" h="8278" w="8113">
                  <a:moveTo>
                    <a:pt x="3303" y="1"/>
                  </a:moveTo>
                  <a:lnTo>
                    <a:pt x="2932" y="21"/>
                  </a:lnTo>
                  <a:lnTo>
                    <a:pt x="2581" y="83"/>
                  </a:lnTo>
                  <a:lnTo>
                    <a:pt x="2395" y="124"/>
                  </a:lnTo>
                  <a:lnTo>
                    <a:pt x="2230" y="186"/>
                  </a:lnTo>
                  <a:lnTo>
                    <a:pt x="2065" y="269"/>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707" y="8257"/>
                  </a:lnTo>
                  <a:lnTo>
                    <a:pt x="4913" y="8236"/>
                  </a:lnTo>
                  <a:lnTo>
                    <a:pt x="5140" y="8216"/>
                  </a:lnTo>
                  <a:lnTo>
                    <a:pt x="5347" y="8154"/>
                  </a:lnTo>
                  <a:lnTo>
                    <a:pt x="5553" y="8092"/>
                  </a:lnTo>
                  <a:lnTo>
                    <a:pt x="5780" y="8009"/>
                  </a:lnTo>
                  <a:lnTo>
                    <a:pt x="5987" y="7927"/>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5855000" y="591075"/>
              <a:ext cx="202825" cy="206950"/>
            </a:xfrm>
            <a:custGeom>
              <a:rect b="b" l="l" r="r" t="t"/>
              <a:pathLst>
                <a:path extrusionOk="0" fill="none" h="8278" w="8113">
                  <a:moveTo>
                    <a:pt x="3303" y="1"/>
                  </a:moveTo>
                  <a:lnTo>
                    <a:pt x="3303" y="1"/>
                  </a:lnTo>
                  <a:lnTo>
                    <a:pt x="2932" y="21"/>
                  </a:lnTo>
                  <a:lnTo>
                    <a:pt x="2581" y="83"/>
                  </a:lnTo>
                  <a:lnTo>
                    <a:pt x="2395" y="124"/>
                  </a:lnTo>
                  <a:lnTo>
                    <a:pt x="2230" y="186"/>
                  </a:lnTo>
                  <a:lnTo>
                    <a:pt x="2065" y="269"/>
                  </a:lnTo>
                  <a:lnTo>
                    <a:pt x="1900" y="352"/>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480" y="8278"/>
                  </a:lnTo>
                  <a:lnTo>
                    <a:pt x="4707" y="8257"/>
                  </a:lnTo>
                  <a:lnTo>
                    <a:pt x="4913" y="8236"/>
                  </a:lnTo>
                  <a:lnTo>
                    <a:pt x="5140" y="8216"/>
                  </a:lnTo>
                  <a:lnTo>
                    <a:pt x="5347" y="8154"/>
                  </a:lnTo>
                  <a:lnTo>
                    <a:pt x="5553" y="8092"/>
                  </a:lnTo>
                  <a:lnTo>
                    <a:pt x="5780" y="8009"/>
                  </a:lnTo>
                  <a:lnTo>
                    <a:pt x="5987" y="7927"/>
                  </a:lnTo>
                  <a:lnTo>
                    <a:pt x="6193" y="7803"/>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lnTo>
                    <a:pt x="330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5891650" y="640100"/>
              <a:ext cx="120250" cy="107875"/>
            </a:xfrm>
            <a:custGeom>
              <a:rect b="b" l="l" r="r" t="t"/>
              <a:pathLst>
                <a:path extrusionOk="0" h="4315" w="4810">
                  <a:moveTo>
                    <a:pt x="2952" y="888"/>
                  </a:moveTo>
                  <a:lnTo>
                    <a:pt x="3035" y="929"/>
                  </a:lnTo>
                  <a:lnTo>
                    <a:pt x="3138" y="971"/>
                  </a:lnTo>
                  <a:lnTo>
                    <a:pt x="3241" y="1012"/>
                  </a:lnTo>
                  <a:lnTo>
                    <a:pt x="2622" y="1611"/>
                  </a:lnTo>
                  <a:lnTo>
                    <a:pt x="2539" y="1425"/>
                  </a:lnTo>
                  <a:lnTo>
                    <a:pt x="2498" y="1260"/>
                  </a:lnTo>
                  <a:lnTo>
                    <a:pt x="2518" y="1198"/>
                  </a:lnTo>
                  <a:lnTo>
                    <a:pt x="2518" y="1115"/>
                  </a:lnTo>
                  <a:lnTo>
                    <a:pt x="2560" y="1053"/>
                  </a:lnTo>
                  <a:lnTo>
                    <a:pt x="2601" y="991"/>
                  </a:lnTo>
                  <a:lnTo>
                    <a:pt x="2663" y="950"/>
                  </a:lnTo>
                  <a:lnTo>
                    <a:pt x="2725" y="929"/>
                  </a:lnTo>
                  <a:lnTo>
                    <a:pt x="2787" y="909"/>
                  </a:lnTo>
                  <a:lnTo>
                    <a:pt x="2869" y="888"/>
                  </a:lnTo>
                  <a:close/>
                  <a:moveTo>
                    <a:pt x="2271" y="2746"/>
                  </a:moveTo>
                  <a:lnTo>
                    <a:pt x="2333" y="2932"/>
                  </a:lnTo>
                  <a:lnTo>
                    <a:pt x="2374" y="3097"/>
                  </a:lnTo>
                  <a:lnTo>
                    <a:pt x="2374" y="3159"/>
                  </a:lnTo>
                  <a:lnTo>
                    <a:pt x="2353" y="3221"/>
                  </a:lnTo>
                  <a:lnTo>
                    <a:pt x="2312" y="3282"/>
                  </a:lnTo>
                  <a:lnTo>
                    <a:pt x="2271" y="3344"/>
                  </a:lnTo>
                  <a:lnTo>
                    <a:pt x="2209" y="3386"/>
                  </a:lnTo>
                  <a:lnTo>
                    <a:pt x="2147" y="3427"/>
                  </a:lnTo>
                  <a:lnTo>
                    <a:pt x="2085" y="3448"/>
                  </a:lnTo>
                  <a:lnTo>
                    <a:pt x="1941" y="3448"/>
                  </a:lnTo>
                  <a:lnTo>
                    <a:pt x="1858" y="3406"/>
                  </a:lnTo>
                  <a:lnTo>
                    <a:pt x="1755" y="3365"/>
                  </a:lnTo>
                  <a:lnTo>
                    <a:pt x="1672" y="3324"/>
                  </a:lnTo>
                  <a:lnTo>
                    <a:pt x="2271" y="2746"/>
                  </a:lnTo>
                  <a:close/>
                  <a:moveTo>
                    <a:pt x="2766" y="1"/>
                  </a:moveTo>
                  <a:lnTo>
                    <a:pt x="2518" y="21"/>
                  </a:lnTo>
                  <a:lnTo>
                    <a:pt x="2291" y="83"/>
                  </a:lnTo>
                  <a:lnTo>
                    <a:pt x="2085" y="186"/>
                  </a:lnTo>
                  <a:lnTo>
                    <a:pt x="1899" y="331"/>
                  </a:lnTo>
                  <a:lnTo>
                    <a:pt x="1796" y="434"/>
                  </a:lnTo>
                  <a:lnTo>
                    <a:pt x="1713" y="558"/>
                  </a:lnTo>
                  <a:lnTo>
                    <a:pt x="1652" y="661"/>
                  </a:lnTo>
                  <a:lnTo>
                    <a:pt x="1610" y="785"/>
                  </a:lnTo>
                  <a:lnTo>
                    <a:pt x="1569" y="909"/>
                  </a:lnTo>
                  <a:lnTo>
                    <a:pt x="1569" y="1033"/>
                  </a:lnTo>
                  <a:lnTo>
                    <a:pt x="1569" y="1136"/>
                  </a:lnTo>
                  <a:lnTo>
                    <a:pt x="1569" y="1260"/>
                  </a:lnTo>
                  <a:lnTo>
                    <a:pt x="1631" y="1507"/>
                  </a:lnTo>
                  <a:lnTo>
                    <a:pt x="1734" y="1755"/>
                  </a:lnTo>
                  <a:lnTo>
                    <a:pt x="1837" y="1982"/>
                  </a:lnTo>
                  <a:lnTo>
                    <a:pt x="1961" y="2209"/>
                  </a:lnTo>
                  <a:lnTo>
                    <a:pt x="1239" y="2890"/>
                  </a:lnTo>
                  <a:lnTo>
                    <a:pt x="1053" y="2622"/>
                  </a:lnTo>
                  <a:lnTo>
                    <a:pt x="908" y="2333"/>
                  </a:lnTo>
                  <a:lnTo>
                    <a:pt x="805" y="2044"/>
                  </a:lnTo>
                  <a:lnTo>
                    <a:pt x="743" y="1755"/>
                  </a:lnTo>
                  <a:lnTo>
                    <a:pt x="0" y="2023"/>
                  </a:lnTo>
                  <a:lnTo>
                    <a:pt x="21" y="2189"/>
                  </a:lnTo>
                  <a:lnTo>
                    <a:pt x="62" y="2354"/>
                  </a:lnTo>
                  <a:lnTo>
                    <a:pt x="124" y="2519"/>
                  </a:lnTo>
                  <a:lnTo>
                    <a:pt x="207" y="2705"/>
                  </a:lnTo>
                  <a:lnTo>
                    <a:pt x="289" y="2890"/>
                  </a:lnTo>
                  <a:lnTo>
                    <a:pt x="413" y="3076"/>
                  </a:lnTo>
                  <a:lnTo>
                    <a:pt x="537" y="3262"/>
                  </a:lnTo>
                  <a:lnTo>
                    <a:pt x="661" y="3427"/>
                  </a:lnTo>
                  <a:lnTo>
                    <a:pt x="186" y="3881"/>
                  </a:lnTo>
                  <a:lnTo>
                    <a:pt x="599" y="4315"/>
                  </a:lnTo>
                  <a:lnTo>
                    <a:pt x="1094" y="3860"/>
                  </a:lnTo>
                  <a:lnTo>
                    <a:pt x="1363" y="4067"/>
                  </a:lnTo>
                  <a:lnTo>
                    <a:pt x="1631" y="4191"/>
                  </a:lnTo>
                  <a:lnTo>
                    <a:pt x="1899" y="4294"/>
                  </a:lnTo>
                  <a:lnTo>
                    <a:pt x="2147" y="4315"/>
                  </a:lnTo>
                  <a:lnTo>
                    <a:pt x="2374" y="4315"/>
                  </a:lnTo>
                  <a:lnTo>
                    <a:pt x="2601" y="4253"/>
                  </a:lnTo>
                  <a:lnTo>
                    <a:pt x="2807" y="4149"/>
                  </a:lnTo>
                  <a:lnTo>
                    <a:pt x="2993" y="4005"/>
                  </a:lnTo>
                  <a:lnTo>
                    <a:pt x="3096" y="3902"/>
                  </a:lnTo>
                  <a:lnTo>
                    <a:pt x="3179" y="3778"/>
                  </a:lnTo>
                  <a:lnTo>
                    <a:pt x="3241" y="3675"/>
                  </a:lnTo>
                  <a:lnTo>
                    <a:pt x="3282" y="3551"/>
                  </a:lnTo>
                  <a:lnTo>
                    <a:pt x="3303" y="3427"/>
                  </a:lnTo>
                  <a:lnTo>
                    <a:pt x="3324" y="3324"/>
                  </a:lnTo>
                  <a:lnTo>
                    <a:pt x="3324" y="3200"/>
                  </a:lnTo>
                  <a:lnTo>
                    <a:pt x="3303" y="3076"/>
                  </a:lnTo>
                  <a:lnTo>
                    <a:pt x="3241" y="2849"/>
                  </a:lnTo>
                  <a:lnTo>
                    <a:pt x="3158" y="2601"/>
                  </a:lnTo>
                  <a:lnTo>
                    <a:pt x="3035" y="2374"/>
                  </a:lnTo>
                  <a:lnTo>
                    <a:pt x="2911" y="2147"/>
                  </a:lnTo>
                  <a:lnTo>
                    <a:pt x="3654" y="1445"/>
                  </a:lnTo>
                  <a:lnTo>
                    <a:pt x="3778" y="1631"/>
                  </a:lnTo>
                  <a:lnTo>
                    <a:pt x="3901" y="1858"/>
                  </a:lnTo>
                  <a:lnTo>
                    <a:pt x="3984" y="2085"/>
                  </a:lnTo>
                  <a:lnTo>
                    <a:pt x="4067" y="2333"/>
                  </a:lnTo>
                  <a:lnTo>
                    <a:pt x="4810" y="2044"/>
                  </a:lnTo>
                  <a:lnTo>
                    <a:pt x="4727" y="1755"/>
                  </a:lnTo>
                  <a:lnTo>
                    <a:pt x="4603" y="1466"/>
                  </a:lnTo>
                  <a:lnTo>
                    <a:pt x="4438" y="1177"/>
                  </a:lnTo>
                  <a:lnTo>
                    <a:pt x="4232" y="909"/>
                  </a:lnTo>
                  <a:lnTo>
                    <a:pt x="4706" y="455"/>
                  </a:lnTo>
                  <a:lnTo>
                    <a:pt x="4294" y="21"/>
                  </a:lnTo>
                  <a:lnTo>
                    <a:pt x="3819" y="475"/>
                  </a:lnTo>
                  <a:lnTo>
                    <a:pt x="3551" y="269"/>
                  </a:lnTo>
                  <a:lnTo>
                    <a:pt x="3282" y="124"/>
                  </a:lnTo>
                  <a:lnTo>
                    <a:pt x="3014" y="42"/>
                  </a:lnTo>
                  <a:lnTo>
                    <a:pt x="27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699175" y="435225"/>
              <a:ext cx="527400" cy="470150"/>
            </a:xfrm>
            <a:custGeom>
              <a:rect b="b" l="l" r="r" t="t"/>
              <a:pathLst>
                <a:path extrusionOk="0" h="18806" w="21096">
                  <a:moveTo>
                    <a:pt x="4789" y="290"/>
                  </a:moveTo>
                  <a:lnTo>
                    <a:pt x="5098" y="373"/>
                  </a:lnTo>
                  <a:lnTo>
                    <a:pt x="5429" y="455"/>
                  </a:lnTo>
                  <a:lnTo>
                    <a:pt x="5759" y="558"/>
                  </a:lnTo>
                  <a:lnTo>
                    <a:pt x="6069" y="682"/>
                  </a:lnTo>
                  <a:lnTo>
                    <a:pt x="6399" y="827"/>
                  </a:lnTo>
                  <a:lnTo>
                    <a:pt x="6708" y="992"/>
                  </a:lnTo>
                  <a:lnTo>
                    <a:pt x="7018" y="1178"/>
                  </a:lnTo>
                  <a:lnTo>
                    <a:pt x="7348" y="1363"/>
                  </a:lnTo>
                  <a:lnTo>
                    <a:pt x="7637" y="1570"/>
                  </a:lnTo>
                  <a:lnTo>
                    <a:pt x="7947" y="1797"/>
                  </a:lnTo>
                  <a:lnTo>
                    <a:pt x="8546" y="2292"/>
                  </a:lnTo>
                  <a:lnTo>
                    <a:pt x="9144" y="2808"/>
                  </a:lnTo>
                  <a:lnTo>
                    <a:pt x="9701" y="3365"/>
                  </a:lnTo>
                  <a:lnTo>
                    <a:pt x="10259" y="3964"/>
                  </a:lnTo>
                  <a:lnTo>
                    <a:pt x="10795" y="4583"/>
                  </a:lnTo>
                  <a:lnTo>
                    <a:pt x="11311" y="5203"/>
                  </a:lnTo>
                  <a:lnTo>
                    <a:pt x="11807" y="5822"/>
                  </a:lnTo>
                  <a:lnTo>
                    <a:pt x="12736" y="7060"/>
                  </a:lnTo>
                  <a:lnTo>
                    <a:pt x="13582" y="8216"/>
                  </a:lnTo>
                  <a:lnTo>
                    <a:pt x="14119" y="8959"/>
                  </a:lnTo>
                  <a:lnTo>
                    <a:pt x="14614" y="9640"/>
                  </a:lnTo>
                  <a:lnTo>
                    <a:pt x="14965" y="10033"/>
                  </a:lnTo>
                  <a:lnTo>
                    <a:pt x="15316" y="10384"/>
                  </a:lnTo>
                  <a:lnTo>
                    <a:pt x="15687" y="10714"/>
                  </a:lnTo>
                  <a:lnTo>
                    <a:pt x="16059" y="10982"/>
                  </a:lnTo>
                  <a:lnTo>
                    <a:pt x="16451" y="11230"/>
                  </a:lnTo>
                  <a:lnTo>
                    <a:pt x="16843" y="11436"/>
                  </a:lnTo>
                  <a:lnTo>
                    <a:pt x="17215" y="11622"/>
                  </a:lnTo>
                  <a:lnTo>
                    <a:pt x="17607" y="11766"/>
                  </a:lnTo>
                  <a:lnTo>
                    <a:pt x="17979" y="11890"/>
                  </a:lnTo>
                  <a:lnTo>
                    <a:pt x="18330" y="11994"/>
                  </a:lnTo>
                  <a:lnTo>
                    <a:pt x="18660" y="12076"/>
                  </a:lnTo>
                  <a:lnTo>
                    <a:pt x="18969" y="12138"/>
                  </a:lnTo>
                  <a:lnTo>
                    <a:pt x="19506" y="12221"/>
                  </a:lnTo>
                  <a:lnTo>
                    <a:pt x="19898" y="12262"/>
                  </a:lnTo>
                  <a:lnTo>
                    <a:pt x="20228" y="12262"/>
                  </a:lnTo>
                  <a:lnTo>
                    <a:pt x="20641" y="12241"/>
                  </a:lnTo>
                  <a:lnTo>
                    <a:pt x="20641" y="12241"/>
                  </a:lnTo>
                  <a:lnTo>
                    <a:pt x="16038" y="18496"/>
                  </a:lnTo>
                  <a:lnTo>
                    <a:pt x="15584" y="18392"/>
                  </a:lnTo>
                  <a:lnTo>
                    <a:pt x="15130" y="18289"/>
                  </a:lnTo>
                  <a:lnTo>
                    <a:pt x="14676" y="18145"/>
                  </a:lnTo>
                  <a:lnTo>
                    <a:pt x="14243" y="18000"/>
                  </a:lnTo>
                  <a:lnTo>
                    <a:pt x="13809" y="17856"/>
                  </a:lnTo>
                  <a:lnTo>
                    <a:pt x="13396" y="17691"/>
                  </a:lnTo>
                  <a:lnTo>
                    <a:pt x="12983" y="17505"/>
                  </a:lnTo>
                  <a:lnTo>
                    <a:pt x="12591" y="17319"/>
                  </a:lnTo>
                  <a:lnTo>
                    <a:pt x="12199" y="17113"/>
                  </a:lnTo>
                  <a:lnTo>
                    <a:pt x="11807" y="16906"/>
                  </a:lnTo>
                  <a:lnTo>
                    <a:pt x="11084" y="16473"/>
                  </a:lnTo>
                  <a:lnTo>
                    <a:pt x="10383" y="15998"/>
                  </a:lnTo>
                  <a:lnTo>
                    <a:pt x="9722" y="15482"/>
                  </a:lnTo>
                  <a:lnTo>
                    <a:pt x="9103" y="14966"/>
                  </a:lnTo>
                  <a:lnTo>
                    <a:pt x="8525" y="14429"/>
                  </a:lnTo>
                  <a:lnTo>
                    <a:pt x="7988" y="13893"/>
                  </a:lnTo>
                  <a:lnTo>
                    <a:pt x="7513" y="13335"/>
                  </a:lnTo>
                  <a:lnTo>
                    <a:pt x="7059" y="12778"/>
                  </a:lnTo>
                  <a:lnTo>
                    <a:pt x="6647" y="12241"/>
                  </a:lnTo>
                  <a:lnTo>
                    <a:pt x="6296" y="11705"/>
                  </a:lnTo>
                  <a:lnTo>
                    <a:pt x="5986" y="11168"/>
                  </a:lnTo>
                  <a:lnTo>
                    <a:pt x="5697" y="10714"/>
                  </a:lnTo>
                  <a:lnTo>
                    <a:pt x="5387" y="10260"/>
                  </a:lnTo>
                  <a:lnTo>
                    <a:pt x="5016" y="9826"/>
                  </a:lnTo>
                  <a:lnTo>
                    <a:pt x="4644" y="9393"/>
                  </a:lnTo>
                  <a:lnTo>
                    <a:pt x="4232" y="8980"/>
                  </a:lnTo>
                  <a:lnTo>
                    <a:pt x="3798" y="8588"/>
                  </a:lnTo>
                  <a:lnTo>
                    <a:pt x="3385" y="8216"/>
                  </a:lnTo>
                  <a:lnTo>
                    <a:pt x="2952" y="7865"/>
                  </a:lnTo>
                  <a:lnTo>
                    <a:pt x="2539" y="7535"/>
                  </a:lnTo>
                  <a:lnTo>
                    <a:pt x="2126" y="7225"/>
                  </a:lnTo>
                  <a:lnTo>
                    <a:pt x="1383" y="6709"/>
                  </a:lnTo>
                  <a:lnTo>
                    <a:pt x="784" y="6317"/>
                  </a:lnTo>
                  <a:lnTo>
                    <a:pt x="392" y="6069"/>
                  </a:lnTo>
                  <a:lnTo>
                    <a:pt x="4789" y="290"/>
                  </a:lnTo>
                  <a:close/>
                  <a:moveTo>
                    <a:pt x="4665" y="1"/>
                  </a:moveTo>
                  <a:lnTo>
                    <a:pt x="0" y="6131"/>
                  </a:lnTo>
                  <a:lnTo>
                    <a:pt x="124" y="6214"/>
                  </a:lnTo>
                  <a:lnTo>
                    <a:pt x="310" y="6338"/>
                  </a:lnTo>
                  <a:lnTo>
                    <a:pt x="805" y="6647"/>
                  </a:lnTo>
                  <a:lnTo>
                    <a:pt x="1528" y="7143"/>
                  </a:lnTo>
                  <a:lnTo>
                    <a:pt x="1961" y="7452"/>
                  </a:lnTo>
                  <a:lnTo>
                    <a:pt x="2394" y="7783"/>
                  </a:lnTo>
                  <a:lnTo>
                    <a:pt x="2869" y="8154"/>
                  </a:lnTo>
                  <a:lnTo>
                    <a:pt x="3344" y="8546"/>
                  </a:lnTo>
                  <a:lnTo>
                    <a:pt x="3798" y="8959"/>
                  </a:lnTo>
                  <a:lnTo>
                    <a:pt x="4252" y="9413"/>
                  </a:lnTo>
                  <a:lnTo>
                    <a:pt x="4686" y="9867"/>
                  </a:lnTo>
                  <a:lnTo>
                    <a:pt x="5098" y="10342"/>
                  </a:lnTo>
                  <a:lnTo>
                    <a:pt x="5449" y="10817"/>
                  </a:lnTo>
                  <a:lnTo>
                    <a:pt x="5615" y="11065"/>
                  </a:lnTo>
                  <a:lnTo>
                    <a:pt x="5759" y="11312"/>
                  </a:lnTo>
                  <a:lnTo>
                    <a:pt x="6069" y="11849"/>
                  </a:lnTo>
                  <a:lnTo>
                    <a:pt x="6440" y="12406"/>
                  </a:lnTo>
                  <a:lnTo>
                    <a:pt x="6853" y="12964"/>
                  </a:lnTo>
                  <a:lnTo>
                    <a:pt x="7307" y="13521"/>
                  </a:lnTo>
                  <a:lnTo>
                    <a:pt x="7823" y="14078"/>
                  </a:lnTo>
                  <a:lnTo>
                    <a:pt x="8360" y="14636"/>
                  </a:lnTo>
                  <a:lnTo>
                    <a:pt x="8958" y="15193"/>
                  </a:lnTo>
                  <a:lnTo>
                    <a:pt x="9578" y="15730"/>
                  </a:lnTo>
                  <a:lnTo>
                    <a:pt x="10259" y="16225"/>
                  </a:lnTo>
                  <a:lnTo>
                    <a:pt x="10981" y="16720"/>
                  </a:lnTo>
                  <a:lnTo>
                    <a:pt x="11353" y="16947"/>
                  </a:lnTo>
                  <a:lnTo>
                    <a:pt x="11724" y="17174"/>
                  </a:lnTo>
                  <a:lnTo>
                    <a:pt x="12116" y="17381"/>
                  </a:lnTo>
                  <a:lnTo>
                    <a:pt x="12529" y="17587"/>
                  </a:lnTo>
                  <a:lnTo>
                    <a:pt x="12942" y="17773"/>
                  </a:lnTo>
                  <a:lnTo>
                    <a:pt x="13355" y="17959"/>
                  </a:lnTo>
                  <a:lnTo>
                    <a:pt x="13788" y="18124"/>
                  </a:lnTo>
                  <a:lnTo>
                    <a:pt x="14222" y="18289"/>
                  </a:lnTo>
                  <a:lnTo>
                    <a:pt x="14676" y="18434"/>
                  </a:lnTo>
                  <a:lnTo>
                    <a:pt x="15130" y="18557"/>
                  </a:lnTo>
                  <a:lnTo>
                    <a:pt x="15605" y="18681"/>
                  </a:lnTo>
                  <a:lnTo>
                    <a:pt x="16080" y="18785"/>
                  </a:lnTo>
                  <a:lnTo>
                    <a:pt x="16162" y="18805"/>
                  </a:lnTo>
                  <a:lnTo>
                    <a:pt x="21095" y="12097"/>
                  </a:lnTo>
                  <a:lnTo>
                    <a:pt x="20889" y="11911"/>
                  </a:lnTo>
                  <a:lnTo>
                    <a:pt x="20806" y="11952"/>
                  </a:lnTo>
                  <a:lnTo>
                    <a:pt x="20662" y="11973"/>
                  </a:lnTo>
                  <a:lnTo>
                    <a:pt x="20476" y="11994"/>
                  </a:lnTo>
                  <a:lnTo>
                    <a:pt x="20208" y="11994"/>
                  </a:lnTo>
                  <a:lnTo>
                    <a:pt x="19712" y="11973"/>
                  </a:lnTo>
                  <a:lnTo>
                    <a:pt x="19403" y="11952"/>
                  </a:lnTo>
                  <a:lnTo>
                    <a:pt x="19093" y="11890"/>
                  </a:lnTo>
                  <a:lnTo>
                    <a:pt x="18763" y="11828"/>
                  </a:lnTo>
                  <a:lnTo>
                    <a:pt x="18412" y="11746"/>
                  </a:lnTo>
                  <a:lnTo>
                    <a:pt x="18041" y="11643"/>
                  </a:lnTo>
                  <a:lnTo>
                    <a:pt x="17669" y="11519"/>
                  </a:lnTo>
                  <a:lnTo>
                    <a:pt x="17297" y="11374"/>
                  </a:lnTo>
                  <a:lnTo>
                    <a:pt x="16926" y="11189"/>
                  </a:lnTo>
                  <a:lnTo>
                    <a:pt x="16554" y="10982"/>
                  </a:lnTo>
                  <a:lnTo>
                    <a:pt x="16183" y="10755"/>
                  </a:lnTo>
                  <a:lnTo>
                    <a:pt x="15832" y="10487"/>
                  </a:lnTo>
                  <a:lnTo>
                    <a:pt x="15481" y="10177"/>
                  </a:lnTo>
                  <a:lnTo>
                    <a:pt x="15151" y="9847"/>
                  </a:lnTo>
                  <a:lnTo>
                    <a:pt x="14841" y="9475"/>
                  </a:lnTo>
                  <a:lnTo>
                    <a:pt x="14346" y="8815"/>
                  </a:lnTo>
                  <a:lnTo>
                    <a:pt x="13809" y="8051"/>
                  </a:lnTo>
                  <a:lnTo>
                    <a:pt x="12942" y="6874"/>
                  </a:lnTo>
                  <a:lnTo>
                    <a:pt x="12488" y="6255"/>
                  </a:lnTo>
                  <a:lnTo>
                    <a:pt x="11993" y="5615"/>
                  </a:lnTo>
                  <a:lnTo>
                    <a:pt x="11477" y="4976"/>
                  </a:lnTo>
                  <a:lnTo>
                    <a:pt x="10961" y="4336"/>
                  </a:lnTo>
                  <a:lnTo>
                    <a:pt x="10403" y="3716"/>
                  </a:lnTo>
                  <a:lnTo>
                    <a:pt x="9825" y="3118"/>
                  </a:lnTo>
                  <a:lnTo>
                    <a:pt x="9247" y="2540"/>
                  </a:lnTo>
                  <a:lnTo>
                    <a:pt x="8649" y="2003"/>
                  </a:lnTo>
                  <a:lnTo>
                    <a:pt x="8030" y="1528"/>
                  </a:lnTo>
                  <a:lnTo>
                    <a:pt x="7720" y="1301"/>
                  </a:lnTo>
                  <a:lnTo>
                    <a:pt x="7390" y="1074"/>
                  </a:lnTo>
                  <a:lnTo>
                    <a:pt x="7080" y="889"/>
                  </a:lnTo>
                  <a:lnTo>
                    <a:pt x="6750" y="703"/>
                  </a:lnTo>
                  <a:lnTo>
                    <a:pt x="6420" y="538"/>
                  </a:lnTo>
                  <a:lnTo>
                    <a:pt x="6089" y="393"/>
                  </a:lnTo>
                  <a:lnTo>
                    <a:pt x="5759" y="269"/>
                  </a:lnTo>
                  <a:lnTo>
                    <a:pt x="5429" y="166"/>
                  </a:lnTo>
                  <a:lnTo>
                    <a:pt x="5078" y="84"/>
                  </a:lnTo>
                  <a:lnTo>
                    <a:pt x="4748" y="22"/>
                  </a:lnTo>
                  <a:lnTo>
                    <a:pt x="4665"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053350" y="5457250"/>
              <a:ext cx="5513275" cy="6225"/>
            </a:xfrm>
            <a:custGeom>
              <a:rect b="b" l="l" r="r" t="t"/>
              <a:pathLst>
                <a:path extrusionOk="0" h="249" w="220531">
                  <a:moveTo>
                    <a:pt x="110266" y="1"/>
                  </a:moveTo>
                  <a:lnTo>
                    <a:pt x="67352" y="21"/>
                  </a:lnTo>
                  <a:lnTo>
                    <a:pt x="32304" y="42"/>
                  </a:lnTo>
                  <a:lnTo>
                    <a:pt x="8669" y="83"/>
                  </a:lnTo>
                  <a:lnTo>
                    <a:pt x="2250" y="104"/>
                  </a:lnTo>
                  <a:lnTo>
                    <a:pt x="578" y="124"/>
                  </a:lnTo>
                  <a:lnTo>
                    <a:pt x="0" y="124"/>
                  </a:lnTo>
                  <a:lnTo>
                    <a:pt x="578" y="145"/>
                  </a:lnTo>
                  <a:lnTo>
                    <a:pt x="2250" y="145"/>
                  </a:lnTo>
                  <a:lnTo>
                    <a:pt x="8669" y="186"/>
                  </a:lnTo>
                  <a:lnTo>
                    <a:pt x="32304" y="207"/>
                  </a:lnTo>
                  <a:lnTo>
                    <a:pt x="67352" y="248"/>
                  </a:lnTo>
                  <a:lnTo>
                    <a:pt x="153199" y="248"/>
                  </a:lnTo>
                  <a:lnTo>
                    <a:pt x="188248" y="207"/>
                  </a:lnTo>
                  <a:lnTo>
                    <a:pt x="211882" y="186"/>
                  </a:lnTo>
                  <a:lnTo>
                    <a:pt x="218302" y="145"/>
                  </a:lnTo>
                  <a:lnTo>
                    <a:pt x="219974" y="145"/>
                  </a:lnTo>
                  <a:lnTo>
                    <a:pt x="220531" y="124"/>
                  </a:lnTo>
                  <a:lnTo>
                    <a:pt x="219974" y="124"/>
                  </a:lnTo>
                  <a:lnTo>
                    <a:pt x="218302" y="104"/>
                  </a:lnTo>
                  <a:lnTo>
                    <a:pt x="211882" y="83"/>
                  </a:lnTo>
                  <a:lnTo>
                    <a:pt x="188248" y="42"/>
                  </a:lnTo>
                  <a:lnTo>
                    <a:pt x="153199" y="21"/>
                  </a:lnTo>
                  <a:lnTo>
                    <a:pt x="110266"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053350" y="5457250"/>
              <a:ext cx="5513275" cy="6225"/>
            </a:xfrm>
            <a:custGeom>
              <a:rect b="b" l="l" r="r" t="t"/>
              <a:pathLst>
                <a:path extrusionOk="0" fill="none" h="249" w="220531">
                  <a:moveTo>
                    <a:pt x="220531" y="124"/>
                  </a:moveTo>
                  <a:lnTo>
                    <a:pt x="220531" y="124"/>
                  </a:lnTo>
                  <a:lnTo>
                    <a:pt x="219974" y="145"/>
                  </a:lnTo>
                  <a:lnTo>
                    <a:pt x="218302" y="145"/>
                  </a:lnTo>
                  <a:lnTo>
                    <a:pt x="211882" y="186"/>
                  </a:lnTo>
                  <a:lnTo>
                    <a:pt x="188248" y="207"/>
                  </a:lnTo>
                  <a:lnTo>
                    <a:pt x="153199" y="248"/>
                  </a:lnTo>
                  <a:lnTo>
                    <a:pt x="110266" y="248"/>
                  </a:lnTo>
                  <a:lnTo>
                    <a:pt x="110266" y="248"/>
                  </a:lnTo>
                  <a:lnTo>
                    <a:pt x="67352" y="248"/>
                  </a:lnTo>
                  <a:lnTo>
                    <a:pt x="32304" y="207"/>
                  </a:lnTo>
                  <a:lnTo>
                    <a:pt x="8669" y="186"/>
                  </a:lnTo>
                  <a:lnTo>
                    <a:pt x="2250" y="145"/>
                  </a:lnTo>
                  <a:lnTo>
                    <a:pt x="578" y="145"/>
                  </a:lnTo>
                  <a:lnTo>
                    <a:pt x="0" y="124"/>
                  </a:lnTo>
                  <a:lnTo>
                    <a:pt x="0" y="124"/>
                  </a:lnTo>
                  <a:lnTo>
                    <a:pt x="578" y="124"/>
                  </a:lnTo>
                  <a:lnTo>
                    <a:pt x="2250" y="104"/>
                  </a:lnTo>
                  <a:lnTo>
                    <a:pt x="8669" y="83"/>
                  </a:lnTo>
                  <a:lnTo>
                    <a:pt x="32304" y="42"/>
                  </a:lnTo>
                  <a:lnTo>
                    <a:pt x="67352" y="21"/>
                  </a:lnTo>
                  <a:lnTo>
                    <a:pt x="110266" y="1"/>
                  </a:lnTo>
                  <a:lnTo>
                    <a:pt x="110266" y="1"/>
                  </a:lnTo>
                  <a:lnTo>
                    <a:pt x="153199" y="21"/>
                  </a:lnTo>
                  <a:lnTo>
                    <a:pt x="188248" y="42"/>
                  </a:lnTo>
                  <a:lnTo>
                    <a:pt x="211882" y="83"/>
                  </a:lnTo>
                  <a:lnTo>
                    <a:pt x="218302" y="104"/>
                  </a:lnTo>
                  <a:lnTo>
                    <a:pt x="219974" y="124"/>
                  </a:lnTo>
                  <a:lnTo>
                    <a:pt x="220531"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540975" y="5051125"/>
              <a:ext cx="749825" cy="136275"/>
            </a:xfrm>
            <a:custGeom>
              <a:rect b="b" l="l" r="r" t="t"/>
              <a:pathLst>
                <a:path extrusionOk="0" h="5451" w="29993">
                  <a:moveTo>
                    <a:pt x="1" y="1"/>
                  </a:moveTo>
                  <a:lnTo>
                    <a:pt x="1" y="5450"/>
                  </a:lnTo>
                  <a:lnTo>
                    <a:pt x="29993" y="5450"/>
                  </a:lnTo>
                  <a:lnTo>
                    <a:pt x="299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1540975" y="5051125"/>
              <a:ext cx="749825" cy="136275"/>
            </a:xfrm>
            <a:custGeom>
              <a:rect b="b" l="l" r="r" t="t"/>
              <a:pathLst>
                <a:path extrusionOk="0" fill="none" h="5451" w="29993">
                  <a:moveTo>
                    <a:pt x="29993" y="5450"/>
                  </a:moveTo>
                  <a:lnTo>
                    <a:pt x="1" y="5450"/>
                  </a:lnTo>
                  <a:lnTo>
                    <a:pt x="1" y="1"/>
                  </a:lnTo>
                  <a:lnTo>
                    <a:pt x="29993" y="1"/>
                  </a:lnTo>
                  <a:lnTo>
                    <a:pt x="29993" y="54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611175" y="5053200"/>
              <a:ext cx="6725" cy="135225"/>
            </a:xfrm>
            <a:custGeom>
              <a:rect b="b" l="l" r="r" t="t"/>
              <a:pathLst>
                <a:path extrusionOk="0" h="5409" w="269">
                  <a:moveTo>
                    <a:pt x="145" y="1"/>
                  </a:moveTo>
                  <a:lnTo>
                    <a:pt x="103" y="62"/>
                  </a:lnTo>
                  <a:lnTo>
                    <a:pt x="83" y="207"/>
                  </a:lnTo>
                  <a:lnTo>
                    <a:pt x="41" y="806"/>
                  </a:lnTo>
                  <a:lnTo>
                    <a:pt x="21" y="1652"/>
                  </a:lnTo>
                  <a:lnTo>
                    <a:pt x="0" y="2705"/>
                  </a:lnTo>
                  <a:lnTo>
                    <a:pt x="21" y="3757"/>
                  </a:lnTo>
                  <a:lnTo>
                    <a:pt x="41" y="4624"/>
                  </a:lnTo>
                  <a:lnTo>
                    <a:pt x="83" y="5202"/>
                  </a:lnTo>
                  <a:lnTo>
                    <a:pt x="103" y="5347"/>
                  </a:lnTo>
                  <a:lnTo>
                    <a:pt x="145" y="5409"/>
                  </a:lnTo>
                  <a:lnTo>
                    <a:pt x="165" y="5347"/>
                  </a:lnTo>
                  <a:lnTo>
                    <a:pt x="186" y="5202"/>
                  </a:lnTo>
                  <a:lnTo>
                    <a:pt x="227" y="4624"/>
                  </a:lnTo>
                  <a:lnTo>
                    <a:pt x="248" y="3757"/>
                  </a:lnTo>
                  <a:lnTo>
                    <a:pt x="269" y="2705"/>
                  </a:lnTo>
                  <a:lnTo>
                    <a:pt x="248" y="1652"/>
                  </a:lnTo>
                  <a:lnTo>
                    <a:pt x="227" y="806"/>
                  </a:lnTo>
                  <a:lnTo>
                    <a:pt x="186" y="207"/>
                  </a:lnTo>
                  <a:lnTo>
                    <a:pt x="165" y="62"/>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1611175" y="5053200"/>
              <a:ext cx="6725" cy="135225"/>
            </a:xfrm>
            <a:custGeom>
              <a:rect b="b" l="l" r="r" t="t"/>
              <a:pathLst>
                <a:path extrusionOk="0" fill="none" h="5409" w="269">
                  <a:moveTo>
                    <a:pt x="145" y="5409"/>
                  </a:moveTo>
                  <a:lnTo>
                    <a:pt x="145"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45" y="1"/>
                  </a:lnTo>
                  <a:lnTo>
                    <a:pt x="145" y="1"/>
                  </a:lnTo>
                  <a:lnTo>
                    <a:pt x="165" y="62"/>
                  </a:lnTo>
                  <a:lnTo>
                    <a:pt x="186" y="207"/>
                  </a:lnTo>
                  <a:lnTo>
                    <a:pt x="227" y="806"/>
                  </a:lnTo>
                  <a:lnTo>
                    <a:pt x="248" y="1652"/>
                  </a:lnTo>
                  <a:lnTo>
                    <a:pt x="269" y="2705"/>
                  </a:lnTo>
                  <a:lnTo>
                    <a:pt x="269" y="2705"/>
                  </a:lnTo>
                  <a:lnTo>
                    <a:pt x="248" y="3757"/>
                  </a:lnTo>
                  <a:lnTo>
                    <a:pt x="227" y="4624"/>
                  </a:lnTo>
                  <a:lnTo>
                    <a:pt x="186" y="5202"/>
                  </a:lnTo>
                  <a:lnTo>
                    <a:pt x="165" y="5347"/>
                  </a:lnTo>
                  <a:lnTo>
                    <a:pt x="14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1570400" y="5053200"/>
              <a:ext cx="6225" cy="135225"/>
            </a:xfrm>
            <a:custGeom>
              <a:rect b="b" l="l" r="r" t="t"/>
              <a:pathLst>
                <a:path extrusionOk="0" h="5409" w="249">
                  <a:moveTo>
                    <a:pt x="124" y="1"/>
                  </a:moveTo>
                  <a:lnTo>
                    <a:pt x="104" y="62"/>
                  </a:lnTo>
                  <a:lnTo>
                    <a:pt x="83" y="207"/>
                  </a:lnTo>
                  <a:lnTo>
                    <a:pt x="42" y="806"/>
                  </a:lnTo>
                  <a:lnTo>
                    <a:pt x="1" y="1652"/>
                  </a:lnTo>
                  <a:lnTo>
                    <a:pt x="1" y="2705"/>
                  </a:lnTo>
                  <a:lnTo>
                    <a:pt x="1"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1570400" y="5053200"/>
              <a:ext cx="6225" cy="135225"/>
            </a:xfrm>
            <a:custGeom>
              <a:rect b="b" l="l" r="r" t="t"/>
              <a:pathLst>
                <a:path extrusionOk="0" fill="none" h="5409" w="249">
                  <a:moveTo>
                    <a:pt x="124" y="5409"/>
                  </a:moveTo>
                  <a:lnTo>
                    <a:pt x="124" y="5409"/>
                  </a:lnTo>
                  <a:lnTo>
                    <a:pt x="104" y="5347"/>
                  </a:lnTo>
                  <a:lnTo>
                    <a:pt x="83" y="5202"/>
                  </a:lnTo>
                  <a:lnTo>
                    <a:pt x="42" y="4624"/>
                  </a:lnTo>
                  <a:lnTo>
                    <a:pt x="1" y="3757"/>
                  </a:lnTo>
                  <a:lnTo>
                    <a:pt x="1" y="2705"/>
                  </a:lnTo>
                  <a:lnTo>
                    <a:pt x="1" y="2705"/>
                  </a:lnTo>
                  <a:lnTo>
                    <a:pt x="1"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1701475" y="5053200"/>
              <a:ext cx="6225" cy="135225"/>
            </a:xfrm>
            <a:custGeom>
              <a:rect b="b" l="l" r="r" t="t"/>
              <a:pathLst>
                <a:path extrusionOk="0" h="5409" w="249">
                  <a:moveTo>
                    <a:pt x="124" y="1"/>
                  </a:moveTo>
                  <a:lnTo>
                    <a:pt x="104" y="62"/>
                  </a:lnTo>
                  <a:lnTo>
                    <a:pt x="83" y="207"/>
                  </a:lnTo>
                  <a:lnTo>
                    <a:pt x="42" y="806"/>
                  </a:lnTo>
                  <a:lnTo>
                    <a:pt x="0" y="1652"/>
                  </a:lnTo>
                  <a:lnTo>
                    <a:pt x="0" y="2705"/>
                  </a:lnTo>
                  <a:lnTo>
                    <a:pt x="0"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1701475" y="5053200"/>
              <a:ext cx="6225" cy="135225"/>
            </a:xfrm>
            <a:custGeom>
              <a:rect b="b" l="l" r="r" t="t"/>
              <a:pathLst>
                <a:path extrusionOk="0" fill="none" h="5409" w="249">
                  <a:moveTo>
                    <a:pt x="124" y="5409"/>
                  </a:moveTo>
                  <a:lnTo>
                    <a:pt x="124" y="5409"/>
                  </a:lnTo>
                  <a:lnTo>
                    <a:pt x="104" y="5347"/>
                  </a:lnTo>
                  <a:lnTo>
                    <a:pt x="83" y="5202"/>
                  </a:lnTo>
                  <a:lnTo>
                    <a:pt x="42" y="4624"/>
                  </a:lnTo>
                  <a:lnTo>
                    <a:pt x="0" y="3757"/>
                  </a:lnTo>
                  <a:lnTo>
                    <a:pt x="0" y="2705"/>
                  </a:lnTo>
                  <a:lnTo>
                    <a:pt x="0" y="2705"/>
                  </a:lnTo>
                  <a:lnTo>
                    <a:pt x="0"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1660700" y="5053200"/>
              <a:ext cx="6225" cy="135225"/>
            </a:xfrm>
            <a:custGeom>
              <a:rect b="b" l="l" r="r" t="t"/>
              <a:pathLst>
                <a:path extrusionOk="0" h="5409" w="249">
                  <a:moveTo>
                    <a:pt x="125" y="1"/>
                  </a:moveTo>
                  <a:lnTo>
                    <a:pt x="83" y="62"/>
                  </a:lnTo>
                  <a:lnTo>
                    <a:pt x="63" y="207"/>
                  </a:lnTo>
                  <a:lnTo>
                    <a:pt x="21" y="806"/>
                  </a:lnTo>
                  <a:lnTo>
                    <a:pt x="1" y="1652"/>
                  </a:lnTo>
                  <a:lnTo>
                    <a:pt x="1" y="2705"/>
                  </a:lnTo>
                  <a:lnTo>
                    <a:pt x="1" y="3757"/>
                  </a:lnTo>
                  <a:lnTo>
                    <a:pt x="21" y="4624"/>
                  </a:lnTo>
                  <a:lnTo>
                    <a:pt x="63" y="5202"/>
                  </a:lnTo>
                  <a:lnTo>
                    <a:pt x="83" y="5347"/>
                  </a:lnTo>
                  <a:lnTo>
                    <a:pt x="125" y="5409"/>
                  </a:lnTo>
                  <a:lnTo>
                    <a:pt x="145" y="5347"/>
                  </a:lnTo>
                  <a:lnTo>
                    <a:pt x="166" y="5202"/>
                  </a:lnTo>
                  <a:lnTo>
                    <a:pt x="207" y="4624"/>
                  </a:lnTo>
                  <a:lnTo>
                    <a:pt x="228" y="3757"/>
                  </a:lnTo>
                  <a:lnTo>
                    <a:pt x="248" y="2705"/>
                  </a:lnTo>
                  <a:lnTo>
                    <a:pt x="228" y="1652"/>
                  </a:lnTo>
                  <a:lnTo>
                    <a:pt x="207" y="806"/>
                  </a:lnTo>
                  <a:lnTo>
                    <a:pt x="166"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1660700" y="5053200"/>
              <a:ext cx="6225" cy="135225"/>
            </a:xfrm>
            <a:custGeom>
              <a:rect b="b" l="l" r="r" t="t"/>
              <a:pathLst>
                <a:path extrusionOk="0" fill="none" h="5409" w="249">
                  <a:moveTo>
                    <a:pt x="125" y="5409"/>
                  </a:moveTo>
                  <a:lnTo>
                    <a:pt x="125" y="5409"/>
                  </a:lnTo>
                  <a:lnTo>
                    <a:pt x="83" y="5347"/>
                  </a:lnTo>
                  <a:lnTo>
                    <a:pt x="63" y="5202"/>
                  </a:lnTo>
                  <a:lnTo>
                    <a:pt x="21" y="4624"/>
                  </a:lnTo>
                  <a:lnTo>
                    <a:pt x="1" y="3757"/>
                  </a:lnTo>
                  <a:lnTo>
                    <a:pt x="1" y="2705"/>
                  </a:lnTo>
                  <a:lnTo>
                    <a:pt x="1" y="2705"/>
                  </a:lnTo>
                  <a:lnTo>
                    <a:pt x="1" y="1652"/>
                  </a:lnTo>
                  <a:lnTo>
                    <a:pt x="21" y="806"/>
                  </a:lnTo>
                  <a:lnTo>
                    <a:pt x="63" y="207"/>
                  </a:lnTo>
                  <a:lnTo>
                    <a:pt x="83" y="62"/>
                  </a:lnTo>
                  <a:lnTo>
                    <a:pt x="125" y="1"/>
                  </a:lnTo>
                  <a:lnTo>
                    <a:pt x="125"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1791775" y="5053200"/>
              <a:ext cx="6225" cy="135225"/>
            </a:xfrm>
            <a:custGeom>
              <a:rect b="b" l="l" r="r" t="t"/>
              <a:pathLst>
                <a:path extrusionOk="0" h="5409" w="249">
                  <a:moveTo>
                    <a:pt x="124" y="1"/>
                  </a:moveTo>
                  <a:lnTo>
                    <a:pt x="83" y="62"/>
                  </a:lnTo>
                  <a:lnTo>
                    <a:pt x="63" y="207"/>
                  </a:lnTo>
                  <a:lnTo>
                    <a:pt x="21" y="806"/>
                  </a:lnTo>
                  <a:lnTo>
                    <a:pt x="1" y="1652"/>
                  </a:lnTo>
                  <a:lnTo>
                    <a:pt x="1" y="2705"/>
                  </a:lnTo>
                  <a:lnTo>
                    <a:pt x="1" y="3757"/>
                  </a:lnTo>
                  <a:lnTo>
                    <a:pt x="21" y="4624"/>
                  </a:lnTo>
                  <a:lnTo>
                    <a:pt x="63"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1791775" y="5053200"/>
              <a:ext cx="6225" cy="135225"/>
            </a:xfrm>
            <a:custGeom>
              <a:rect b="b" l="l" r="r" t="t"/>
              <a:pathLst>
                <a:path extrusionOk="0" fill="none" h="5409" w="249">
                  <a:moveTo>
                    <a:pt x="124" y="5409"/>
                  </a:moveTo>
                  <a:lnTo>
                    <a:pt x="124" y="5409"/>
                  </a:lnTo>
                  <a:lnTo>
                    <a:pt x="83" y="5347"/>
                  </a:lnTo>
                  <a:lnTo>
                    <a:pt x="63" y="5202"/>
                  </a:lnTo>
                  <a:lnTo>
                    <a:pt x="21" y="4624"/>
                  </a:lnTo>
                  <a:lnTo>
                    <a:pt x="1" y="3757"/>
                  </a:lnTo>
                  <a:lnTo>
                    <a:pt x="1" y="2705"/>
                  </a:lnTo>
                  <a:lnTo>
                    <a:pt x="1" y="2705"/>
                  </a:lnTo>
                  <a:lnTo>
                    <a:pt x="1" y="1652"/>
                  </a:lnTo>
                  <a:lnTo>
                    <a:pt x="21" y="806"/>
                  </a:lnTo>
                  <a:lnTo>
                    <a:pt x="63"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1750500" y="5053200"/>
              <a:ext cx="6225" cy="135225"/>
            </a:xfrm>
            <a:custGeom>
              <a:rect b="b" l="l" r="r" t="t"/>
              <a:pathLst>
                <a:path extrusionOk="0" h="5409" w="249">
                  <a:moveTo>
                    <a:pt x="124" y="1"/>
                  </a:moveTo>
                  <a:lnTo>
                    <a:pt x="104" y="62"/>
                  </a:lnTo>
                  <a:lnTo>
                    <a:pt x="83" y="207"/>
                  </a:lnTo>
                  <a:lnTo>
                    <a:pt x="42" y="806"/>
                  </a:lnTo>
                  <a:lnTo>
                    <a:pt x="21" y="1652"/>
                  </a:lnTo>
                  <a:lnTo>
                    <a:pt x="0" y="2705"/>
                  </a:lnTo>
                  <a:lnTo>
                    <a:pt x="21" y="3757"/>
                  </a:lnTo>
                  <a:lnTo>
                    <a:pt x="42" y="4624"/>
                  </a:lnTo>
                  <a:lnTo>
                    <a:pt x="83" y="5202"/>
                  </a:lnTo>
                  <a:lnTo>
                    <a:pt x="104"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1750500" y="5053200"/>
              <a:ext cx="6225" cy="135225"/>
            </a:xfrm>
            <a:custGeom>
              <a:rect b="b" l="l" r="r" t="t"/>
              <a:pathLst>
                <a:path extrusionOk="0" fill="none" h="5409" w="249">
                  <a:moveTo>
                    <a:pt x="124" y="5409"/>
                  </a:moveTo>
                  <a:lnTo>
                    <a:pt x="124" y="5409"/>
                  </a:lnTo>
                  <a:lnTo>
                    <a:pt x="104" y="5347"/>
                  </a:lnTo>
                  <a:lnTo>
                    <a:pt x="83" y="5202"/>
                  </a:lnTo>
                  <a:lnTo>
                    <a:pt x="42" y="4624"/>
                  </a:lnTo>
                  <a:lnTo>
                    <a:pt x="21" y="3757"/>
                  </a:lnTo>
                  <a:lnTo>
                    <a:pt x="0" y="2705"/>
                  </a:lnTo>
                  <a:lnTo>
                    <a:pt x="0" y="2705"/>
                  </a:lnTo>
                  <a:lnTo>
                    <a:pt x="21" y="1652"/>
                  </a:lnTo>
                  <a:lnTo>
                    <a:pt x="42" y="806"/>
                  </a:lnTo>
                  <a:lnTo>
                    <a:pt x="83" y="207"/>
                  </a:lnTo>
                  <a:lnTo>
                    <a:pt x="104"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1881575" y="5053200"/>
              <a:ext cx="6200" cy="135225"/>
            </a:xfrm>
            <a:custGeom>
              <a:rect b="b" l="l" r="r" t="t"/>
              <a:pathLst>
                <a:path extrusionOk="0" h="5409" w="248">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1881575" y="5053200"/>
              <a:ext cx="6200" cy="135225"/>
            </a:xfrm>
            <a:custGeom>
              <a:rect b="b" l="l" r="r" t="t"/>
              <a:pathLst>
                <a:path extrusionOk="0" fill="none" h="5409" w="248">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1840800" y="5053200"/>
              <a:ext cx="6225" cy="135225"/>
            </a:xfrm>
            <a:custGeom>
              <a:rect b="b" l="l" r="r" t="t"/>
              <a:pathLst>
                <a:path extrusionOk="0" h="5409" w="249">
                  <a:moveTo>
                    <a:pt x="124" y="1"/>
                  </a:moveTo>
                  <a:lnTo>
                    <a:pt x="83" y="62"/>
                  </a:lnTo>
                  <a:lnTo>
                    <a:pt x="62" y="207"/>
                  </a:lnTo>
                  <a:lnTo>
                    <a:pt x="21" y="806"/>
                  </a:lnTo>
                  <a:lnTo>
                    <a:pt x="1" y="1652"/>
                  </a:lnTo>
                  <a:lnTo>
                    <a:pt x="1" y="2705"/>
                  </a:lnTo>
                  <a:lnTo>
                    <a:pt x="1" y="3757"/>
                  </a:lnTo>
                  <a:lnTo>
                    <a:pt x="21" y="4624"/>
                  </a:lnTo>
                  <a:lnTo>
                    <a:pt x="62"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1840800" y="5053200"/>
              <a:ext cx="6225" cy="135225"/>
            </a:xfrm>
            <a:custGeom>
              <a:rect b="b" l="l" r="r" t="t"/>
              <a:pathLst>
                <a:path extrusionOk="0" fill="none" h="5409" w="249">
                  <a:moveTo>
                    <a:pt x="124" y="5409"/>
                  </a:moveTo>
                  <a:lnTo>
                    <a:pt x="124" y="5409"/>
                  </a:lnTo>
                  <a:lnTo>
                    <a:pt x="83" y="5347"/>
                  </a:lnTo>
                  <a:lnTo>
                    <a:pt x="62" y="5202"/>
                  </a:lnTo>
                  <a:lnTo>
                    <a:pt x="21" y="4624"/>
                  </a:lnTo>
                  <a:lnTo>
                    <a:pt x="1" y="3757"/>
                  </a:lnTo>
                  <a:lnTo>
                    <a:pt x="1" y="2705"/>
                  </a:lnTo>
                  <a:lnTo>
                    <a:pt x="1" y="2705"/>
                  </a:lnTo>
                  <a:lnTo>
                    <a:pt x="1" y="1652"/>
                  </a:lnTo>
                  <a:lnTo>
                    <a:pt x="21" y="806"/>
                  </a:lnTo>
                  <a:lnTo>
                    <a:pt x="62"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1971875" y="5053200"/>
              <a:ext cx="6225" cy="135225"/>
            </a:xfrm>
            <a:custGeom>
              <a:rect b="b" l="l" r="r" t="t"/>
              <a:pathLst>
                <a:path extrusionOk="0" h="5409" w="249">
                  <a:moveTo>
                    <a:pt x="124" y="1"/>
                  </a:moveTo>
                  <a:lnTo>
                    <a:pt x="83" y="62"/>
                  </a:lnTo>
                  <a:lnTo>
                    <a:pt x="62" y="207"/>
                  </a:lnTo>
                  <a:lnTo>
                    <a:pt x="21" y="806"/>
                  </a:lnTo>
                  <a:lnTo>
                    <a:pt x="0" y="1652"/>
                  </a:lnTo>
                  <a:lnTo>
                    <a:pt x="0" y="2705"/>
                  </a:lnTo>
                  <a:lnTo>
                    <a:pt x="0" y="3757"/>
                  </a:lnTo>
                  <a:lnTo>
                    <a:pt x="21" y="4624"/>
                  </a:lnTo>
                  <a:lnTo>
                    <a:pt x="62" y="5202"/>
                  </a:lnTo>
                  <a:lnTo>
                    <a:pt x="83" y="5347"/>
                  </a:lnTo>
                  <a:lnTo>
                    <a:pt x="124" y="5409"/>
                  </a:lnTo>
                  <a:lnTo>
                    <a:pt x="145" y="5347"/>
                  </a:lnTo>
                  <a:lnTo>
                    <a:pt x="166" y="5202"/>
                  </a:lnTo>
                  <a:lnTo>
                    <a:pt x="207" y="4624"/>
                  </a:lnTo>
                  <a:lnTo>
                    <a:pt x="227" y="3757"/>
                  </a:lnTo>
                  <a:lnTo>
                    <a:pt x="248" y="2705"/>
                  </a:lnTo>
                  <a:lnTo>
                    <a:pt x="227" y="1652"/>
                  </a:lnTo>
                  <a:lnTo>
                    <a:pt x="207" y="806"/>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1971875" y="5053200"/>
              <a:ext cx="6225" cy="135225"/>
            </a:xfrm>
            <a:custGeom>
              <a:rect b="b" l="l" r="r" t="t"/>
              <a:pathLst>
                <a:path extrusionOk="0" fill="none" h="5409" w="249">
                  <a:moveTo>
                    <a:pt x="124" y="5409"/>
                  </a:moveTo>
                  <a:lnTo>
                    <a:pt x="124" y="5409"/>
                  </a:lnTo>
                  <a:lnTo>
                    <a:pt x="83" y="5347"/>
                  </a:lnTo>
                  <a:lnTo>
                    <a:pt x="62" y="5202"/>
                  </a:lnTo>
                  <a:lnTo>
                    <a:pt x="21" y="4624"/>
                  </a:lnTo>
                  <a:lnTo>
                    <a:pt x="0" y="3757"/>
                  </a:lnTo>
                  <a:lnTo>
                    <a:pt x="0" y="2705"/>
                  </a:lnTo>
                  <a:lnTo>
                    <a:pt x="0" y="2705"/>
                  </a:lnTo>
                  <a:lnTo>
                    <a:pt x="0" y="1652"/>
                  </a:lnTo>
                  <a:lnTo>
                    <a:pt x="21" y="806"/>
                  </a:lnTo>
                  <a:lnTo>
                    <a:pt x="62" y="207"/>
                  </a:lnTo>
                  <a:lnTo>
                    <a:pt x="83" y="62"/>
                  </a:lnTo>
                  <a:lnTo>
                    <a:pt x="124" y="1"/>
                  </a:lnTo>
                  <a:lnTo>
                    <a:pt x="124" y="1"/>
                  </a:lnTo>
                  <a:lnTo>
                    <a:pt x="145" y="62"/>
                  </a:lnTo>
                  <a:lnTo>
                    <a:pt x="166" y="207"/>
                  </a:lnTo>
                  <a:lnTo>
                    <a:pt x="207" y="806"/>
                  </a:lnTo>
                  <a:lnTo>
                    <a:pt x="227" y="1652"/>
                  </a:lnTo>
                  <a:lnTo>
                    <a:pt x="248" y="2705"/>
                  </a:lnTo>
                  <a:lnTo>
                    <a:pt x="248" y="2705"/>
                  </a:lnTo>
                  <a:lnTo>
                    <a:pt x="227" y="3757"/>
                  </a:lnTo>
                  <a:lnTo>
                    <a:pt x="207" y="4624"/>
                  </a:lnTo>
                  <a:lnTo>
                    <a:pt x="16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1930600" y="5053200"/>
              <a:ext cx="6200" cy="135225"/>
            </a:xfrm>
            <a:custGeom>
              <a:rect b="b" l="l" r="r" t="t"/>
              <a:pathLst>
                <a:path extrusionOk="0" h="5409" w="248">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86" y="5202"/>
                  </a:lnTo>
                  <a:lnTo>
                    <a:pt x="207" y="4624"/>
                  </a:lnTo>
                  <a:lnTo>
                    <a:pt x="248" y="3757"/>
                  </a:lnTo>
                  <a:lnTo>
                    <a:pt x="248" y="2705"/>
                  </a:lnTo>
                  <a:lnTo>
                    <a:pt x="248" y="1652"/>
                  </a:lnTo>
                  <a:lnTo>
                    <a:pt x="207" y="806"/>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1930600" y="5053200"/>
              <a:ext cx="6200" cy="135225"/>
            </a:xfrm>
            <a:custGeom>
              <a:rect b="b" l="l" r="r" t="t"/>
              <a:pathLst>
                <a:path extrusionOk="0" fill="none" h="5409" w="248">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86" y="207"/>
                  </a:lnTo>
                  <a:lnTo>
                    <a:pt x="207" y="806"/>
                  </a:lnTo>
                  <a:lnTo>
                    <a:pt x="248" y="1652"/>
                  </a:lnTo>
                  <a:lnTo>
                    <a:pt x="248" y="2705"/>
                  </a:lnTo>
                  <a:lnTo>
                    <a:pt x="248" y="2705"/>
                  </a:lnTo>
                  <a:lnTo>
                    <a:pt x="248" y="3757"/>
                  </a:lnTo>
                  <a:lnTo>
                    <a:pt x="207" y="4624"/>
                  </a:lnTo>
                  <a:lnTo>
                    <a:pt x="186"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2061650" y="5053200"/>
              <a:ext cx="6225" cy="135225"/>
            </a:xfrm>
            <a:custGeom>
              <a:rect b="b" l="l" r="r" t="t"/>
              <a:pathLst>
                <a:path extrusionOk="0" h="5409" w="249">
                  <a:moveTo>
                    <a:pt x="125" y="1"/>
                  </a:moveTo>
                  <a:lnTo>
                    <a:pt x="104" y="62"/>
                  </a:lnTo>
                  <a:lnTo>
                    <a:pt x="84" y="207"/>
                  </a:lnTo>
                  <a:lnTo>
                    <a:pt x="42" y="806"/>
                  </a:lnTo>
                  <a:lnTo>
                    <a:pt x="22" y="1652"/>
                  </a:lnTo>
                  <a:lnTo>
                    <a:pt x="1" y="2705"/>
                  </a:lnTo>
                  <a:lnTo>
                    <a:pt x="22" y="3757"/>
                  </a:lnTo>
                  <a:lnTo>
                    <a:pt x="42" y="4624"/>
                  </a:lnTo>
                  <a:lnTo>
                    <a:pt x="84" y="5202"/>
                  </a:lnTo>
                  <a:lnTo>
                    <a:pt x="104" y="5347"/>
                  </a:lnTo>
                  <a:lnTo>
                    <a:pt x="125" y="5409"/>
                  </a:lnTo>
                  <a:lnTo>
                    <a:pt x="145" y="5347"/>
                  </a:lnTo>
                  <a:lnTo>
                    <a:pt x="187" y="5202"/>
                  </a:lnTo>
                  <a:lnTo>
                    <a:pt x="207" y="4624"/>
                  </a:lnTo>
                  <a:lnTo>
                    <a:pt x="249" y="3757"/>
                  </a:lnTo>
                  <a:lnTo>
                    <a:pt x="249" y="2705"/>
                  </a:lnTo>
                  <a:lnTo>
                    <a:pt x="249" y="1652"/>
                  </a:lnTo>
                  <a:lnTo>
                    <a:pt x="207" y="806"/>
                  </a:lnTo>
                  <a:lnTo>
                    <a:pt x="187"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2061650" y="5053200"/>
              <a:ext cx="6225" cy="135225"/>
            </a:xfrm>
            <a:custGeom>
              <a:rect b="b" l="l" r="r" t="t"/>
              <a:pathLst>
                <a:path extrusionOk="0" fill="none" h="5409" w="249">
                  <a:moveTo>
                    <a:pt x="125" y="5409"/>
                  </a:moveTo>
                  <a:lnTo>
                    <a:pt x="125" y="5409"/>
                  </a:lnTo>
                  <a:lnTo>
                    <a:pt x="104" y="5347"/>
                  </a:lnTo>
                  <a:lnTo>
                    <a:pt x="84" y="5202"/>
                  </a:lnTo>
                  <a:lnTo>
                    <a:pt x="42" y="4624"/>
                  </a:lnTo>
                  <a:lnTo>
                    <a:pt x="22" y="3757"/>
                  </a:lnTo>
                  <a:lnTo>
                    <a:pt x="1" y="2705"/>
                  </a:lnTo>
                  <a:lnTo>
                    <a:pt x="1" y="2705"/>
                  </a:lnTo>
                  <a:lnTo>
                    <a:pt x="22" y="1652"/>
                  </a:lnTo>
                  <a:lnTo>
                    <a:pt x="42" y="806"/>
                  </a:lnTo>
                  <a:lnTo>
                    <a:pt x="84" y="207"/>
                  </a:lnTo>
                  <a:lnTo>
                    <a:pt x="104" y="62"/>
                  </a:lnTo>
                  <a:lnTo>
                    <a:pt x="125" y="1"/>
                  </a:lnTo>
                  <a:lnTo>
                    <a:pt x="125" y="1"/>
                  </a:lnTo>
                  <a:lnTo>
                    <a:pt x="145" y="62"/>
                  </a:lnTo>
                  <a:lnTo>
                    <a:pt x="187" y="207"/>
                  </a:lnTo>
                  <a:lnTo>
                    <a:pt x="207" y="806"/>
                  </a:lnTo>
                  <a:lnTo>
                    <a:pt x="249" y="1652"/>
                  </a:lnTo>
                  <a:lnTo>
                    <a:pt x="249" y="2705"/>
                  </a:lnTo>
                  <a:lnTo>
                    <a:pt x="249" y="2705"/>
                  </a:lnTo>
                  <a:lnTo>
                    <a:pt x="249" y="3757"/>
                  </a:lnTo>
                  <a:lnTo>
                    <a:pt x="207" y="4624"/>
                  </a:lnTo>
                  <a:lnTo>
                    <a:pt x="187"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2020900" y="5053200"/>
              <a:ext cx="6225" cy="135225"/>
            </a:xfrm>
            <a:custGeom>
              <a:rect b="b" l="l" r="r" t="t"/>
              <a:pathLst>
                <a:path extrusionOk="0" h="5409" w="249">
                  <a:moveTo>
                    <a:pt x="124" y="1"/>
                  </a:moveTo>
                  <a:lnTo>
                    <a:pt x="104" y="62"/>
                  </a:lnTo>
                  <a:lnTo>
                    <a:pt x="62" y="207"/>
                  </a:lnTo>
                  <a:lnTo>
                    <a:pt x="21" y="806"/>
                  </a:lnTo>
                  <a:lnTo>
                    <a:pt x="0" y="1652"/>
                  </a:lnTo>
                  <a:lnTo>
                    <a:pt x="0" y="2705"/>
                  </a:lnTo>
                  <a:lnTo>
                    <a:pt x="0" y="3757"/>
                  </a:lnTo>
                  <a:lnTo>
                    <a:pt x="21" y="4624"/>
                  </a:lnTo>
                  <a:lnTo>
                    <a:pt x="62" y="5202"/>
                  </a:lnTo>
                  <a:lnTo>
                    <a:pt x="104"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2020900" y="5053200"/>
              <a:ext cx="6225" cy="135225"/>
            </a:xfrm>
            <a:custGeom>
              <a:rect b="b" l="l" r="r" t="t"/>
              <a:pathLst>
                <a:path extrusionOk="0" fill="none" h="5409" w="249">
                  <a:moveTo>
                    <a:pt x="124" y="5409"/>
                  </a:moveTo>
                  <a:lnTo>
                    <a:pt x="124" y="5409"/>
                  </a:lnTo>
                  <a:lnTo>
                    <a:pt x="104" y="5347"/>
                  </a:lnTo>
                  <a:lnTo>
                    <a:pt x="62" y="5202"/>
                  </a:lnTo>
                  <a:lnTo>
                    <a:pt x="21" y="4624"/>
                  </a:lnTo>
                  <a:lnTo>
                    <a:pt x="0" y="3757"/>
                  </a:lnTo>
                  <a:lnTo>
                    <a:pt x="0" y="2705"/>
                  </a:lnTo>
                  <a:lnTo>
                    <a:pt x="0" y="2705"/>
                  </a:lnTo>
                  <a:lnTo>
                    <a:pt x="0" y="1652"/>
                  </a:lnTo>
                  <a:lnTo>
                    <a:pt x="21" y="806"/>
                  </a:lnTo>
                  <a:lnTo>
                    <a:pt x="62" y="207"/>
                  </a:lnTo>
                  <a:lnTo>
                    <a:pt x="104"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2151975" y="5053200"/>
              <a:ext cx="6200" cy="135225"/>
            </a:xfrm>
            <a:custGeom>
              <a:rect b="b" l="l" r="r" t="t"/>
              <a:pathLst>
                <a:path extrusionOk="0" h="5409" w="248">
                  <a:moveTo>
                    <a:pt x="124" y="1"/>
                  </a:moveTo>
                  <a:lnTo>
                    <a:pt x="103" y="62"/>
                  </a:lnTo>
                  <a:lnTo>
                    <a:pt x="62" y="207"/>
                  </a:lnTo>
                  <a:lnTo>
                    <a:pt x="21" y="806"/>
                  </a:lnTo>
                  <a:lnTo>
                    <a:pt x="0" y="1652"/>
                  </a:lnTo>
                  <a:lnTo>
                    <a:pt x="0" y="2705"/>
                  </a:lnTo>
                  <a:lnTo>
                    <a:pt x="0" y="3757"/>
                  </a:lnTo>
                  <a:lnTo>
                    <a:pt x="2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2151975" y="5053200"/>
              <a:ext cx="6200" cy="135225"/>
            </a:xfrm>
            <a:custGeom>
              <a:rect b="b" l="l" r="r" t="t"/>
              <a:pathLst>
                <a:path extrusionOk="0" fill="none" h="5409" w="248">
                  <a:moveTo>
                    <a:pt x="124" y="5409"/>
                  </a:moveTo>
                  <a:lnTo>
                    <a:pt x="124" y="5409"/>
                  </a:lnTo>
                  <a:lnTo>
                    <a:pt x="103" y="5347"/>
                  </a:lnTo>
                  <a:lnTo>
                    <a:pt x="62" y="5202"/>
                  </a:lnTo>
                  <a:lnTo>
                    <a:pt x="21" y="4624"/>
                  </a:lnTo>
                  <a:lnTo>
                    <a:pt x="0" y="3757"/>
                  </a:lnTo>
                  <a:lnTo>
                    <a:pt x="0" y="2705"/>
                  </a:lnTo>
                  <a:lnTo>
                    <a:pt x="0" y="2705"/>
                  </a:lnTo>
                  <a:lnTo>
                    <a:pt x="0" y="1652"/>
                  </a:lnTo>
                  <a:lnTo>
                    <a:pt x="2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2110675" y="5053200"/>
              <a:ext cx="6225" cy="135225"/>
            </a:xfrm>
            <a:custGeom>
              <a:rect b="b" l="l" r="r" t="t"/>
              <a:pathLst>
                <a:path extrusionOk="0" h="5409" w="249">
                  <a:moveTo>
                    <a:pt x="125" y="1"/>
                  </a:moveTo>
                  <a:lnTo>
                    <a:pt x="104" y="62"/>
                  </a:lnTo>
                  <a:lnTo>
                    <a:pt x="83" y="207"/>
                  </a:lnTo>
                  <a:lnTo>
                    <a:pt x="42" y="806"/>
                  </a:lnTo>
                  <a:lnTo>
                    <a:pt x="22" y="1652"/>
                  </a:lnTo>
                  <a:lnTo>
                    <a:pt x="1" y="2705"/>
                  </a:lnTo>
                  <a:lnTo>
                    <a:pt x="22" y="3757"/>
                  </a:lnTo>
                  <a:lnTo>
                    <a:pt x="42" y="4624"/>
                  </a:lnTo>
                  <a:lnTo>
                    <a:pt x="83" y="5202"/>
                  </a:lnTo>
                  <a:lnTo>
                    <a:pt x="104" y="5347"/>
                  </a:lnTo>
                  <a:lnTo>
                    <a:pt x="125" y="5409"/>
                  </a:lnTo>
                  <a:lnTo>
                    <a:pt x="145" y="5347"/>
                  </a:lnTo>
                  <a:lnTo>
                    <a:pt x="187" y="5202"/>
                  </a:lnTo>
                  <a:lnTo>
                    <a:pt x="228" y="4624"/>
                  </a:lnTo>
                  <a:lnTo>
                    <a:pt x="249" y="3757"/>
                  </a:lnTo>
                  <a:lnTo>
                    <a:pt x="249" y="2705"/>
                  </a:lnTo>
                  <a:lnTo>
                    <a:pt x="249" y="1652"/>
                  </a:lnTo>
                  <a:lnTo>
                    <a:pt x="228" y="806"/>
                  </a:lnTo>
                  <a:lnTo>
                    <a:pt x="187"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2110675" y="5053200"/>
              <a:ext cx="6225" cy="135225"/>
            </a:xfrm>
            <a:custGeom>
              <a:rect b="b" l="l" r="r" t="t"/>
              <a:pathLst>
                <a:path extrusionOk="0" fill="none" h="5409" w="249">
                  <a:moveTo>
                    <a:pt x="125" y="5409"/>
                  </a:moveTo>
                  <a:lnTo>
                    <a:pt x="125" y="5409"/>
                  </a:lnTo>
                  <a:lnTo>
                    <a:pt x="104" y="5347"/>
                  </a:lnTo>
                  <a:lnTo>
                    <a:pt x="83" y="5202"/>
                  </a:lnTo>
                  <a:lnTo>
                    <a:pt x="42" y="4624"/>
                  </a:lnTo>
                  <a:lnTo>
                    <a:pt x="22" y="3757"/>
                  </a:lnTo>
                  <a:lnTo>
                    <a:pt x="1" y="2705"/>
                  </a:lnTo>
                  <a:lnTo>
                    <a:pt x="1" y="2705"/>
                  </a:lnTo>
                  <a:lnTo>
                    <a:pt x="22" y="1652"/>
                  </a:lnTo>
                  <a:lnTo>
                    <a:pt x="42" y="806"/>
                  </a:lnTo>
                  <a:lnTo>
                    <a:pt x="83" y="207"/>
                  </a:lnTo>
                  <a:lnTo>
                    <a:pt x="104" y="62"/>
                  </a:lnTo>
                  <a:lnTo>
                    <a:pt x="125" y="1"/>
                  </a:lnTo>
                  <a:lnTo>
                    <a:pt x="125" y="1"/>
                  </a:lnTo>
                  <a:lnTo>
                    <a:pt x="145" y="62"/>
                  </a:lnTo>
                  <a:lnTo>
                    <a:pt x="187" y="207"/>
                  </a:lnTo>
                  <a:lnTo>
                    <a:pt x="228" y="806"/>
                  </a:lnTo>
                  <a:lnTo>
                    <a:pt x="249" y="1652"/>
                  </a:lnTo>
                  <a:lnTo>
                    <a:pt x="249" y="2705"/>
                  </a:lnTo>
                  <a:lnTo>
                    <a:pt x="249" y="2705"/>
                  </a:lnTo>
                  <a:lnTo>
                    <a:pt x="249" y="3757"/>
                  </a:lnTo>
                  <a:lnTo>
                    <a:pt x="228" y="4624"/>
                  </a:lnTo>
                  <a:lnTo>
                    <a:pt x="187"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2241750" y="5053200"/>
              <a:ext cx="6225" cy="135225"/>
            </a:xfrm>
            <a:custGeom>
              <a:rect b="b" l="l" r="r" t="t"/>
              <a:pathLst>
                <a:path extrusionOk="0" h="5409" w="249">
                  <a:moveTo>
                    <a:pt x="125" y="1"/>
                  </a:moveTo>
                  <a:lnTo>
                    <a:pt x="104" y="62"/>
                  </a:lnTo>
                  <a:lnTo>
                    <a:pt x="83" y="207"/>
                  </a:lnTo>
                  <a:lnTo>
                    <a:pt x="42" y="806"/>
                  </a:lnTo>
                  <a:lnTo>
                    <a:pt x="21" y="1652"/>
                  </a:lnTo>
                  <a:lnTo>
                    <a:pt x="1" y="2705"/>
                  </a:lnTo>
                  <a:lnTo>
                    <a:pt x="21" y="3757"/>
                  </a:lnTo>
                  <a:lnTo>
                    <a:pt x="42" y="4624"/>
                  </a:lnTo>
                  <a:lnTo>
                    <a:pt x="83" y="5202"/>
                  </a:lnTo>
                  <a:lnTo>
                    <a:pt x="104" y="5347"/>
                  </a:lnTo>
                  <a:lnTo>
                    <a:pt x="125" y="5409"/>
                  </a:lnTo>
                  <a:lnTo>
                    <a:pt x="145" y="5347"/>
                  </a:lnTo>
                  <a:lnTo>
                    <a:pt x="187" y="5202"/>
                  </a:lnTo>
                  <a:lnTo>
                    <a:pt x="228" y="4624"/>
                  </a:lnTo>
                  <a:lnTo>
                    <a:pt x="248" y="3757"/>
                  </a:lnTo>
                  <a:lnTo>
                    <a:pt x="248" y="2705"/>
                  </a:lnTo>
                  <a:lnTo>
                    <a:pt x="248" y="1652"/>
                  </a:lnTo>
                  <a:lnTo>
                    <a:pt x="228" y="806"/>
                  </a:lnTo>
                  <a:lnTo>
                    <a:pt x="187"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2241750" y="5053200"/>
              <a:ext cx="6225" cy="135225"/>
            </a:xfrm>
            <a:custGeom>
              <a:rect b="b" l="l" r="r" t="t"/>
              <a:pathLst>
                <a:path extrusionOk="0" fill="none" h="5409" w="249">
                  <a:moveTo>
                    <a:pt x="125" y="5409"/>
                  </a:moveTo>
                  <a:lnTo>
                    <a:pt x="125" y="5409"/>
                  </a:lnTo>
                  <a:lnTo>
                    <a:pt x="104" y="5347"/>
                  </a:lnTo>
                  <a:lnTo>
                    <a:pt x="83" y="5202"/>
                  </a:lnTo>
                  <a:lnTo>
                    <a:pt x="42" y="4624"/>
                  </a:lnTo>
                  <a:lnTo>
                    <a:pt x="21" y="3757"/>
                  </a:lnTo>
                  <a:lnTo>
                    <a:pt x="1" y="2705"/>
                  </a:lnTo>
                  <a:lnTo>
                    <a:pt x="1" y="2705"/>
                  </a:lnTo>
                  <a:lnTo>
                    <a:pt x="21" y="1652"/>
                  </a:lnTo>
                  <a:lnTo>
                    <a:pt x="42" y="806"/>
                  </a:lnTo>
                  <a:lnTo>
                    <a:pt x="83" y="207"/>
                  </a:lnTo>
                  <a:lnTo>
                    <a:pt x="104" y="62"/>
                  </a:lnTo>
                  <a:lnTo>
                    <a:pt x="125" y="1"/>
                  </a:lnTo>
                  <a:lnTo>
                    <a:pt x="125" y="1"/>
                  </a:lnTo>
                  <a:lnTo>
                    <a:pt x="145" y="62"/>
                  </a:lnTo>
                  <a:lnTo>
                    <a:pt x="187" y="207"/>
                  </a:lnTo>
                  <a:lnTo>
                    <a:pt x="228" y="806"/>
                  </a:lnTo>
                  <a:lnTo>
                    <a:pt x="248" y="1652"/>
                  </a:lnTo>
                  <a:lnTo>
                    <a:pt x="248" y="2705"/>
                  </a:lnTo>
                  <a:lnTo>
                    <a:pt x="248" y="2705"/>
                  </a:lnTo>
                  <a:lnTo>
                    <a:pt x="248" y="3757"/>
                  </a:lnTo>
                  <a:lnTo>
                    <a:pt x="228" y="4624"/>
                  </a:lnTo>
                  <a:lnTo>
                    <a:pt x="187" y="520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2201000" y="5053200"/>
              <a:ext cx="6200" cy="135225"/>
            </a:xfrm>
            <a:custGeom>
              <a:rect b="b" l="l" r="r" t="t"/>
              <a:pathLst>
                <a:path extrusionOk="0" h="5409" w="248">
                  <a:moveTo>
                    <a:pt x="124" y="1"/>
                  </a:moveTo>
                  <a:lnTo>
                    <a:pt x="103" y="62"/>
                  </a:lnTo>
                  <a:lnTo>
                    <a:pt x="62" y="207"/>
                  </a:lnTo>
                  <a:lnTo>
                    <a:pt x="41" y="806"/>
                  </a:lnTo>
                  <a:lnTo>
                    <a:pt x="0" y="1652"/>
                  </a:lnTo>
                  <a:lnTo>
                    <a:pt x="0" y="2705"/>
                  </a:lnTo>
                  <a:lnTo>
                    <a:pt x="0" y="3757"/>
                  </a:lnTo>
                  <a:lnTo>
                    <a:pt x="4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2201000" y="5053200"/>
              <a:ext cx="6200" cy="135225"/>
            </a:xfrm>
            <a:custGeom>
              <a:rect b="b" l="l" r="r" t="t"/>
              <a:pathLst>
                <a:path extrusionOk="0" fill="none" h="5409" w="248">
                  <a:moveTo>
                    <a:pt x="124" y="5409"/>
                  </a:moveTo>
                  <a:lnTo>
                    <a:pt x="124" y="5409"/>
                  </a:lnTo>
                  <a:lnTo>
                    <a:pt x="103" y="5347"/>
                  </a:lnTo>
                  <a:lnTo>
                    <a:pt x="62" y="5202"/>
                  </a:lnTo>
                  <a:lnTo>
                    <a:pt x="41" y="4624"/>
                  </a:lnTo>
                  <a:lnTo>
                    <a:pt x="0" y="3757"/>
                  </a:lnTo>
                  <a:lnTo>
                    <a:pt x="0" y="2705"/>
                  </a:lnTo>
                  <a:lnTo>
                    <a:pt x="0" y="2705"/>
                  </a:lnTo>
                  <a:lnTo>
                    <a:pt x="0" y="1652"/>
                  </a:lnTo>
                  <a:lnTo>
                    <a:pt x="4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1535825" y="5048050"/>
              <a:ext cx="754975" cy="6200"/>
            </a:xfrm>
            <a:custGeom>
              <a:rect b="b" l="l" r="r" t="t"/>
              <a:pathLst>
                <a:path extrusionOk="0" h="248" w="30199">
                  <a:moveTo>
                    <a:pt x="15089" y="0"/>
                  </a:moveTo>
                  <a:lnTo>
                    <a:pt x="9227" y="21"/>
                  </a:lnTo>
                  <a:lnTo>
                    <a:pt x="4418" y="41"/>
                  </a:lnTo>
                  <a:lnTo>
                    <a:pt x="1177" y="83"/>
                  </a:lnTo>
                  <a:lnTo>
                    <a:pt x="310" y="103"/>
                  </a:lnTo>
                  <a:lnTo>
                    <a:pt x="83" y="124"/>
                  </a:lnTo>
                  <a:lnTo>
                    <a:pt x="1" y="124"/>
                  </a:lnTo>
                  <a:lnTo>
                    <a:pt x="83" y="145"/>
                  </a:lnTo>
                  <a:lnTo>
                    <a:pt x="310" y="165"/>
                  </a:lnTo>
                  <a:lnTo>
                    <a:pt x="1177" y="186"/>
                  </a:lnTo>
                  <a:lnTo>
                    <a:pt x="4418" y="227"/>
                  </a:lnTo>
                  <a:lnTo>
                    <a:pt x="9227" y="248"/>
                  </a:lnTo>
                  <a:lnTo>
                    <a:pt x="20972" y="248"/>
                  </a:lnTo>
                  <a:lnTo>
                    <a:pt x="25781" y="227"/>
                  </a:lnTo>
                  <a:lnTo>
                    <a:pt x="29002" y="186"/>
                  </a:lnTo>
                  <a:lnTo>
                    <a:pt x="29889" y="165"/>
                  </a:lnTo>
                  <a:lnTo>
                    <a:pt x="30116" y="145"/>
                  </a:lnTo>
                  <a:lnTo>
                    <a:pt x="30199" y="124"/>
                  </a:lnTo>
                  <a:lnTo>
                    <a:pt x="30116" y="124"/>
                  </a:lnTo>
                  <a:lnTo>
                    <a:pt x="29889" y="103"/>
                  </a:lnTo>
                  <a:lnTo>
                    <a:pt x="29002" y="83"/>
                  </a:lnTo>
                  <a:lnTo>
                    <a:pt x="25781" y="41"/>
                  </a:lnTo>
                  <a:lnTo>
                    <a:pt x="20972" y="21"/>
                  </a:lnTo>
                  <a:lnTo>
                    <a:pt x="15089"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1535825" y="5048050"/>
              <a:ext cx="754975" cy="6200"/>
            </a:xfrm>
            <a:custGeom>
              <a:rect b="b" l="l" r="r" t="t"/>
              <a:pathLst>
                <a:path extrusionOk="0" fill="none" h="248" w="30199">
                  <a:moveTo>
                    <a:pt x="30199" y="124"/>
                  </a:moveTo>
                  <a:lnTo>
                    <a:pt x="30199" y="124"/>
                  </a:lnTo>
                  <a:lnTo>
                    <a:pt x="30116" y="145"/>
                  </a:lnTo>
                  <a:lnTo>
                    <a:pt x="29889" y="165"/>
                  </a:lnTo>
                  <a:lnTo>
                    <a:pt x="29002" y="186"/>
                  </a:lnTo>
                  <a:lnTo>
                    <a:pt x="25781" y="227"/>
                  </a:lnTo>
                  <a:lnTo>
                    <a:pt x="20972" y="248"/>
                  </a:lnTo>
                  <a:lnTo>
                    <a:pt x="15089" y="248"/>
                  </a:lnTo>
                  <a:lnTo>
                    <a:pt x="15089" y="248"/>
                  </a:lnTo>
                  <a:lnTo>
                    <a:pt x="9227" y="248"/>
                  </a:lnTo>
                  <a:lnTo>
                    <a:pt x="4418" y="227"/>
                  </a:lnTo>
                  <a:lnTo>
                    <a:pt x="1177" y="186"/>
                  </a:lnTo>
                  <a:lnTo>
                    <a:pt x="310" y="165"/>
                  </a:lnTo>
                  <a:lnTo>
                    <a:pt x="83" y="145"/>
                  </a:lnTo>
                  <a:lnTo>
                    <a:pt x="1" y="124"/>
                  </a:lnTo>
                  <a:lnTo>
                    <a:pt x="1" y="124"/>
                  </a:lnTo>
                  <a:lnTo>
                    <a:pt x="83" y="124"/>
                  </a:lnTo>
                  <a:lnTo>
                    <a:pt x="310" y="103"/>
                  </a:lnTo>
                  <a:lnTo>
                    <a:pt x="1177" y="83"/>
                  </a:lnTo>
                  <a:lnTo>
                    <a:pt x="4418" y="41"/>
                  </a:lnTo>
                  <a:lnTo>
                    <a:pt x="9227" y="21"/>
                  </a:lnTo>
                  <a:lnTo>
                    <a:pt x="15089" y="0"/>
                  </a:lnTo>
                  <a:lnTo>
                    <a:pt x="15089" y="0"/>
                  </a:lnTo>
                  <a:lnTo>
                    <a:pt x="20972" y="21"/>
                  </a:lnTo>
                  <a:lnTo>
                    <a:pt x="25781" y="41"/>
                  </a:lnTo>
                  <a:lnTo>
                    <a:pt x="29002" y="83"/>
                  </a:lnTo>
                  <a:lnTo>
                    <a:pt x="29889" y="103"/>
                  </a:lnTo>
                  <a:lnTo>
                    <a:pt x="30116" y="124"/>
                  </a:lnTo>
                  <a:lnTo>
                    <a:pt x="30199"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1482150" y="5186325"/>
              <a:ext cx="749825" cy="136275"/>
            </a:xfrm>
            <a:custGeom>
              <a:rect b="b" l="l" r="r" t="t"/>
              <a:pathLst>
                <a:path extrusionOk="0" h="5451" w="29993">
                  <a:moveTo>
                    <a:pt x="1" y="1"/>
                  </a:moveTo>
                  <a:lnTo>
                    <a:pt x="1" y="5450"/>
                  </a:lnTo>
                  <a:lnTo>
                    <a:pt x="29993" y="5450"/>
                  </a:lnTo>
                  <a:lnTo>
                    <a:pt x="299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1482150" y="5186325"/>
              <a:ext cx="749825" cy="136275"/>
            </a:xfrm>
            <a:custGeom>
              <a:rect b="b" l="l" r="r" t="t"/>
              <a:pathLst>
                <a:path extrusionOk="0" fill="none" h="5451" w="29993">
                  <a:moveTo>
                    <a:pt x="29993" y="5450"/>
                  </a:moveTo>
                  <a:lnTo>
                    <a:pt x="1" y="5450"/>
                  </a:lnTo>
                  <a:lnTo>
                    <a:pt x="1" y="1"/>
                  </a:lnTo>
                  <a:lnTo>
                    <a:pt x="29993" y="1"/>
                  </a:lnTo>
                  <a:lnTo>
                    <a:pt x="29993" y="54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1552850" y="5188400"/>
              <a:ext cx="6225" cy="135225"/>
            </a:xfrm>
            <a:custGeom>
              <a:rect b="b" l="l" r="r" t="t"/>
              <a:pathLst>
                <a:path extrusionOk="0" h="5409" w="249">
                  <a:moveTo>
                    <a:pt x="125" y="1"/>
                  </a:moveTo>
                  <a:lnTo>
                    <a:pt x="83" y="62"/>
                  </a:lnTo>
                  <a:lnTo>
                    <a:pt x="63" y="207"/>
                  </a:lnTo>
                  <a:lnTo>
                    <a:pt x="21" y="785"/>
                  </a:lnTo>
                  <a:lnTo>
                    <a:pt x="1" y="1652"/>
                  </a:lnTo>
                  <a:lnTo>
                    <a:pt x="1" y="2705"/>
                  </a:lnTo>
                  <a:lnTo>
                    <a:pt x="1" y="3757"/>
                  </a:lnTo>
                  <a:lnTo>
                    <a:pt x="21" y="4604"/>
                  </a:lnTo>
                  <a:lnTo>
                    <a:pt x="63" y="5182"/>
                  </a:lnTo>
                  <a:lnTo>
                    <a:pt x="83" y="5347"/>
                  </a:lnTo>
                  <a:lnTo>
                    <a:pt x="125" y="5409"/>
                  </a:lnTo>
                  <a:lnTo>
                    <a:pt x="145" y="5347"/>
                  </a:lnTo>
                  <a:lnTo>
                    <a:pt x="166" y="5182"/>
                  </a:lnTo>
                  <a:lnTo>
                    <a:pt x="207" y="4604"/>
                  </a:lnTo>
                  <a:lnTo>
                    <a:pt x="228" y="3757"/>
                  </a:lnTo>
                  <a:lnTo>
                    <a:pt x="248" y="2705"/>
                  </a:lnTo>
                  <a:lnTo>
                    <a:pt x="228" y="1652"/>
                  </a:lnTo>
                  <a:lnTo>
                    <a:pt x="207" y="785"/>
                  </a:lnTo>
                  <a:lnTo>
                    <a:pt x="166" y="207"/>
                  </a:lnTo>
                  <a:lnTo>
                    <a:pt x="145"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1552850" y="5188400"/>
              <a:ext cx="6225" cy="135225"/>
            </a:xfrm>
            <a:custGeom>
              <a:rect b="b" l="l" r="r" t="t"/>
              <a:pathLst>
                <a:path extrusionOk="0" fill="none" h="5409" w="249">
                  <a:moveTo>
                    <a:pt x="125" y="5409"/>
                  </a:moveTo>
                  <a:lnTo>
                    <a:pt x="125" y="5409"/>
                  </a:lnTo>
                  <a:lnTo>
                    <a:pt x="83" y="5347"/>
                  </a:lnTo>
                  <a:lnTo>
                    <a:pt x="63" y="5182"/>
                  </a:lnTo>
                  <a:lnTo>
                    <a:pt x="21" y="4604"/>
                  </a:lnTo>
                  <a:lnTo>
                    <a:pt x="1" y="3757"/>
                  </a:lnTo>
                  <a:lnTo>
                    <a:pt x="1" y="2705"/>
                  </a:lnTo>
                  <a:lnTo>
                    <a:pt x="1" y="2705"/>
                  </a:lnTo>
                  <a:lnTo>
                    <a:pt x="1" y="1652"/>
                  </a:lnTo>
                  <a:lnTo>
                    <a:pt x="21" y="785"/>
                  </a:lnTo>
                  <a:lnTo>
                    <a:pt x="63" y="207"/>
                  </a:lnTo>
                  <a:lnTo>
                    <a:pt x="83" y="62"/>
                  </a:lnTo>
                  <a:lnTo>
                    <a:pt x="125" y="1"/>
                  </a:lnTo>
                  <a:lnTo>
                    <a:pt x="125"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1511575" y="5188400"/>
              <a:ext cx="6225" cy="135225"/>
            </a:xfrm>
            <a:custGeom>
              <a:rect b="b" l="l" r="r" t="t"/>
              <a:pathLst>
                <a:path extrusionOk="0" h="5409" w="249">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1511575" y="5188400"/>
              <a:ext cx="6225" cy="135225"/>
            </a:xfrm>
            <a:custGeom>
              <a:rect b="b" l="l" r="r" t="t"/>
              <a:pathLst>
                <a:path extrusionOk="0" fill="none" h="5409" w="249">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1642650" y="5188400"/>
              <a:ext cx="6200" cy="135225"/>
            </a:xfrm>
            <a:custGeom>
              <a:rect b="b" l="l" r="r" t="t"/>
              <a:pathLst>
                <a:path extrusionOk="0" h="5409" w="248">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1642650" y="5188400"/>
              <a:ext cx="6200" cy="135225"/>
            </a:xfrm>
            <a:custGeom>
              <a:rect b="b" l="l" r="r" t="t"/>
              <a:pathLst>
                <a:path extrusionOk="0" fill="none" h="5409" w="248">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1601875" y="5188400"/>
              <a:ext cx="6225" cy="135225"/>
            </a:xfrm>
            <a:custGeom>
              <a:rect b="b" l="l" r="r" t="t"/>
              <a:pathLst>
                <a:path extrusionOk="0" h="5409" w="249">
                  <a:moveTo>
                    <a:pt x="124" y="1"/>
                  </a:moveTo>
                  <a:lnTo>
                    <a:pt x="104" y="62"/>
                  </a:lnTo>
                  <a:lnTo>
                    <a:pt x="63" y="207"/>
                  </a:lnTo>
                  <a:lnTo>
                    <a:pt x="21" y="785"/>
                  </a:lnTo>
                  <a:lnTo>
                    <a:pt x="1" y="1652"/>
                  </a:lnTo>
                  <a:lnTo>
                    <a:pt x="1" y="2705"/>
                  </a:lnTo>
                  <a:lnTo>
                    <a:pt x="1" y="3757"/>
                  </a:lnTo>
                  <a:lnTo>
                    <a:pt x="21" y="4604"/>
                  </a:lnTo>
                  <a:lnTo>
                    <a:pt x="63" y="5182"/>
                  </a:lnTo>
                  <a:lnTo>
                    <a:pt x="104"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601875" y="5188400"/>
              <a:ext cx="6225" cy="135225"/>
            </a:xfrm>
            <a:custGeom>
              <a:rect b="b" l="l" r="r" t="t"/>
              <a:pathLst>
                <a:path extrusionOk="0" fill="none" h="5409" w="249">
                  <a:moveTo>
                    <a:pt x="124" y="5409"/>
                  </a:moveTo>
                  <a:lnTo>
                    <a:pt x="124" y="5409"/>
                  </a:lnTo>
                  <a:lnTo>
                    <a:pt x="104" y="5347"/>
                  </a:lnTo>
                  <a:lnTo>
                    <a:pt x="63" y="5182"/>
                  </a:lnTo>
                  <a:lnTo>
                    <a:pt x="21" y="4604"/>
                  </a:lnTo>
                  <a:lnTo>
                    <a:pt x="1" y="3757"/>
                  </a:lnTo>
                  <a:lnTo>
                    <a:pt x="1" y="2705"/>
                  </a:lnTo>
                  <a:lnTo>
                    <a:pt x="1" y="2705"/>
                  </a:lnTo>
                  <a:lnTo>
                    <a:pt x="1" y="1652"/>
                  </a:lnTo>
                  <a:lnTo>
                    <a:pt x="21" y="785"/>
                  </a:lnTo>
                  <a:lnTo>
                    <a:pt x="63" y="207"/>
                  </a:lnTo>
                  <a:lnTo>
                    <a:pt x="104"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1732950" y="5188400"/>
              <a:ext cx="6225" cy="135225"/>
            </a:xfrm>
            <a:custGeom>
              <a:rect b="b" l="l" r="r" t="t"/>
              <a:pathLst>
                <a:path extrusionOk="0" h="5409" w="249">
                  <a:moveTo>
                    <a:pt x="124" y="1"/>
                  </a:moveTo>
                  <a:lnTo>
                    <a:pt x="83" y="62"/>
                  </a:lnTo>
                  <a:lnTo>
                    <a:pt x="62" y="207"/>
                  </a:lnTo>
                  <a:lnTo>
                    <a:pt x="21" y="785"/>
                  </a:lnTo>
                  <a:lnTo>
                    <a:pt x="1" y="1652"/>
                  </a:lnTo>
                  <a:lnTo>
                    <a:pt x="1" y="2705"/>
                  </a:lnTo>
                  <a:lnTo>
                    <a:pt x="1" y="3757"/>
                  </a:lnTo>
                  <a:lnTo>
                    <a:pt x="21" y="4604"/>
                  </a:lnTo>
                  <a:lnTo>
                    <a:pt x="62" y="5182"/>
                  </a:lnTo>
                  <a:lnTo>
                    <a:pt x="83"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1732950" y="5188400"/>
              <a:ext cx="6225" cy="135225"/>
            </a:xfrm>
            <a:custGeom>
              <a:rect b="b" l="l" r="r" t="t"/>
              <a:pathLst>
                <a:path extrusionOk="0" fill="none" h="5409" w="249">
                  <a:moveTo>
                    <a:pt x="124" y="5409"/>
                  </a:moveTo>
                  <a:lnTo>
                    <a:pt x="124" y="5409"/>
                  </a:lnTo>
                  <a:lnTo>
                    <a:pt x="83" y="5347"/>
                  </a:lnTo>
                  <a:lnTo>
                    <a:pt x="62" y="5182"/>
                  </a:lnTo>
                  <a:lnTo>
                    <a:pt x="21" y="4604"/>
                  </a:lnTo>
                  <a:lnTo>
                    <a:pt x="1" y="3757"/>
                  </a:lnTo>
                  <a:lnTo>
                    <a:pt x="1" y="2705"/>
                  </a:lnTo>
                  <a:lnTo>
                    <a:pt x="1" y="2705"/>
                  </a:lnTo>
                  <a:lnTo>
                    <a:pt x="1" y="1652"/>
                  </a:lnTo>
                  <a:lnTo>
                    <a:pt x="21" y="785"/>
                  </a:lnTo>
                  <a:lnTo>
                    <a:pt x="62" y="207"/>
                  </a:lnTo>
                  <a:lnTo>
                    <a:pt x="83"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1691675" y="5188400"/>
              <a:ext cx="6200" cy="135225"/>
            </a:xfrm>
            <a:custGeom>
              <a:rect b="b" l="l" r="r" t="t"/>
              <a:pathLst>
                <a:path extrusionOk="0" h="5409" w="248">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1691675" y="5188400"/>
              <a:ext cx="6200" cy="135225"/>
            </a:xfrm>
            <a:custGeom>
              <a:rect b="b" l="l" r="r" t="t"/>
              <a:pathLst>
                <a:path extrusionOk="0" fill="none" h="5409" w="248">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1822750" y="5188400"/>
              <a:ext cx="6200" cy="135225"/>
            </a:xfrm>
            <a:custGeom>
              <a:rect b="b" l="l" r="r" t="t"/>
              <a:pathLst>
                <a:path extrusionOk="0" h="5409" w="248">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1822750" y="5188400"/>
              <a:ext cx="6200" cy="135225"/>
            </a:xfrm>
            <a:custGeom>
              <a:rect b="b" l="l" r="r" t="t"/>
              <a:pathLst>
                <a:path extrusionOk="0" fill="none" h="5409" w="248">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1781975" y="5188400"/>
              <a:ext cx="6225" cy="135225"/>
            </a:xfrm>
            <a:custGeom>
              <a:rect b="b" l="l" r="r" t="t"/>
              <a:pathLst>
                <a:path extrusionOk="0" h="5409" w="249">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6" y="5182"/>
                  </a:lnTo>
                  <a:lnTo>
                    <a:pt x="207" y="4604"/>
                  </a:lnTo>
                  <a:lnTo>
                    <a:pt x="227" y="3757"/>
                  </a:lnTo>
                  <a:lnTo>
                    <a:pt x="248" y="2705"/>
                  </a:lnTo>
                  <a:lnTo>
                    <a:pt x="227" y="1652"/>
                  </a:lnTo>
                  <a:lnTo>
                    <a:pt x="207" y="785"/>
                  </a:lnTo>
                  <a:lnTo>
                    <a:pt x="166"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1781975" y="5188400"/>
              <a:ext cx="6225" cy="135225"/>
            </a:xfrm>
            <a:custGeom>
              <a:rect b="b" l="l" r="r" t="t"/>
              <a:pathLst>
                <a:path extrusionOk="0" fill="none" h="5409" w="249">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6" y="207"/>
                  </a:lnTo>
                  <a:lnTo>
                    <a:pt x="207" y="785"/>
                  </a:lnTo>
                  <a:lnTo>
                    <a:pt x="227" y="1652"/>
                  </a:lnTo>
                  <a:lnTo>
                    <a:pt x="248" y="2705"/>
                  </a:lnTo>
                  <a:lnTo>
                    <a:pt x="248" y="2705"/>
                  </a:lnTo>
                  <a:lnTo>
                    <a:pt x="227" y="3757"/>
                  </a:lnTo>
                  <a:lnTo>
                    <a:pt x="207" y="4604"/>
                  </a:lnTo>
                  <a:lnTo>
                    <a:pt x="166"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1913050" y="5188400"/>
              <a:ext cx="6200" cy="135225"/>
            </a:xfrm>
            <a:custGeom>
              <a:rect b="b" l="l" r="r" t="t"/>
              <a:pathLst>
                <a:path extrusionOk="0" h="5409" w="248">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913050" y="5188400"/>
              <a:ext cx="6200" cy="135225"/>
            </a:xfrm>
            <a:custGeom>
              <a:rect b="b" l="l" r="r" t="t"/>
              <a:pathLst>
                <a:path extrusionOk="0" fill="none" h="5409" w="248">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1871775" y="5188400"/>
              <a:ext cx="6200" cy="135225"/>
            </a:xfrm>
            <a:custGeom>
              <a:rect b="b" l="l" r="r" t="t"/>
              <a:pathLst>
                <a:path extrusionOk="0" h="5409" w="248">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65" y="5347"/>
                  </a:lnTo>
                  <a:lnTo>
                    <a:pt x="186" y="5182"/>
                  </a:lnTo>
                  <a:lnTo>
                    <a:pt x="227" y="4604"/>
                  </a:lnTo>
                  <a:lnTo>
                    <a:pt x="248" y="3757"/>
                  </a:lnTo>
                  <a:lnTo>
                    <a:pt x="248" y="2705"/>
                  </a:lnTo>
                  <a:lnTo>
                    <a:pt x="248" y="1652"/>
                  </a:lnTo>
                  <a:lnTo>
                    <a:pt x="227" y="785"/>
                  </a:lnTo>
                  <a:lnTo>
                    <a:pt x="186" y="207"/>
                  </a:lnTo>
                  <a:lnTo>
                    <a:pt x="16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871775" y="5188400"/>
              <a:ext cx="6200" cy="135225"/>
            </a:xfrm>
            <a:custGeom>
              <a:rect b="b" l="l" r="r" t="t"/>
              <a:pathLst>
                <a:path extrusionOk="0" fill="none" h="5409" w="248">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65" y="62"/>
                  </a:lnTo>
                  <a:lnTo>
                    <a:pt x="186" y="207"/>
                  </a:lnTo>
                  <a:lnTo>
                    <a:pt x="227" y="785"/>
                  </a:lnTo>
                  <a:lnTo>
                    <a:pt x="248" y="1652"/>
                  </a:lnTo>
                  <a:lnTo>
                    <a:pt x="248" y="2705"/>
                  </a:lnTo>
                  <a:lnTo>
                    <a:pt x="248" y="2705"/>
                  </a:lnTo>
                  <a:lnTo>
                    <a:pt x="248" y="3757"/>
                  </a:lnTo>
                  <a:lnTo>
                    <a:pt x="227" y="4604"/>
                  </a:lnTo>
                  <a:lnTo>
                    <a:pt x="186" y="5182"/>
                  </a:lnTo>
                  <a:lnTo>
                    <a:pt x="16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2002825" y="5188400"/>
              <a:ext cx="6225" cy="135225"/>
            </a:xfrm>
            <a:custGeom>
              <a:rect b="b" l="l" r="r" t="t"/>
              <a:pathLst>
                <a:path extrusionOk="0" h="5409" w="249">
                  <a:moveTo>
                    <a:pt x="125" y="1"/>
                  </a:moveTo>
                  <a:lnTo>
                    <a:pt x="104" y="62"/>
                  </a:lnTo>
                  <a:lnTo>
                    <a:pt x="83" y="207"/>
                  </a:lnTo>
                  <a:lnTo>
                    <a:pt x="42" y="785"/>
                  </a:lnTo>
                  <a:lnTo>
                    <a:pt x="22" y="1652"/>
                  </a:lnTo>
                  <a:lnTo>
                    <a:pt x="1" y="2705"/>
                  </a:lnTo>
                  <a:lnTo>
                    <a:pt x="22" y="3757"/>
                  </a:lnTo>
                  <a:lnTo>
                    <a:pt x="42" y="4604"/>
                  </a:lnTo>
                  <a:lnTo>
                    <a:pt x="83" y="5182"/>
                  </a:lnTo>
                  <a:lnTo>
                    <a:pt x="104" y="5347"/>
                  </a:lnTo>
                  <a:lnTo>
                    <a:pt x="125" y="5409"/>
                  </a:lnTo>
                  <a:lnTo>
                    <a:pt x="166" y="5347"/>
                  </a:lnTo>
                  <a:lnTo>
                    <a:pt x="187" y="5182"/>
                  </a:lnTo>
                  <a:lnTo>
                    <a:pt x="228" y="4604"/>
                  </a:lnTo>
                  <a:lnTo>
                    <a:pt x="249" y="3757"/>
                  </a:lnTo>
                  <a:lnTo>
                    <a:pt x="249" y="2705"/>
                  </a:lnTo>
                  <a:lnTo>
                    <a:pt x="249" y="1652"/>
                  </a:lnTo>
                  <a:lnTo>
                    <a:pt x="228" y="785"/>
                  </a:lnTo>
                  <a:lnTo>
                    <a:pt x="187" y="207"/>
                  </a:lnTo>
                  <a:lnTo>
                    <a:pt x="166"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2002825" y="5188400"/>
              <a:ext cx="6225" cy="135225"/>
            </a:xfrm>
            <a:custGeom>
              <a:rect b="b" l="l" r="r" t="t"/>
              <a:pathLst>
                <a:path extrusionOk="0" fill="none" h="5409" w="249">
                  <a:moveTo>
                    <a:pt x="125" y="5409"/>
                  </a:moveTo>
                  <a:lnTo>
                    <a:pt x="125" y="5409"/>
                  </a:lnTo>
                  <a:lnTo>
                    <a:pt x="104" y="5347"/>
                  </a:lnTo>
                  <a:lnTo>
                    <a:pt x="83" y="5182"/>
                  </a:lnTo>
                  <a:lnTo>
                    <a:pt x="42" y="4604"/>
                  </a:lnTo>
                  <a:lnTo>
                    <a:pt x="22" y="3757"/>
                  </a:lnTo>
                  <a:lnTo>
                    <a:pt x="1" y="2705"/>
                  </a:lnTo>
                  <a:lnTo>
                    <a:pt x="1" y="2705"/>
                  </a:lnTo>
                  <a:lnTo>
                    <a:pt x="22" y="1652"/>
                  </a:lnTo>
                  <a:lnTo>
                    <a:pt x="42" y="785"/>
                  </a:lnTo>
                  <a:lnTo>
                    <a:pt x="83" y="207"/>
                  </a:lnTo>
                  <a:lnTo>
                    <a:pt x="104" y="62"/>
                  </a:lnTo>
                  <a:lnTo>
                    <a:pt x="125" y="1"/>
                  </a:lnTo>
                  <a:lnTo>
                    <a:pt x="125" y="1"/>
                  </a:lnTo>
                  <a:lnTo>
                    <a:pt x="166" y="62"/>
                  </a:lnTo>
                  <a:lnTo>
                    <a:pt x="187" y="207"/>
                  </a:lnTo>
                  <a:lnTo>
                    <a:pt x="228" y="785"/>
                  </a:lnTo>
                  <a:lnTo>
                    <a:pt x="249" y="1652"/>
                  </a:lnTo>
                  <a:lnTo>
                    <a:pt x="249" y="2705"/>
                  </a:lnTo>
                  <a:lnTo>
                    <a:pt x="249" y="2705"/>
                  </a:lnTo>
                  <a:lnTo>
                    <a:pt x="249" y="3757"/>
                  </a:lnTo>
                  <a:lnTo>
                    <a:pt x="228" y="4604"/>
                  </a:lnTo>
                  <a:lnTo>
                    <a:pt x="187" y="5182"/>
                  </a:lnTo>
                  <a:lnTo>
                    <a:pt x="166"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1962075" y="5188400"/>
              <a:ext cx="6200" cy="135225"/>
            </a:xfrm>
            <a:custGeom>
              <a:rect b="b" l="l" r="r" t="t"/>
              <a:pathLst>
                <a:path extrusionOk="0" h="5409" w="248">
                  <a:moveTo>
                    <a:pt x="124" y="1"/>
                  </a:moveTo>
                  <a:lnTo>
                    <a:pt x="103" y="62"/>
                  </a:lnTo>
                  <a:lnTo>
                    <a:pt x="83" y="207"/>
                  </a:lnTo>
                  <a:lnTo>
                    <a:pt x="42" y="785"/>
                  </a:lnTo>
                  <a:lnTo>
                    <a:pt x="0" y="1652"/>
                  </a:lnTo>
                  <a:lnTo>
                    <a:pt x="0" y="2705"/>
                  </a:lnTo>
                  <a:lnTo>
                    <a:pt x="0" y="3757"/>
                  </a:lnTo>
                  <a:lnTo>
                    <a:pt x="42"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1962075" y="5188400"/>
              <a:ext cx="6200" cy="135225"/>
            </a:xfrm>
            <a:custGeom>
              <a:rect b="b" l="l" r="r" t="t"/>
              <a:pathLst>
                <a:path extrusionOk="0" fill="none" h="5409" w="248">
                  <a:moveTo>
                    <a:pt x="124" y="5409"/>
                  </a:moveTo>
                  <a:lnTo>
                    <a:pt x="124" y="5409"/>
                  </a:lnTo>
                  <a:lnTo>
                    <a:pt x="103" y="5347"/>
                  </a:lnTo>
                  <a:lnTo>
                    <a:pt x="83" y="5182"/>
                  </a:lnTo>
                  <a:lnTo>
                    <a:pt x="42" y="4604"/>
                  </a:lnTo>
                  <a:lnTo>
                    <a:pt x="0" y="3757"/>
                  </a:lnTo>
                  <a:lnTo>
                    <a:pt x="0" y="2705"/>
                  </a:lnTo>
                  <a:lnTo>
                    <a:pt x="0" y="2705"/>
                  </a:lnTo>
                  <a:lnTo>
                    <a:pt x="0" y="1652"/>
                  </a:lnTo>
                  <a:lnTo>
                    <a:pt x="42"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2093150" y="5188400"/>
              <a:ext cx="6200" cy="135225"/>
            </a:xfrm>
            <a:custGeom>
              <a:rect b="b" l="l" r="r" t="t"/>
              <a:pathLst>
                <a:path extrusionOk="0" h="5409" w="248">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2093150" y="5188400"/>
              <a:ext cx="6200" cy="135225"/>
            </a:xfrm>
            <a:custGeom>
              <a:rect b="b" l="l" r="r" t="t"/>
              <a:pathLst>
                <a:path extrusionOk="0" fill="none" h="5409" w="248">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2051850" y="5188400"/>
              <a:ext cx="6225" cy="135225"/>
            </a:xfrm>
            <a:custGeom>
              <a:rect b="b" l="l" r="r" t="t"/>
              <a:pathLst>
                <a:path extrusionOk="0" h="5409" w="249">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7" y="5182"/>
                  </a:lnTo>
                  <a:lnTo>
                    <a:pt x="228" y="4604"/>
                  </a:lnTo>
                  <a:lnTo>
                    <a:pt x="248" y="3757"/>
                  </a:lnTo>
                  <a:lnTo>
                    <a:pt x="248" y="2705"/>
                  </a:lnTo>
                  <a:lnTo>
                    <a:pt x="248" y="1652"/>
                  </a:lnTo>
                  <a:lnTo>
                    <a:pt x="228" y="785"/>
                  </a:lnTo>
                  <a:lnTo>
                    <a:pt x="187" y="207"/>
                  </a:lnTo>
                  <a:lnTo>
                    <a:pt x="166"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2051850" y="5188400"/>
              <a:ext cx="6225" cy="135225"/>
            </a:xfrm>
            <a:custGeom>
              <a:rect b="b" l="l" r="r" t="t"/>
              <a:pathLst>
                <a:path extrusionOk="0" fill="none" h="5409" w="249">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7" y="207"/>
                  </a:lnTo>
                  <a:lnTo>
                    <a:pt x="228" y="785"/>
                  </a:lnTo>
                  <a:lnTo>
                    <a:pt x="248" y="1652"/>
                  </a:lnTo>
                  <a:lnTo>
                    <a:pt x="248" y="2705"/>
                  </a:lnTo>
                  <a:lnTo>
                    <a:pt x="248" y="2705"/>
                  </a:lnTo>
                  <a:lnTo>
                    <a:pt x="248" y="3757"/>
                  </a:lnTo>
                  <a:lnTo>
                    <a:pt x="228" y="4604"/>
                  </a:lnTo>
                  <a:lnTo>
                    <a:pt x="187" y="5182"/>
                  </a:lnTo>
                  <a:lnTo>
                    <a:pt x="166"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182925" y="5188400"/>
              <a:ext cx="6225" cy="135225"/>
            </a:xfrm>
            <a:custGeom>
              <a:rect b="b" l="l" r="r" t="t"/>
              <a:pathLst>
                <a:path extrusionOk="0" h="5409" w="249">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6" y="5182"/>
                  </a:lnTo>
                  <a:lnTo>
                    <a:pt x="228" y="4604"/>
                  </a:lnTo>
                  <a:lnTo>
                    <a:pt x="248" y="3757"/>
                  </a:lnTo>
                  <a:lnTo>
                    <a:pt x="248" y="2705"/>
                  </a:lnTo>
                  <a:lnTo>
                    <a:pt x="248" y="1652"/>
                  </a:lnTo>
                  <a:lnTo>
                    <a:pt x="228" y="785"/>
                  </a:lnTo>
                  <a:lnTo>
                    <a:pt x="186" y="207"/>
                  </a:lnTo>
                  <a:lnTo>
                    <a:pt x="166" y="62"/>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182925" y="5188400"/>
              <a:ext cx="6225" cy="135225"/>
            </a:xfrm>
            <a:custGeom>
              <a:rect b="b" l="l" r="r" t="t"/>
              <a:pathLst>
                <a:path extrusionOk="0" fill="none" h="5409" w="249">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6" y="207"/>
                  </a:lnTo>
                  <a:lnTo>
                    <a:pt x="228" y="785"/>
                  </a:lnTo>
                  <a:lnTo>
                    <a:pt x="248" y="1652"/>
                  </a:lnTo>
                  <a:lnTo>
                    <a:pt x="248" y="2705"/>
                  </a:lnTo>
                  <a:lnTo>
                    <a:pt x="248" y="2705"/>
                  </a:lnTo>
                  <a:lnTo>
                    <a:pt x="248" y="3757"/>
                  </a:lnTo>
                  <a:lnTo>
                    <a:pt x="228" y="4604"/>
                  </a:lnTo>
                  <a:lnTo>
                    <a:pt x="186" y="5182"/>
                  </a:lnTo>
                  <a:lnTo>
                    <a:pt x="166" y="5347"/>
                  </a:lnTo>
                  <a:lnTo>
                    <a:pt x="125"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2142175" y="5188400"/>
              <a:ext cx="6200" cy="135225"/>
            </a:xfrm>
            <a:custGeom>
              <a:rect b="b" l="l" r="r" t="t"/>
              <a:pathLst>
                <a:path extrusionOk="0" h="5409" w="248">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6" y="4604"/>
                  </a:lnTo>
                  <a:lnTo>
                    <a:pt x="248" y="3757"/>
                  </a:lnTo>
                  <a:lnTo>
                    <a:pt x="248" y="2705"/>
                  </a:lnTo>
                  <a:lnTo>
                    <a:pt x="248" y="1652"/>
                  </a:lnTo>
                  <a:lnTo>
                    <a:pt x="206" y="785"/>
                  </a:lnTo>
                  <a:lnTo>
                    <a:pt x="165" y="207"/>
                  </a:lnTo>
                  <a:lnTo>
                    <a:pt x="145" y="62"/>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142175" y="5188400"/>
              <a:ext cx="6200" cy="135225"/>
            </a:xfrm>
            <a:custGeom>
              <a:rect b="b" l="l" r="r" t="t"/>
              <a:pathLst>
                <a:path extrusionOk="0" fill="none" h="5409" w="248">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6" y="785"/>
                  </a:lnTo>
                  <a:lnTo>
                    <a:pt x="248" y="1652"/>
                  </a:lnTo>
                  <a:lnTo>
                    <a:pt x="248" y="2705"/>
                  </a:lnTo>
                  <a:lnTo>
                    <a:pt x="248" y="2705"/>
                  </a:lnTo>
                  <a:lnTo>
                    <a:pt x="248" y="3757"/>
                  </a:lnTo>
                  <a:lnTo>
                    <a:pt x="206" y="4604"/>
                  </a:lnTo>
                  <a:lnTo>
                    <a:pt x="165" y="5182"/>
                  </a:lnTo>
                  <a:lnTo>
                    <a:pt x="145" y="5347"/>
                  </a:lnTo>
                  <a:lnTo>
                    <a:pt x="124" y="54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479075" y="5183250"/>
              <a:ext cx="752900" cy="6200"/>
            </a:xfrm>
            <a:custGeom>
              <a:rect b="b" l="l" r="r" t="t"/>
              <a:pathLst>
                <a:path extrusionOk="0" h="248" w="30116">
                  <a:moveTo>
                    <a:pt x="9185" y="0"/>
                  </a:moveTo>
                  <a:lnTo>
                    <a:pt x="4397" y="41"/>
                  </a:lnTo>
                  <a:lnTo>
                    <a:pt x="1177" y="83"/>
                  </a:lnTo>
                  <a:lnTo>
                    <a:pt x="289" y="103"/>
                  </a:lnTo>
                  <a:lnTo>
                    <a:pt x="62" y="103"/>
                  </a:lnTo>
                  <a:lnTo>
                    <a:pt x="0" y="124"/>
                  </a:lnTo>
                  <a:lnTo>
                    <a:pt x="62" y="145"/>
                  </a:lnTo>
                  <a:lnTo>
                    <a:pt x="289" y="145"/>
                  </a:lnTo>
                  <a:lnTo>
                    <a:pt x="1177" y="165"/>
                  </a:lnTo>
                  <a:lnTo>
                    <a:pt x="4397" y="207"/>
                  </a:lnTo>
                  <a:lnTo>
                    <a:pt x="9185" y="248"/>
                  </a:lnTo>
                  <a:lnTo>
                    <a:pt x="20910" y="248"/>
                  </a:lnTo>
                  <a:lnTo>
                    <a:pt x="25698" y="207"/>
                  </a:lnTo>
                  <a:lnTo>
                    <a:pt x="28939" y="165"/>
                  </a:lnTo>
                  <a:lnTo>
                    <a:pt x="29806" y="145"/>
                  </a:lnTo>
                  <a:lnTo>
                    <a:pt x="30033" y="145"/>
                  </a:lnTo>
                  <a:lnTo>
                    <a:pt x="30116" y="124"/>
                  </a:lnTo>
                  <a:lnTo>
                    <a:pt x="30033" y="103"/>
                  </a:lnTo>
                  <a:lnTo>
                    <a:pt x="29806" y="103"/>
                  </a:lnTo>
                  <a:lnTo>
                    <a:pt x="28939" y="83"/>
                  </a:lnTo>
                  <a:lnTo>
                    <a:pt x="25698" y="41"/>
                  </a:lnTo>
                  <a:lnTo>
                    <a:pt x="2091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1479075" y="5183250"/>
              <a:ext cx="752900" cy="6200"/>
            </a:xfrm>
            <a:custGeom>
              <a:rect b="b" l="l" r="r" t="t"/>
              <a:pathLst>
                <a:path extrusionOk="0" fill="none" h="248" w="30116">
                  <a:moveTo>
                    <a:pt x="30116" y="124"/>
                  </a:moveTo>
                  <a:lnTo>
                    <a:pt x="30116" y="124"/>
                  </a:lnTo>
                  <a:lnTo>
                    <a:pt x="30033" y="145"/>
                  </a:lnTo>
                  <a:lnTo>
                    <a:pt x="29806" y="145"/>
                  </a:lnTo>
                  <a:lnTo>
                    <a:pt x="28939" y="165"/>
                  </a:lnTo>
                  <a:lnTo>
                    <a:pt x="25698" y="207"/>
                  </a:lnTo>
                  <a:lnTo>
                    <a:pt x="20910" y="248"/>
                  </a:lnTo>
                  <a:lnTo>
                    <a:pt x="15047" y="248"/>
                  </a:lnTo>
                  <a:lnTo>
                    <a:pt x="15047" y="248"/>
                  </a:lnTo>
                  <a:lnTo>
                    <a:pt x="9185" y="248"/>
                  </a:lnTo>
                  <a:lnTo>
                    <a:pt x="4397" y="207"/>
                  </a:lnTo>
                  <a:lnTo>
                    <a:pt x="1177" y="165"/>
                  </a:lnTo>
                  <a:lnTo>
                    <a:pt x="289" y="145"/>
                  </a:lnTo>
                  <a:lnTo>
                    <a:pt x="62" y="145"/>
                  </a:lnTo>
                  <a:lnTo>
                    <a:pt x="0" y="124"/>
                  </a:lnTo>
                  <a:lnTo>
                    <a:pt x="0" y="124"/>
                  </a:lnTo>
                  <a:lnTo>
                    <a:pt x="62" y="103"/>
                  </a:lnTo>
                  <a:lnTo>
                    <a:pt x="289" y="103"/>
                  </a:lnTo>
                  <a:lnTo>
                    <a:pt x="1177" y="83"/>
                  </a:lnTo>
                  <a:lnTo>
                    <a:pt x="4397" y="41"/>
                  </a:lnTo>
                  <a:lnTo>
                    <a:pt x="9185" y="0"/>
                  </a:lnTo>
                  <a:lnTo>
                    <a:pt x="15047" y="0"/>
                  </a:lnTo>
                  <a:lnTo>
                    <a:pt x="15047" y="0"/>
                  </a:lnTo>
                  <a:lnTo>
                    <a:pt x="20910" y="0"/>
                  </a:lnTo>
                  <a:lnTo>
                    <a:pt x="25698" y="41"/>
                  </a:lnTo>
                  <a:lnTo>
                    <a:pt x="28939" y="83"/>
                  </a:lnTo>
                  <a:lnTo>
                    <a:pt x="29806" y="103"/>
                  </a:lnTo>
                  <a:lnTo>
                    <a:pt x="30033" y="103"/>
                  </a:lnTo>
                  <a:lnTo>
                    <a:pt x="30116"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1434175" y="5323600"/>
              <a:ext cx="749800" cy="135750"/>
            </a:xfrm>
            <a:custGeom>
              <a:rect b="b" l="l" r="r" t="t"/>
              <a:pathLst>
                <a:path extrusionOk="0" h="5430" w="29992">
                  <a:moveTo>
                    <a:pt x="0" y="1"/>
                  </a:moveTo>
                  <a:lnTo>
                    <a:pt x="0" y="5429"/>
                  </a:lnTo>
                  <a:lnTo>
                    <a:pt x="29992" y="5429"/>
                  </a:lnTo>
                  <a:lnTo>
                    <a:pt x="299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1434175" y="5323600"/>
              <a:ext cx="749800" cy="135750"/>
            </a:xfrm>
            <a:custGeom>
              <a:rect b="b" l="l" r="r" t="t"/>
              <a:pathLst>
                <a:path extrusionOk="0" fill="none" h="5430" w="29992">
                  <a:moveTo>
                    <a:pt x="29992" y="5429"/>
                  </a:moveTo>
                  <a:lnTo>
                    <a:pt x="0" y="5429"/>
                  </a:lnTo>
                  <a:lnTo>
                    <a:pt x="0" y="1"/>
                  </a:lnTo>
                  <a:lnTo>
                    <a:pt x="29992" y="1"/>
                  </a:lnTo>
                  <a:lnTo>
                    <a:pt x="29992" y="542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1504350" y="5325675"/>
              <a:ext cx="6225" cy="134700"/>
            </a:xfrm>
            <a:custGeom>
              <a:rect b="b" l="l" r="r" t="t"/>
              <a:pathLst>
                <a:path extrusionOk="0" h="5388" w="249">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6" y="5346"/>
                  </a:lnTo>
                  <a:lnTo>
                    <a:pt x="186" y="5181"/>
                  </a:lnTo>
                  <a:lnTo>
                    <a:pt x="227" y="4603"/>
                  </a:lnTo>
                  <a:lnTo>
                    <a:pt x="248" y="3736"/>
                  </a:lnTo>
                  <a:lnTo>
                    <a:pt x="248" y="2683"/>
                  </a:lnTo>
                  <a:lnTo>
                    <a:pt x="248" y="1631"/>
                  </a:lnTo>
                  <a:lnTo>
                    <a:pt x="227" y="784"/>
                  </a:lnTo>
                  <a:lnTo>
                    <a:pt x="186" y="207"/>
                  </a:lnTo>
                  <a:lnTo>
                    <a:pt x="166"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1504350" y="5325675"/>
              <a:ext cx="6225" cy="134700"/>
            </a:xfrm>
            <a:custGeom>
              <a:rect b="b" l="l" r="r" t="t"/>
              <a:pathLst>
                <a:path extrusionOk="0" fill="none" h="5388" w="249">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6" y="41"/>
                  </a:lnTo>
                  <a:lnTo>
                    <a:pt x="186" y="207"/>
                  </a:lnTo>
                  <a:lnTo>
                    <a:pt x="227" y="784"/>
                  </a:lnTo>
                  <a:lnTo>
                    <a:pt x="248" y="1631"/>
                  </a:lnTo>
                  <a:lnTo>
                    <a:pt x="248" y="2683"/>
                  </a:lnTo>
                  <a:lnTo>
                    <a:pt x="248" y="2683"/>
                  </a:lnTo>
                  <a:lnTo>
                    <a:pt x="248" y="3736"/>
                  </a:lnTo>
                  <a:lnTo>
                    <a:pt x="227" y="4603"/>
                  </a:lnTo>
                  <a:lnTo>
                    <a:pt x="186" y="5181"/>
                  </a:lnTo>
                  <a:lnTo>
                    <a:pt x="166"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1463575" y="5325675"/>
              <a:ext cx="6225" cy="134700"/>
            </a:xfrm>
            <a:custGeom>
              <a:rect b="b" l="l" r="r" t="t"/>
              <a:pathLst>
                <a:path extrusionOk="0" h="5388" w="249">
                  <a:moveTo>
                    <a:pt x="125" y="0"/>
                  </a:moveTo>
                  <a:lnTo>
                    <a:pt x="104" y="41"/>
                  </a:lnTo>
                  <a:lnTo>
                    <a:pt x="83" y="207"/>
                  </a:lnTo>
                  <a:lnTo>
                    <a:pt x="42" y="784"/>
                  </a:lnTo>
                  <a:lnTo>
                    <a:pt x="1" y="1631"/>
                  </a:lnTo>
                  <a:lnTo>
                    <a:pt x="1" y="2683"/>
                  </a:lnTo>
                  <a:lnTo>
                    <a:pt x="1" y="3736"/>
                  </a:lnTo>
                  <a:lnTo>
                    <a:pt x="42" y="4603"/>
                  </a:lnTo>
                  <a:lnTo>
                    <a:pt x="8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1463575" y="5325675"/>
              <a:ext cx="6225" cy="134700"/>
            </a:xfrm>
            <a:custGeom>
              <a:rect b="b" l="l" r="r" t="t"/>
              <a:pathLst>
                <a:path extrusionOk="0" fill="none" h="5388" w="249">
                  <a:moveTo>
                    <a:pt x="125" y="5387"/>
                  </a:moveTo>
                  <a:lnTo>
                    <a:pt x="125"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1594650" y="5325675"/>
              <a:ext cx="6225" cy="134700"/>
            </a:xfrm>
            <a:custGeom>
              <a:rect b="b" l="l" r="r" t="t"/>
              <a:pathLst>
                <a:path extrusionOk="0" h="5388" w="249">
                  <a:moveTo>
                    <a:pt x="125" y="0"/>
                  </a:moveTo>
                  <a:lnTo>
                    <a:pt x="104" y="41"/>
                  </a:lnTo>
                  <a:lnTo>
                    <a:pt x="63" y="207"/>
                  </a:lnTo>
                  <a:lnTo>
                    <a:pt x="42" y="784"/>
                  </a:lnTo>
                  <a:lnTo>
                    <a:pt x="1" y="1631"/>
                  </a:lnTo>
                  <a:lnTo>
                    <a:pt x="1" y="2683"/>
                  </a:lnTo>
                  <a:lnTo>
                    <a:pt x="1" y="3736"/>
                  </a:lnTo>
                  <a:lnTo>
                    <a:pt x="42" y="4603"/>
                  </a:lnTo>
                  <a:lnTo>
                    <a:pt x="6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1594650" y="5325675"/>
              <a:ext cx="6225" cy="134700"/>
            </a:xfrm>
            <a:custGeom>
              <a:rect b="b" l="l" r="r" t="t"/>
              <a:pathLst>
                <a:path extrusionOk="0" fill="none" h="5388" w="249">
                  <a:moveTo>
                    <a:pt x="125" y="5387"/>
                  </a:moveTo>
                  <a:lnTo>
                    <a:pt x="125" y="5387"/>
                  </a:lnTo>
                  <a:lnTo>
                    <a:pt x="104" y="5346"/>
                  </a:lnTo>
                  <a:lnTo>
                    <a:pt x="63" y="5181"/>
                  </a:lnTo>
                  <a:lnTo>
                    <a:pt x="42" y="4603"/>
                  </a:lnTo>
                  <a:lnTo>
                    <a:pt x="1" y="3736"/>
                  </a:lnTo>
                  <a:lnTo>
                    <a:pt x="1" y="2683"/>
                  </a:lnTo>
                  <a:lnTo>
                    <a:pt x="1" y="2683"/>
                  </a:lnTo>
                  <a:lnTo>
                    <a:pt x="1" y="1631"/>
                  </a:lnTo>
                  <a:lnTo>
                    <a:pt x="42" y="784"/>
                  </a:lnTo>
                  <a:lnTo>
                    <a:pt x="6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1553375" y="5325675"/>
              <a:ext cx="6225" cy="134700"/>
            </a:xfrm>
            <a:custGeom>
              <a:rect b="b" l="l" r="r" t="t"/>
              <a:pathLst>
                <a:path extrusionOk="0" h="5388" w="249">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1553375" y="5325675"/>
              <a:ext cx="6225" cy="134700"/>
            </a:xfrm>
            <a:custGeom>
              <a:rect b="b" l="l" r="r" t="t"/>
              <a:pathLst>
                <a:path extrusionOk="0" fill="none" h="5388" w="249">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1684450" y="5325675"/>
              <a:ext cx="6200" cy="134700"/>
            </a:xfrm>
            <a:custGeom>
              <a:rect b="b" l="l" r="r" t="t"/>
              <a:pathLst>
                <a:path extrusionOk="0" h="5388" w="248">
                  <a:moveTo>
                    <a:pt x="124" y="0"/>
                  </a:moveTo>
                  <a:lnTo>
                    <a:pt x="103" y="41"/>
                  </a:lnTo>
                  <a:lnTo>
                    <a:pt x="83" y="207"/>
                  </a:lnTo>
                  <a:lnTo>
                    <a:pt x="42" y="784"/>
                  </a:lnTo>
                  <a:lnTo>
                    <a:pt x="21" y="1631"/>
                  </a:lnTo>
                  <a:lnTo>
                    <a:pt x="0" y="2683"/>
                  </a:lnTo>
                  <a:lnTo>
                    <a:pt x="21" y="3736"/>
                  </a:lnTo>
                  <a:lnTo>
                    <a:pt x="42" y="4603"/>
                  </a:lnTo>
                  <a:lnTo>
                    <a:pt x="83" y="5181"/>
                  </a:lnTo>
                  <a:lnTo>
                    <a:pt x="103"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1684450" y="5325675"/>
              <a:ext cx="6200" cy="134700"/>
            </a:xfrm>
            <a:custGeom>
              <a:rect b="b" l="l" r="r" t="t"/>
              <a:pathLst>
                <a:path extrusionOk="0" fill="none" h="5388" w="248">
                  <a:moveTo>
                    <a:pt x="124" y="5387"/>
                  </a:moveTo>
                  <a:lnTo>
                    <a:pt x="124" y="5387"/>
                  </a:lnTo>
                  <a:lnTo>
                    <a:pt x="103" y="5346"/>
                  </a:lnTo>
                  <a:lnTo>
                    <a:pt x="83" y="5181"/>
                  </a:lnTo>
                  <a:lnTo>
                    <a:pt x="42" y="4603"/>
                  </a:lnTo>
                  <a:lnTo>
                    <a:pt x="21" y="3736"/>
                  </a:lnTo>
                  <a:lnTo>
                    <a:pt x="0" y="2683"/>
                  </a:lnTo>
                  <a:lnTo>
                    <a:pt x="0" y="2683"/>
                  </a:lnTo>
                  <a:lnTo>
                    <a:pt x="21" y="1631"/>
                  </a:lnTo>
                  <a:lnTo>
                    <a:pt x="42" y="784"/>
                  </a:lnTo>
                  <a:lnTo>
                    <a:pt x="83" y="207"/>
                  </a:lnTo>
                  <a:lnTo>
                    <a:pt x="103"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1643675" y="5325675"/>
              <a:ext cx="6225" cy="134700"/>
            </a:xfrm>
            <a:custGeom>
              <a:rect b="b" l="l" r="r" t="t"/>
              <a:pathLst>
                <a:path extrusionOk="0" h="5388" w="249">
                  <a:moveTo>
                    <a:pt x="124" y="0"/>
                  </a:moveTo>
                  <a:lnTo>
                    <a:pt x="104" y="41"/>
                  </a:lnTo>
                  <a:lnTo>
                    <a:pt x="83" y="207"/>
                  </a:lnTo>
                  <a:lnTo>
                    <a:pt x="42" y="784"/>
                  </a:lnTo>
                  <a:lnTo>
                    <a:pt x="1" y="1631"/>
                  </a:lnTo>
                  <a:lnTo>
                    <a:pt x="1" y="2683"/>
                  </a:lnTo>
                  <a:lnTo>
                    <a:pt x="1"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1643675" y="5325675"/>
              <a:ext cx="6225" cy="134700"/>
            </a:xfrm>
            <a:custGeom>
              <a:rect b="b" l="l" r="r" t="t"/>
              <a:pathLst>
                <a:path extrusionOk="0" fill="none" h="5388" w="249">
                  <a:moveTo>
                    <a:pt x="124" y="5387"/>
                  </a:moveTo>
                  <a:lnTo>
                    <a:pt x="124"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1774750" y="5325675"/>
              <a:ext cx="6225" cy="134700"/>
            </a:xfrm>
            <a:custGeom>
              <a:rect b="b" l="l" r="r" t="t"/>
              <a:pathLst>
                <a:path extrusionOk="0" h="5388" w="249">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28" y="3736"/>
                  </a:lnTo>
                  <a:lnTo>
                    <a:pt x="248" y="2683"/>
                  </a:lnTo>
                  <a:lnTo>
                    <a:pt x="228"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1774750" y="5325675"/>
              <a:ext cx="6225" cy="134700"/>
            </a:xfrm>
            <a:custGeom>
              <a:rect b="b" l="l" r="r" t="t"/>
              <a:pathLst>
                <a:path extrusionOk="0" fill="none" h="5388" w="249">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1733475" y="5325675"/>
              <a:ext cx="6725" cy="134700"/>
            </a:xfrm>
            <a:custGeom>
              <a:rect b="b" l="l" r="r" t="t"/>
              <a:pathLst>
                <a:path extrusionOk="0" h="5388" w="269">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1733475" y="5325675"/>
              <a:ext cx="6725" cy="134700"/>
            </a:xfrm>
            <a:custGeom>
              <a:rect b="b" l="l" r="r" t="t"/>
              <a:pathLst>
                <a:path extrusionOk="0" fill="none" h="5388" w="269">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1864550" y="5325675"/>
              <a:ext cx="6725" cy="134700"/>
            </a:xfrm>
            <a:custGeom>
              <a:rect b="b" l="l" r="r" t="t"/>
              <a:pathLst>
                <a:path extrusionOk="0" h="5388" w="269">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1864550" y="5325675"/>
              <a:ext cx="6725" cy="134700"/>
            </a:xfrm>
            <a:custGeom>
              <a:rect b="b" l="l" r="r" t="t"/>
              <a:pathLst>
                <a:path extrusionOk="0" fill="none" h="5388" w="269">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1823775" y="5325675"/>
              <a:ext cx="6225" cy="134700"/>
            </a:xfrm>
            <a:custGeom>
              <a:rect b="b" l="l" r="r" t="t"/>
              <a:pathLst>
                <a:path extrusionOk="0" h="5388" w="249">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1823775" y="5325675"/>
              <a:ext cx="6225" cy="134700"/>
            </a:xfrm>
            <a:custGeom>
              <a:rect b="b" l="l" r="r" t="t"/>
              <a:pathLst>
                <a:path extrusionOk="0" fill="none" h="5388" w="249">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1954850" y="5325675"/>
              <a:ext cx="6200" cy="134700"/>
            </a:xfrm>
            <a:custGeom>
              <a:rect b="b" l="l" r="r" t="t"/>
              <a:pathLst>
                <a:path extrusionOk="0" h="5388" w="248">
                  <a:moveTo>
                    <a:pt x="124" y="0"/>
                  </a:moveTo>
                  <a:lnTo>
                    <a:pt x="103" y="41"/>
                  </a:lnTo>
                  <a:lnTo>
                    <a:pt x="83" y="207"/>
                  </a:lnTo>
                  <a:lnTo>
                    <a:pt x="42" y="784"/>
                  </a:lnTo>
                  <a:lnTo>
                    <a:pt x="0" y="1631"/>
                  </a:lnTo>
                  <a:lnTo>
                    <a:pt x="0" y="2683"/>
                  </a:lnTo>
                  <a:lnTo>
                    <a:pt x="0" y="3736"/>
                  </a:lnTo>
                  <a:lnTo>
                    <a:pt x="42"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1954850" y="5325675"/>
              <a:ext cx="6200" cy="134700"/>
            </a:xfrm>
            <a:custGeom>
              <a:rect b="b" l="l" r="r" t="t"/>
              <a:pathLst>
                <a:path extrusionOk="0" fill="none" h="5388" w="248">
                  <a:moveTo>
                    <a:pt x="124" y="5387"/>
                  </a:moveTo>
                  <a:lnTo>
                    <a:pt x="124" y="5387"/>
                  </a:lnTo>
                  <a:lnTo>
                    <a:pt x="103" y="5346"/>
                  </a:lnTo>
                  <a:lnTo>
                    <a:pt x="83" y="5181"/>
                  </a:lnTo>
                  <a:lnTo>
                    <a:pt x="42" y="4603"/>
                  </a:lnTo>
                  <a:lnTo>
                    <a:pt x="0" y="3736"/>
                  </a:lnTo>
                  <a:lnTo>
                    <a:pt x="0" y="2683"/>
                  </a:lnTo>
                  <a:lnTo>
                    <a:pt x="0" y="2683"/>
                  </a:lnTo>
                  <a:lnTo>
                    <a:pt x="0" y="1631"/>
                  </a:lnTo>
                  <a:lnTo>
                    <a:pt x="42"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1913550" y="5325675"/>
              <a:ext cx="6750" cy="134700"/>
            </a:xfrm>
            <a:custGeom>
              <a:rect b="b" l="l" r="r" t="t"/>
              <a:pathLst>
                <a:path extrusionOk="0" h="5388" w="270">
                  <a:moveTo>
                    <a:pt x="145" y="0"/>
                  </a:moveTo>
                  <a:lnTo>
                    <a:pt x="104" y="41"/>
                  </a:lnTo>
                  <a:lnTo>
                    <a:pt x="84" y="207"/>
                  </a:lnTo>
                  <a:lnTo>
                    <a:pt x="42" y="784"/>
                  </a:lnTo>
                  <a:lnTo>
                    <a:pt x="22" y="1631"/>
                  </a:lnTo>
                  <a:lnTo>
                    <a:pt x="1" y="2683"/>
                  </a:lnTo>
                  <a:lnTo>
                    <a:pt x="22" y="3736"/>
                  </a:lnTo>
                  <a:lnTo>
                    <a:pt x="42" y="4603"/>
                  </a:lnTo>
                  <a:lnTo>
                    <a:pt x="84"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1913550" y="5325675"/>
              <a:ext cx="6750" cy="134700"/>
            </a:xfrm>
            <a:custGeom>
              <a:rect b="b" l="l" r="r" t="t"/>
              <a:pathLst>
                <a:path extrusionOk="0" fill="none" h="5388" w="270">
                  <a:moveTo>
                    <a:pt x="145" y="5387"/>
                  </a:moveTo>
                  <a:lnTo>
                    <a:pt x="145" y="5387"/>
                  </a:lnTo>
                  <a:lnTo>
                    <a:pt x="104" y="5346"/>
                  </a:lnTo>
                  <a:lnTo>
                    <a:pt x="84" y="5181"/>
                  </a:lnTo>
                  <a:lnTo>
                    <a:pt x="42" y="4603"/>
                  </a:lnTo>
                  <a:lnTo>
                    <a:pt x="22" y="3736"/>
                  </a:lnTo>
                  <a:lnTo>
                    <a:pt x="1" y="2683"/>
                  </a:lnTo>
                  <a:lnTo>
                    <a:pt x="1" y="2683"/>
                  </a:lnTo>
                  <a:lnTo>
                    <a:pt x="22" y="1631"/>
                  </a:lnTo>
                  <a:lnTo>
                    <a:pt x="42" y="784"/>
                  </a:lnTo>
                  <a:lnTo>
                    <a:pt x="84"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2044625" y="5325675"/>
              <a:ext cx="6750" cy="134700"/>
            </a:xfrm>
            <a:custGeom>
              <a:rect b="b" l="l" r="r" t="t"/>
              <a:pathLst>
                <a:path extrusionOk="0" h="5388" w="270">
                  <a:moveTo>
                    <a:pt x="145" y="0"/>
                  </a:moveTo>
                  <a:lnTo>
                    <a:pt x="104" y="41"/>
                  </a:lnTo>
                  <a:lnTo>
                    <a:pt x="83" y="207"/>
                  </a:lnTo>
                  <a:lnTo>
                    <a:pt x="42" y="784"/>
                  </a:lnTo>
                  <a:lnTo>
                    <a:pt x="21" y="1631"/>
                  </a:lnTo>
                  <a:lnTo>
                    <a:pt x="1" y="2683"/>
                  </a:lnTo>
                  <a:lnTo>
                    <a:pt x="21" y="3736"/>
                  </a:lnTo>
                  <a:lnTo>
                    <a:pt x="42" y="4603"/>
                  </a:lnTo>
                  <a:lnTo>
                    <a:pt x="83"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2044625" y="5325675"/>
              <a:ext cx="6750" cy="134700"/>
            </a:xfrm>
            <a:custGeom>
              <a:rect b="b" l="l" r="r" t="t"/>
              <a:pathLst>
                <a:path extrusionOk="0" fill="none" h="5388" w="270">
                  <a:moveTo>
                    <a:pt x="145" y="5387"/>
                  </a:moveTo>
                  <a:lnTo>
                    <a:pt x="145" y="5387"/>
                  </a:lnTo>
                  <a:lnTo>
                    <a:pt x="104" y="5346"/>
                  </a:lnTo>
                  <a:lnTo>
                    <a:pt x="83" y="5181"/>
                  </a:lnTo>
                  <a:lnTo>
                    <a:pt x="42" y="4603"/>
                  </a:lnTo>
                  <a:lnTo>
                    <a:pt x="21" y="3736"/>
                  </a:lnTo>
                  <a:lnTo>
                    <a:pt x="1" y="2683"/>
                  </a:lnTo>
                  <a:lnTo>
                    <a:pt x="1" y="2683"/>
                  </a:lnTo>
                  <a:lnTo>
                    <a:pt x="21" y="1631"/>
                  </a:lnTo>
                  <a:lnTo>
                    <a:pt x="42" y="784"/>
                  </a:lnTo>
                  <a:lnTo>
                    <a:pt x="83"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2003875" y="5325675"/>
              <a:ext cx="6200" cy="134700"/>
            </a:xfrm>
            <a:custGeom>
              <a:rect b="b" l="l" r="r" t="t"/>
              <a:pathLst>
                <a:path extrusionOk="0" h="5388" w="248">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2003875" y="5325675"/>
              <a:ext cx="6200" cy="134700"/>
            </a:xfrm>
            <a:custGeom>
              <a:rect b="b" l="l" r="r" t="t"/>
              <a:pathLst>
                <a:path extrusionOk="0" fill="none" h="5388" w="248">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2134950" y="5325675"/>
              <a:ext cx="6200" cy="134700"/>
            </a:xfrm>
            <a:custGeom>
              <a:rect b="b" l="l" r="r" t="t"/>
              <a:pathLst>
                <a:path extrusionOk="0" h="5388" w="248">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6" y="4603"/>
                  </a:lnTo>
                  <a:lnTo>
                    <a:pt x="248" y="3736"/>
                  </a:lnTo>
                  <a:lnTo>
                    <a:pt x="248" y="2683"/>
                  </a:lnTo>
                  <a:lnTo>
                    <a:pt x="248" y="1631"/>
                  </a:lnTo>
                  <a:lnTo>
                    <a:pt x="206" y="784"/>
                  </a:lnTo>
                  <a:lnTo>
                    <a:pt x="165"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2134950" y="5325675"/>
              <a:ext cx="6200" cy="134700"/>
            </a:xfrm>
            <a:custGeom>
              <a:rect b="b" l="l" r="r" t="t"/>
              <a:pathLst>
                <a:path extrusionOk="0" fill="none" h="5388" w="248">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6" y="784"/>
                  </a:lnTo>
                  <a:lnTo>
                    <a:pt x="248" y="1631"/>
                  </a:lnTo>
                  <a:lnTo>
                    <a:pt x="248" y="2683"/>
                  </a:lnTo>
                  <a:lnTo>
                    <a:pt x="248" y="2683"/>
                  </a:lnTo>
                  <a:lnTo>
                    <a:pt x="248" y="3736"/>
                  </a:lnTo>
                  <a:lnTo>
                    <a:pt x="206" y="4603"/>
                  </a:lnTo>
                  <a:lnTo>
                    <a:pt x="165"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2094175" y="5325675"/>
              <a:ext cx="6225" cy="134700"/>
            </a:xfrm>
            <a:custGeom>
              <a:rect b="b" l="l" r="r" t="t"/>
              <a:pathLst>
                <a:path extrusionOk="0" h="5388" w="249">
                  <a:moveTo>
                    <a:pt x="124" y="0"/>
                  </a:moveTo>
                  <a:lnTo>
                    <a:pt x="83" y="41"/>
                  </a:lnTo>
                  <a:lnTo>
                    <a:pt x="62" y="207"/>
                  </a:lnTo>
                  <a:lnTo>
                    <a:pt x="21" y="784"/>
                  </a:lnTo>
                  <a:lnTo>
                    <a:pt x="0" y="1631"/>
                  </a:lnTo>
                  <a:lnTo>
                    <a:pt x="0" y="2683"/>
                  </a:lnTo>
                  <a:lnTo>
                    <a:pt x="0" y="3736"/>
                  </a:lnTo>
                  <a:lnTo>
                    <a:pt x="21" y="4603"/>
                  </a:lnTo>
                  <a:lnTo>
                    <a:pt x="62" y="5181"/>
                  </a:lnTo>
                  <a:lnTo>
                    <a:pt x="83" y="5346"/>
                  </a:lnTo>
                  <a:lnTo>
                    <a:pt x="124" y="5387"/>
                  </a:lnTo>
                  <a:lnTo>
                    <a:pt x="145" y="5346"/>
                  </a:lnTo>
                  <a:lnTo>
                    <a:pt x="166" y="5181"/>
                  </a:lnTo>
                  <a:lnTo>
                    <a:pt x="207" y="4603"/>
                  </a:lnTo>
                  <a:lnTo>
                    <a:pt x="227" y="3736"/>
                  </a:lnTo>
                  <a:lnTo>
                    <a:pt x="248" y="2683"/>
                  </a:lnTo>
                  <a:lnTo>
                    <a:pt x="227" y="1631"/>
                  </a:lnTo>
                  <a:lnTo>
                    <a:pt x="207" y="784"/>
                  </a:lnTo>
                  <a:lnTo>
                    <a:pt x="166" y="207"/>
                  </a:lnTo>
                  <a:lnTo>
                    <a:pt x="145" y="41"/>
                  </a:lnTo>
                  <a:lnTo>
                    <a:pt x="12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2094175" y="5325675"/>
              <a:ext cx="6225" cy="134700"/>
            </a:xfrm>
            <a:custGeom>
              <a:rect b="b" l="l" r="r" t="t"/>
              <a:pathLst>
                <a:path extrusionOk="0" fill="none" h="5388" w="249">
                  <a:moveTo>
                    <a:pt x="124" y="5387"/>
                  </a:moveTo>
                  <a:lnTo>
                    <a:pt x="124" y="5387"/>
                  </a:lnTo>
                  <a:lnTo>
                    <a:pt x="83" y="5346"/>
                  </a:lnTo>
                  <a:lnTo>
                    <a:pt x="62" y="5181"/>
                  </a:lnTo>
                  <a:lnTo>
                    <a:pt x="21" y="4603"/>
                  </a:lnTo>
                  <a:lnTo>
                    <a:pt x="0" y="3736"/>
                  </a:lnTo>
                  <a:lnTo>
                    <a:pt x="0" y="2683"/>
                  </a:lnTo>
                  <a:lnTo>
                    <a:pt x="0" y="2683"/>
                  </a:lnTo>
                  <a:lnTo>
                    <a:pt x="0" y="1631"/>
                  </a:lnTo>
                  <a:lnTo>
                    <a:pt x="21" y="784"/>
                  </a:lnTo>
                  <a:lnTo>
                    <a:pt x="62" y="207"/>
                  </a:lnTo>
                  <a:lnTo>
                    <a:pt x="83" y="41"/>
                  </a:lnTo>
                  <a:lnTo>
                    <a:pt x="124" y="0"/>
                  </a:lnTo>
                  <a:lnTo>
                    <a:pt x="124" y="0"/>
                  </a:lnTo>
                  <a:lnTo>
                    <a:pt x="145" y="41"/>
                  </a:lnTo>
                  <a:lnTo>
                    <a:pt x="166" y="207"/>
                  </a:lnTo>
                  <a:lnTo>
                    <a:pt x="207" y="784"/>
                  </a:lnTo>
                  <a:lnTo>
                    <a:pt x="227" y="1631"/>
                  </a:lnTo>
                  <a:lnTo>
                    <a:pt x="248" y="2683"/>
                  </a:lnTo>
                  <a:lnTo>
                    <a:pt x="248" y="2683"/>
                  </a:lnTo>
                  <a:lnTo>
                    <a:pt x="227" y="3736"/>
                  </a:lnTo>
                  <a:lnTo>
                    <a:pt x="207" y="4603"/>
                  </a:lnTo>
                  <a:lnTo>
                    <a:pt x="166" y="5181"/>
                  </a:lnTo>
                  <a:lnTo>
                    <a:pt x="145" y="5346"/>
                  </a:lnTo>
                  <a:lnTo>
                    <a:pt x="124" y="5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1430550" y="5320500"/>
              <a:ext cx="753425" cy="6225"/>
            </a:xfrm>
            <a:custGeom>
              <a:rect b="b" l="l" r="r" t="t"/>
              <a:pathLst>
                <a:path extrusionOk="0" h="249" w="30137">
                  <a:moveTo>
                    <a:pt x="9207" y="1"/>
                  </a:moveTo>
                  <a:lnTo>
                    <a:pt x="4418" y="21"/>
                  </a:lnTo>
                  <a:lnTo>
                    <a:pt x="1198" y="63"/>
                  </a:lnTo>
                  <a:lnTo>
                    <a:pt x="310" y="83"/>
                  </a:lnTo>
                  <a:lnTo>
                    <a:pt x="83" y="104"/>
                  </a:lnTo>
                  <a:lnTo>
                    <a:pt x="1" y="125"/>
                  </a:lnTo>
                  <a:lnTo>
                    <a:pt x="83" y="125"/>
                  </a:lnTo>
                  <a:lnTo>
                    <a:pt x="310" y="145"/>
                  </a:lnTo>
                  <a:lnTo>
                    <a:pt x="1198" y="166"/>
                  </a:lnTo>
                  <a:lnTo>
                    <a:pt x="4418" y="207"/>
                  </a:lnTo>
                  <a:lnTo>
                    <a:pt x="9207" y="228"/>
                  </a:lnTo>
                  <a:lnTo>
                    <a:pt x="15069" y="248"/>
                  </a:lnTo>
                  <a:lnTo>
                    <a:pt x="20931" y="228"/>
                  </a:lnTo>
                  <a:lnTo>
                    <a:pt x="25720" y="207"/>
                  </a:lnTo>
                  <a:lnTo>
                    <a:pt x="28940" y="166"/>
                  </a:lnTo>
                  <a:lnTo>
                    <a:pt x="29827" y="145"/>
                  </a:lnTo>
                  <a:lnTo>
                    <a:pt x="30054" y="125"/>
                  </a:lnTo>
                  <a:lnTo>
                    <a:pt x="30137" y="125"/>
                  </a:lnTo>
                  <a:lnTo>
                    <a:pt x="30054" y="104"/>
                  </a:lnTo>
                  <a:lnTo>
                    <a:pt x="29827" y="83"/>
                  </a:lnTo>
                  <a:lnTo>
                    <a:pt x="28940" y="63"/>
                  </a:lnTo>
                  <a:lnTo>
                    <a:pt x="25720" y="21"/>
                  </a:lnTo>
                  <a:lnTo>
                    <a:pt x="20931"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1430550" y="5320500"/>
              <a:ext cx="753425" cy="6225"/>
            </a:xfrm>
            <a:custGeom>
              <a:rect b="b" l="l" r="r" t="t"/>
              <a:pathLst>
                <a:path extrusionOk="0" fill="none" h="249" w="30137">
                  <a:moveTo>
                    <a:pt x="30137" y="125"/>
                  </a:moveTo>
                  <a:lnTo>
                    <a:pt x="30137" y="125"/>
                  </a:lnTo>
                  <a:lnTo>
                    <a:pt x="30054" y="125"/>
                  </a:lnTo>
                  <a:lnTo>
                    <a:pt x="29827" y="145"/>
                  </a:lnTo>
                  <a:lnTo>
                    <a:pt x="28940" y="166"/>
                  </a:lnTo>
                  <a:lnTo>
                    <a:pt x="25720" y="207"/>
                  </a:lnTo>
                  <a:lnTo>
                    <a:pt x="20931" y="228"/>
                  </a:lnTo>
                  <a:lnTo>
                    <a:pt x="15069" y="248"/>
                  </a:lnTo>
                  <a:lnTo>
                    <a:pt x="15069" y="248"/>
                  </a:lnTo>
                  <a:lnTo>
                    <a:pt x="9207" y="228"/>
                  </a:lnTo>
                  <a:lnTo>
                    <a:pt x="4418" y="207"/>
                  </a:lnTo>
                  <a:lnTo>
                    <a:pt x="1198" y="166"/>
                  </a:lnTo>
                  <a:lnTo>
                    <a:pt x="310" y="145"/>
                  </a:lnTo>
                  <a:lnTo>
                    <a:pt x="83" y="125"/>
                  </a:lnTo>
                  <a:lnTo>
                    <a:pt x="1" y="125"/>
                  </a:lnTo>
                  <a:lnTo>
                    <a:pt x="1" y="125"/>
                  </a:lnTo>
                  <a:lnTo>
                    <a:pt x="83" y="104"/>
                  </a:lnTo>
                  <a:lnTo>
                    <a:pt x="310" y="83"/>
                  </a:lnTo>
                  <a:lnTo>
                    <a:pt x="1198" y="63"/>
                  </a:lnTo>
                  <a:lnTo>
                    <a:pt x="4418" y="21"/>
                  </a:lnTo>
                  <a:lnTo>
                    <a:pt x="9207" y="1"/>
                  </a:lnTo>
                  <a:lnTo>
                    <a:pt x="15069" y="1"/>
                  </a:lnTo>
                  <a:lnTo>
                    <a:pt x="15069" y="1"/>
                  </a:lnTo>
                  <a:lnTo>
                    <a:pt x="20931" y="1"/>
                  </a:lnTo>
                  <a:lnTo>
                    <a:pt x="25720" y="21"/>
                  </a:lnTo>
                  <a:lnTo>
                    <a:pt x="28940" y="63"/>
                  </a:lnTo>
                  <a:lnTo>
                    <a:pt x="29827" y="83"/>
                  </a:lnTo>
                  <a:lnTo>
                    <a:pt x="30054" y="104"/>
                  </a:lnTo>
                  <a:lnTo>
                    <a:pt x="30137" y="1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1739650" y="5188925"/>
              <a:ext cx="470150" cy="27375"/>
            </a:xfrm>
            <a:custGeom>
              <a:rect b="b" l="l" r="r" t="t"/>
              <a:pathLst>
                <a:path extrusionOk="0" h="1095" w="18806">
                  <a:moveTo>
                    <a:pt x="17876" y="21"/>
                  </a:moveTo>
                  <a:lnTo>
                    <a:pt x="17897" y="124"/>
                  </a:lnTo>
                  <a:lnTo>
                    <a:pt x="18805" y="83"/>
                  </a:lnTo>
                  <a:lnTo>
                    <a:pt x="18454" y="41"/>
                  </a:lnTo>
                  <a:lnTo>
                    <a:pt x="18454" y="21"/>
                  </a:lnTo>
                  <a:close/>
                  <a:moveTo>
                    <a:pt x="16246" y="21"/>
                  </a:moveTo>
                  <a:lnTo>
                    <a:pt x="16266" y="227"/>
                  </a:lnTo>
                  <a:lnTo>
                    <a:pt x="17814" y="124"/>
                  </a:lnTo>
                  <a:lnTo>
                    <a:pt x="17835" y="21"/>
                  </a:lnTo>
                  <a:close/>
                  <a:moveTo>
                    <a:pt x="14285" y="21"/>
                  </a:moveTo>
                  <a:lnTo>
                    <a:pt x="14305" y="145"/>
                  </a:lnTo>
                  <a:lnTo>
                    <a:pt x="14326" y="372"/>
                  </a:lnTo>
                  <a:lnTo>
                    <a:pt x="16163" y="227"/>
                  </a:lnTo>
                  <a:lnTo>
                    <a:pt x="16204" y="21"/>
                  </a:lnTo>
                  <a:close/>
                  <a:moveTo>
                    <a:pt x="12633" y="0"/>
                  </a:moveTo>
                  <a:lnTo>
                    <a:pt x="12675" y="186"/>
                  </a:lnTo>
                  <a:lnTo>
                    <a:pt x="12695" y="537"/>
                  </a:lnTo>
                  <a:lnTo>
                    <a:pt x="14202" y="392"/>
                  </a:lnTo>
                  <a:lnTo>
                    <a:pt x="14223" y="145"/>
                  </a:lnTo>
                  <a:lnTo>
                    <a:pt x="14243" y="21"/>
                  </a:lnTo>
                  <a:lnTo>
                    <a:pt x="12633" y="0"/>
                  </a:lnTo>
                  <a:close/>
                  <a:moveTo>
                    <a:pt x="12117" y="0"/>
                  </a:moveTo>
                  <a:lnTo>
                    <a:pt x="10672" y="21"/>
                  </a:lnTo>
                  <a:lnTo>
                    <a:pt x="10714" y="248"/>
                  </a:lnTo>
                  <a:lnTo>
                    <a:pt x="10734" y="702"/>
                  </a:lnTo>
                  <a:lnTo>
                    <a:pt x="12551" y="537"/>
                  </a:lnTo>
                  <a:lnTo>
                    <a:pt x="12571" y="186"/>
                  </a:lnTo>
                  <a:lnTo>
                    <a:pt x="12613" y="0"/>
                  </a:lnTo>
                  <a:close/>
                  <a:moveTo>
                    <a:pt x="9042" y="21"/>
                  </a:moveTo>
                  <a:lnTo>
                    <a:pt x="9083" y="310"/>
                  </a:lnTo>
                  <a:lnTo>
                    <a:pt x="9104" y="846"/>
                  </a:lnTo>
                  <a:lnTo>
                    <a:pt x="10569" y="723"/>
                  </a:lnTo>
                  <a:lnTo>
                    <a:pt x="10610" y="269"/>
                  </a:lnTo>
                  <a:lnTo>
                    <a:pt x="10631" y="21"/>
                  </a:lnTo>
                  <a:close/>
                  <a:moveTo>
                    <a:pt x="7081" y="21"/>
                  </a:moveTo>
                  <a:lnTo>
                    <a:pt x="7122" y="351"/>
                  </a:lnTo>
                  <a:lnTo>
                    <a:pt x="7163" y="991"/>
                  </a:lnTo>
                  <a:lnTo>
                    <a:pt x="7638" y="950"/>
                  </a:lnTo>
                  <a:lnTo>
                    <a:pt x="8918" y="867"/>
                  </a:lnTo>
                  <a:lnTo>
                    <a:pt x="8959" y="310"/>
                  </a:lnTo>
                  <a:lnTo>
                    <a:pt x="9000" y="21"/>
                  </a:lnTo>
                  <a:close/>
                  <a:moveTo>
                    <a:pt x="1" y="21"/>
                  </a:moveTo>
                  <a:lnTo>
                    <a:pt x="599" y="970"/>
                  </a:lnTo>
                  <a:lnTo>
                    <a:pt x="1714" y="1032"/>
                  </a:lnTo>
                  <a:lnTo>
                    <a:pt x="1755" y="372"/>
                  </a:lnTo>
                  <a:lnTo>
                    <a:pt x="1776" y="165"/>
                  </a:lnTo>
                  <a:lnTo>
                    <a:pt x="1797" y="21"/>
                  </a:lnTo>
                  <a:close/>
                  <a:moveTo>
                    <a:pt x="5429" y="21"/>
                  </a:moveTo>
                  <a:lnTo>
                    <a:pt x="5471" y="165"/>
                  </a:lnTo>
                  <a:lnTo>
                    <a:pt x="5491" y="392"/>
                  </a:lnTo>
                  <a:lnTo>
                    <a:pt x="5512" y="1053"/>
                  </a:lnTo>
                  <a:lnTo>
                    <a:pt x="6957" y="991"/>
                  </a:lnTo>
                  <a:lnTo>
                    <a:pt x="6998" y="372"/>
                  </a:lnTo>
                  <a:lnTo>
                    <a:pt x="7040" y="21"/>
                  </a:lnTo>
                  <a:close/>
                  <a:moveTo>
                    <a:pt x="1838" y="21"/>
                  </a:moveTo>
                  <a:lnTo>
                    <a:pt x="1859" y="165"/>
                  </a:lnTo>
                  <a:lnTo>
                    <a:pt x="1879" y="372"/>
                  </a:lnTo>
                  <a:lnTo>
                    <a:pt x="1920" y="1053"/>
                  </a:lnTo>
                  <a:lnTo>
                    <a:pt x="3345" y="1074"/>
                  </a:lnTo>
                  <a:lnTo>
                    <a:pt x="3386" y="392"/>
                  </a:lnTo>
                  <a:lnTo>
                    <a:pt x="3407" y="165"/>
                  </a:lnTo>
                  <a:lnTo>
                    <a:pt x="3427" y="21"/>
                  </a:lnTo>
                  <a:close/>
                  <a:moveTo>
                    <a:pt x="3469" y="21"/>
                  </a:moveTo>
                  <a:lnTo>
                    <a:pt x="3489" y="165"/>
                  </a:lnTo>
                  <a:lnTo>
                    <a:pt x="3510" y="392"/>
                  </a:lnTo>
                  <a:lnTo>
                    <a:pt x="3551" y="1094"/>
                  </a:lnTo>
                  <a:lnTo>
                    <a:pt x="3881" y="1094"/>
                  </a:lnTo>
                  <a:lnTo>
                    <a:pt x="5306" y="1074"/>
                  </a:lnTo>
                  <a:lnTo>
                    <a:pt x="5347" y="392"/>
                  </a:lnTo>
                  <a:lnTo>
                    <a:pt x="5368" y="165"/>
                  </a:lnTo>
                  <a:lnTo>
                    <a:pt x="5388" y="2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2186550" y="5189425"/>
              <a:ext cx="23250" cy="2625"/>
            </a:xfrm>
            <a:custGeom>
              <a:rect b="b" l="l" r="r" t="t"/>
              <a:pathLst>
                <a:path extrusionOk="0" fill="none" h="105" w="930">
                  <a:moveTo>
                    <a:pt x="0" y="1"/>
                  </a:moveTo>
                  <a:lnTo>
                    <a:pt x="0" y="1"/>
                  </a:lnTo>
                  <a:lnTo>
                    <a:pt x="21" y="104"/>
                  </a:lnTo>
                  <a:lnTo>
                    <a:pt x="21" y="104"/>
                  </a:lnTo>
                  <a:lnTo>
                    <a:pt x="929" y="63"/>
                  </a:lnTo>
                  <a:lnTo>
                    <a:pt x="578" y="21"/>
                  </a:lnTo>
                  <a:lnTo>
                    <a:pt x="578"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1826350" y="5189425"/>
              <a:ext cx="48025" cy="26875"/>
            </a:xfrm>
            <a:custGeom>
              <a:rect b="b" l="l" r="r" t="t"/>
              <a:pathLst>
                <a:path extrusionOk="0" fill="none" h="1075" w="1921">
                  <a:moveTo>
                    <a:pt x="1" y="1"/>
                  </a:moveTo>
                  <a:lnTo>
                    <a:pt x="1" y="1"/>
                  </a:lnTo>
                  <a:lnTo>
                    <a:pt x="21" y="145"/>
                  </a:lnTo>
                  <a:lnTo>
                    <a:pt x="42" y="372"/>
                  </a:lnTo>
                  <a:lnTo>
                    <a:pt x="83" y="1074"/>
                  </a:lnTo>
                  <a:lnTo>
                    <a:pt x="83" y="1074"/>
                  </a:lnTo>
                  <a:lnTo>
                    <a:pt x="413" y="1074"/>
                  </a:lnTo>
                  <a:lnTo>
                    <a:pt x="413" y="1074"/>
                  </a:lnTo>
                  <a:lnTo>
                    <a:pt x="1838" y="1054"/>
                  </a:lnTo>
                  <a:lnTo>
                    <a:pt x="1838" y="1054"/>
                  </a:lnTo>
                  <a:lnTo>
                    <a:pt x="1879" y="372"/>
                  </a:lnTo>
                  <a:lnTo>
                    <a:pt x="1900" y="145"/>
                  </a:lnTo>
                  <a:lnTo>
                    <a:pt x="1920" y="1"/>
                  </a:lnTo>
                  <a:lnTo>
                    <a:pt x="1920" y="1"/>
                  </a:lnTo>
                  <a:lnTo>
                    <a:pt x="1156" y="1"/>
                  </a:lnTo>
                  <a:lnTo>
                    <a:pt x="1156"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1875375" y="5189425"/>
              <a:ext cx="40275" cy="25825"/>
            </a:xfrm>
            <a:custGeom>
              <a:rect b="b" l="l" r="r" t="t"/>
              <a:pathLst>
                <a:path extrusionOk="0" fill="none" h="1033" w="1611">
                  <a:moveTo>
                    <a:pt x="1611" y="1"/>
                  </a:moveTo>
                  <a:lnTo>
                    <a:pt x="1611" y="1"/>
                  </a:lnTo>
                  <a:lnTo>
                    <a:pt x="0" y="1"/>
                  </a:lnTo>
                  <a:lnTo>
                    <a:pt x="0" y="1"/>
                  </a:lnTo>
                  <a:lnTo>
                    <a:pt x="42" y="145"/>
                  </a:lnTo>
                  <a:lnTo>
                    <a:pt x="62" y="372"/>
                  </a:lnTo>
                  <a:lnTo>
                    <a:pt x="83" y="1033"/>
                  </a:lnTo>
                  <a:lnTo>
                    <a:pt x="83" y="1033"/>
                  </a:lnTo>
                  <a:lnTo>
                    <a:pt x="1528" y="971"/>
                  </a:lnTo>
                  <a:lnTo>
                    <a:pt x="1528" y="971"/>
                  </a:lnTo>
                  <a:lnTo>
                    <a:pt x="1569" y="352"/>
                  </a:lnTo>
                  <a:lnTo>
                    <a:pt x="161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1785575" y="5189425"/>
              <a:ext cx="39775" cy="26350"/>
            </a:xfrm>
            <a:custGeom>
              <a:rect b="b" l="l" r="r" t="t"/>
              <a:pathLst>
                <a:path extrusionOk="0" fill="none" h="1054" w="1591">
                  <a:moveTo>
                    <a:pt x="1" y="1"/>
                  </a:moveTo>
                  <a:lnTo>
                    <a:pt x="1" y="1"/>
                  </a:lnTo>
                  <a:lnTo>
                    <a:pt x="22" y="145"/>
                  </a:lnTo>
                  <a:lnTo>
                    <a:pt x="42" y="352"/>
                  </a:lnTo>
                  <a:lnTo>
                    <a:pt x="83" y="1033"/>
                  </a:lnTo>
                  <a:lnTo>
                    <a:pt x="83" y="1033"/>
                  </a:lnTo>
                  <a:lnTo>
                    <a:pt x="1508" y="1054"/>
                  </a:lnTo>
                  <a:lnTo>
                    <a:pt x="1508" y="1054"/>
                  </a:lnTo>
                  <a:lnTo>
                    <a:pt x="1549" y="372"/>
                  </a:lnTo>
                  <a:lnTo>
                    <a:pt x="1570" y="145"/>
                  </a:lnTo>
                  <a:lnTo>
                    <a:pt x="1590" y="1"/>
                  </a:lnTo>
                  <a:lnTo>
                    <a:pt x="159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2145775" y="5189425"/>
              <a:ext cx="39750" cy="5200"/>
            </a:xfrm>
            <a:custGeom>
              <a:rect b="b" l="l" r="r" t="t"/>
              <a:pathLst>
                <a:path extrusionOk="0" fill="none" h="208" w="1590">
                  <a:moveTo>
                    <a:pt x="1" y="1"/>
                  </a:moveTo>
                  <a:lnTo>
                    <a:pt x="1" y="1"/>
                  </a:lnTo>
                  <a:lnTo>
                    <a:pt x="21" y="207"/>
                  </a:lnTo>
                  <a:lnTo>
                    <a:pt x="21" y="207"/>
                  </a:lnTo>
                  <a:lnTo>
                    <a:pt x="1569" y="104"/>
                  </a:lnTo>
                  <a:lnTo>
                    <a:pt x="1569" y="104"/>
                  </a:lnTo>
                  <a:lnTo>
                    <a:pt x="159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1916650" y="5189425"/>
              <a:ext cx="48025" cy="24275"/>
            </a:xfrm>
            <a:custGeom>
              <a:rect b="b" l="l" r="r" t="t"/>
              <a:pathLst>
                <a:path extrusionOk="0" fill="none" h="971" w="1921">
                  <a:moveTo>
                    <a:pt x="1920" y="1"/>
                  </a:moveTo>
                  <a:lnTo>
                    <a:pt x="1920" y="1"/>
                  </a:lnTo>
                  <a:lnTo>
                    <a:pt x="1" y="1"/>
                  </a:lnTo>
                  <a:lnTo>
                    <a:pt x="1" y="1"/>
                  </a:lnTo>
                  <a:lnTo>
                    <a:pt x="42" y="331"/>
                  </a:lnTo>
                  <a:lnTo>
                    <a:pt x="83" y="971"/>
                  </a:lnTo>
                  <a:lnTo>
                    <a:pt x="83" y="971"/>
                  </a:lnTo>
                  <a:lnTo>
                    <a:pt x="558" y="930"/>
                  </a:lnTo>
                  <a:lnTo>
                    <a:pt x="558" y="930"/>
                  </a:lnTo>
                  <a:lnTo>
                    <a:pt x="1838" y="847"/>
                  </a:lnTo>
                  <a:lnTo>
                    <a:pt x="1838" y="847"/>
                  </a:lnTo>
                  <a:lnTo>
                    <a:pt x="1879" y="290"/>
                  </a:lnTo>
                  <a:lnTo>
                    <a:pt x="192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1739650" y="5189425"/>
              <a:ext cx="44925" cy="25325"/>
            </a:xfrm>
            <a:custGeom>
              <a:rect b="b" l="l" r="r" t="t"/>
              <a:pathLst>
                <a:path extrusionOk="0" fill="none" h="1013" w="1797">
                  <a:moveTo>
                    <a:pt x="1" y="1"/>
                  </a:moveTo>
                  <a:lnTo>
                    <a:pt x="1" y="1"/>
                  </a:lnTo>
                  <a:lnTo>
                    <a:pt x="599" y="950"/>
                  </a:lnTo>
                  <a:lnTo>
                    <a:pt x="599" y="950"/>
                  </a:lnTo>
                  <a:lnTo>
                    <a:pt x="1714" y="1012"/>
                  </a:lnTo>
                  <a:lnTo>
                    <a:pt x="1714" y="1012"/>
                  </a:lnTo>
                  <a:lnTo>
                    <a:pt x="1755" y="352"/>
                  </a:lnTo>
                  <a:lnTo>
                    <a:pt x="1776" y="145"/>
                  </a:lnTo>
                  <a:lnTo>
                    <a:pt x="1797" y="1"/>
                  </a:lnTo>
                  <a:lnTo>
                    <a:pt x="1797"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2096750" y="5189425"/>
              <a:ext cx="48025" cy="8800"/>
            </a:xfrm>
            <a:custGeom>
              <a:rect b="b" l="l" r="r" t="t"/>
              <a:pathLst>
                <a:path extrusionOk="0" fill="none" h="352" w="1921">
                  <a:moveTo>
                    <a:pt x="1" y="1"/>
                  </a:moveTo>
                  <a:lnTo>
                    <a:pt x="1" y="1"/>
                  </a:lnTo>
                  <a:lnTo>
                    <a:pt x="21" y="125"/>
                  </a:lnTo>
                  <a:lnTo>
                    <a:pt x="42" y="352"/>
                  </a:lnTo>
                  <a:lnTo>
                    <a:pt x="42" y="352"/>
                  </a:lnTo>
                  <a:lnTo>
                    <a:pt x="1879" y="207"/>
                  </a:lnTo>
                  <a:lnTo>
                    <a:pt x="1879" y="207"/>
                  </a:lnTo>
                  <a:lnTo>
                    <a:pt x="192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1965675" y="5189425"/>
              <a:ext cx="39775" cy="20675"/>
            </a:xfrm>
            <a:custGeom>
              <a:rect b="b" l="l" r="r" t="t"/>
              <a:pathLst>
                <a:path extrusionOk="0" fill="none" h="827" w="1591">
                  <a:moveTo>
                    <a:pt x="1590" y="1"/>
                  </a:moveTo>
                  <a:lnTo>
                    <a:pt x="1590" y="1"/>
                  </a:lnTo>
                  <a:lnTo>
                    <a:pt x="1" y="1"/>
                  </a:lnTo>
                  <a:lnTo>
                    <a:pt x="1" y="1"/>
                  </a:lnTo>
                  <a:lnTo>
                    <a:pt x="42" y="290"/>
                  </a:lnTo>
                  <a:lnTo>
                    <a:pt x="63" y="826"/>
                  </a:lnTo>
                  <a:lnTo>
                    <a:pt x="63" y="826"/>
                  </a:lnTo>
                  <a:lnTo>
                    <a:pt x="1528" y="703"/>
                  </a:lnTo>
                  <a:lnTo>
                    <a:pt x="1528" y="703"/>
                  </a:lnTo>
                  <a:lnTo>
                    <a:pt x="1569" y="249"/>
                  </a:lnTo>
                  <a:lnTo>
                    <a:pt x="159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2055475" y="5188925"/>
              <a:ext cx="40275" cy="13425"/>
            </a:xfrm>
            <a:custGeom>
              <a:rect b="b" l="l" r="r" t="t"/>
              <a:pathLst>
                <a:path extrusionOk="0" fill="none" h="537" w="1611">
                  <a:moveTo>
                    <a:pt x="0" y="0"/>
                  </a:moveTo>
                  <a:lnTo>
                    <a:pt x="0" y="0"/>
                  </a:lnTo>
                  <a:lnTo>
                    <a:pt x="42" y="186"/>
                  </a:lnTo>
                  <a:lnTo>
                    <a:pt x="62" y="537"/>
                  </a:lnTo>
                  <a:lnTo>
                    <a:pt x="62" y="537"/>
                  </a:lnTo>
                  <a:lnTo>
                    <a:pt x="1569" y="392"/>
                  </a:lnTo>
                  <a:lnTo>
                    <a:pt x="1569" y="392"/>
                  </a:lnTo>
                  <a:lnTo>
                    <a:pt x="1590" y="145"/>
                  </a:lnTo>
                  <a:lnTo>
                    <a:pt x="1610"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2006450" y="5188925"/>
              <a:ext cx="48525" cy="17550"/>
            </a:xfrm>
            <a:custGeom>
              <a:rect b="b" l="l" r="r" t="t"/>
              <a:pathLst>
                <a:path extrusionOk="0" fill="none" h="702" w="1941">
                  <a:moveTo>
                    <a:pt x="1445" y="0"/>
                  </a:moveTo>
                  <a:lnTo>
                    <a:pt x="1445" y="0"/>
                  </a:lnTo>
                  <a:lnTo>
                    <a:pt x="0" y="21"/>
                  </a:lnTo>
                  <a:lnTo>
                    <a:pt x="0" y="21"/>
                  </a:lnTo>
                  <a:lnTo>
                    <a:pt x="42" y="248"/>
                  </a:lnTo>
                  <a:lnTo>
                    <a:pt x="62" y="702"/>
                  </a:lnTo>
                  <a:lnTo>
                    <a:pt x="62" y="702"/>
                  </a:lnTo>
                  <a:lnTo>
                    <a:pt x="1879" y="537"/>
                  </a:lnTo>
                  <a:lnTo>
                    <a:pt x="1879" y="537"/>
                  </a:lnTo>
                  <a:lnTo>
                    <a:pt x="1899" y="186"/>
                  </a:lnTo>
                  <a:lnTo>
                    <a:pt x="1941" y="0"/>
                  </a:lnTo>
                  <a:lnTo>
                    <a:pt x="144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1823250" y="5189425"/>
              <a:ext cx="5200" cy="26875"/>
            </a:xfrm>
            <a:custGeom>
              <a:rect b="b" l="l" r="r" t="t"/>
              <a:pathLst>
                <a:path extrusionOk="0" h="1075" w="208">
                  <a:moveTo>
                    <a:pt x="83" y="1"/>
                  </a:moveTo>
                  <a:lnTo>
                    <a:pt x="63" y="145"/>
                  </a:lnTo>
                  <a:lnTo>
                    <a:pt x="42" y="372"/>
                  </a:lnTo>
                  <a:lnTo>
                    <a:pt x="1" y="1054"/>
                  </a:lnTo>
                  <a:lnTo>
                    <a:pt x="207" y="1074"/>
                  </a:lnTo>
                  <a:lnTo>
                    <a:pt x="166" y="372"/>
                  </a:lnTo>
                  <a:lnTo>
                    <a:pt x="145" y="145"/>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1823250" y="5189425"/>
              <a:ext cx="5200" cy="26875"/>
            </a:xfrm>
            <a:custGeom>
              <a:rect b="b" l="l" r="r" t="t"/>
              <a:pathLst>
                <a:path extrusionOk="0" fill="none" h="1075" w="208">
                  <a:moveTo>
                    <a:pt x="83" y="1"/>
                  </a:moveTo>
                  <a:lnTo>
                    <a:pt x="83" y="1"/>
                  </a:lnTo>
                  <a:lnTo>
                    <a:pt x="63" y="145"/>
                  </a:lnTo>
                  <a:lnTo>
                    <a:pt x="42" y="372"/>
                  </a:lnTo>
                  <a:lnTo>
                    <a:pt x="1" y="1054"/>
                  </a:lnTo>
                  <a:lnTo>
                    <a:pt x="1" y="1054"/>
                  </a:lnTo>
                  <a:lnTo>
                    <a:pt x="207" y="1074"/>
                  </a:lnTo>
                  <a:lnTo>
                    <a:pt x="207" y="1074"/>
                  </a:lnTo>
                  <a:lnTo>
                    <a:pt x="166" y="372"/>
                  </a:lnTo>
                  <a:lnTo>
                    <a:pt x="145" y="145"/>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1782500" y="5189425"/>
              <a:ext cx="5175" cy="25825"/>
            </a:xfrm>
            <a:custGeom>
              <a:rect b="b" l="l" r="r" t="t"/>
              <a:pathLst>
                <a:path extrusionOk="0" h="1033" w="207">
                  <a:moveTo>
                    <a:pt x="83" y="1"/>
                  </a:moveTo>
                  <a:lnTo>
                    <a:pt x="62" y="145"/>
                  </a:lnTo>
                  <a:lnTo>
                    <a:pt x="41" y="352"/>
                  </a:lnTo>
                  <a:lnTo>
                    <a:pt x="0" y="1012"/>
                  </a:lnTo>
                  <a:lnTo>
                    <a:pt x="206" y="1033"/>
                  </a:lnTo>
                  <a:lnTo>
                    <a:pt x="206" y="1033"/>
                  </a:lnTo>
                  <a:lnTo>
                    <a:pt x="165" y="35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1782500" y="5189425"/>
              <a:ext cx="5175" cy="25825"/>
            </a:xfrm>
            <a:custGeom>
              <a:rect b="b" l="l" r="r" t="t"/>
              <a:pathLst>
                <a:path extrusionOk="0" fill="none" h="1033" w="207">
                  <a:moveTo>
                    <a:pt x="83" y="1"/>
                  </a:moveTo>
                  <a:lnTo>
                    <a:pt x="83" y="1"/>
                  </a:lnTo>
                  <a:lnTo>
                    <a:pt x="62" y="145"/>
                  </a:lnTo>
                  <a:lnTo>
                    <a:pt x="41" y="352"/>
                  </a:lnTo>
                  <a:lnTo>
                    <a:pt x="0" y="1012"/>
                  </a:lnTo>
                  <a:lnTo>
                    <a:pt x="0" y="1012"/>
                  </a:lnTo>
                  <a:lnTo>
                    <a:pt x="206" y="1033"/>
                  </a:lnTo>
                  <a:lnTo>
                    <a:pt x="206" y="1033"/>
                  </a:lnTo>
                  <a:lnTo>
                    <a:pt x="165" y="352"/>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1913550" y="5189425"/>
              <a:ext cx="5200" cy="24275"/>
            </a:xfrm>
            <a:custGeom>
              <a:rect b="b" l="l" r="r" t="t"/>
              <a:pathLst>
                <a:path extrusionOk="0" h="971" w="208">
                  <a:moveTo>
                    <a:pt x="84" y="1"/>
                  </a:moveTo>
                  <a:lnTo>
                    <a:pt x="42" y="352"/>
                  </a:lnTo>
                  <a:lnTo>
                    <a:pt x="1" y="971"/>
                  </a:lnTo>
                  <a:lnTo>
                    <a:pt x="207" y="971"/>
                  </a:lnTo>
                  <a:lnTo>
                    <a:pt x="166" y="331"/>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1913550" y="5189425"/>
              <a:ext cx="5200" cy="24275"/>
            </a:xfrm>
            <a:custGeom>
              <a:rect b="b" l="l" r="r" t="t"/>
              <a:pathLst>
                <a:path extrusionOk="0" fill="none" h="971" w="208">
                  <a:moveTo>
                    <a:pt x="125" y="1"/>
                  </a:moveTo>
                  <a:lnTo>
                    <a:pt x="125" y="1"/>
                  </a:lnTo>
                  <a:lnTo>
                    <a:pt x="84" y="1"/>
                  </a:lnTo>
                  <a:lnTo>
                    <a:pt x="84" y="1"/>
                  </a:lnTo>
                  <a:lnTo>
                    <a:pt x="42" y="352"/>
                  </a:lnTo>
                  <a:lnTo>
                    <a:pt x="1" y="971"/>
                  </a:lnTo>
                  <a:lnTo>
                    <a:pt x="1" y="971"/>
                  </a:lnTo>
                  <a:lnTo>
                    <a:pt x="207" y="971"/>
                  </a:lnTo>
                  <a:lnTo>
                    <a:pt x="207" y="971"/>
                  </a:lnTo>
                  <a:lnTo>
                    <a:pt x="166" y="331"/>
                  </a:lnTo>
                  <a:lnTo>
                    <a:pt x="12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1872275" y="5189425"/>
              <a:ext cx="5200" cy="26350"/>
            </a:xfrm>
            <a:custGeom>
              <a:rect b="b" l="l" r="r" t="t"/>
              <a:pathLst>
                <a:path extrusionOk="0" h="1054" w="208">
                  <a:moveTo>
                    <a:pt x="83" y="1"/>
                  </a:moveTo>
                  <a:lnTo>
                    <a:pt x="63" y="145"/>
                  </a:lnTo>
                  <a:lnTo>
                    <a:pt x="42" y="372"/>
                  </a:lnTo>
                  <a:lnTo>
                    <a:pt x="1" y="1054"/>
                  </a:lnTo>
                  <a:lnTo>
                    <a:pt x="1" y="1054"/>
                  </a:lnTo>
                  <a:lnTo>
                    <a:pt x="207" y="1033"/>
                  </a:lnTo>
                  <a:lnTo>
                    <a:pt x="186" y="372"/>
                  </a:lnTo>
                  <a:lnTo>
                    <a:pt x="166"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1872275" y="5189425"/>
              <a:ext cx="5200" cy="26350"/>
            </a:xfrm>
            <a:custGeom>
              <a:rect b="b" l="l" r="r" t="t"/>
              <a:pathLst>
                <a:path extrusionOk="0" fill="none" h="1054" w="208">
                  <a:moveTo>
                    <a:pt x="124" y="1"/>
                  </a:moveTo>
                  <a:lnTo>
                    <a:pt x="124" y="1"/>
                  </a:lnTo>
                  <a:lnTo>
                    <a:pt x="83" y="1"/>
                  </a:lnTo>
                  <a:lnTo>
                    <a:pt x="83" y="1"/>
                  </a:lnTo>
                  <a:lnTo>
                    <a:pt x="63" y="145"/>
                  </a:lnTo>
                  <a:lnTo>
                    <a:pt x="42" y="372"/>
                  </a:lnTo>
                  <a:lnTo>
                    <a:pt x="1" y="1054"/>
                  </a:lnTo>
                  <a:lnTo>
                    <a:pt x="1" y="1054"/>
                  </a:lnTo>
                  <a:lnTo>
                    <a:pt x="207" y="1033"/>
                  </a:lnTo>
                  <a:lnTo>
                    <a:pt x="207" y="1033"/>
                  </a:lnTo>
                  <a:lnTo>
                    <a:pt x="186" y="372"/>
                  </a:lnTo>
                  <a:lnTo>
                    <a:pt x="166" y="145"/>
                  </a:lnTo>
                  <a:lnTo>
                    <a:pt x="1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2003875" y="5189425"/>
              <a:ext cx="4150" cy="17575"/>
            </a:xfrm>
            <a:custGeom>
              <a:rect b="b" l="l" r="r" t="t"/>
              <a:pathLst>
                <a:path extrusionOk="0" h="703" w="166">
                  <a:moveTo>
                    <a:pt x="62" y="1"/>
                  </a:moveTo>
                  <a:lnTo>
                    <a:pt x="41" y="249"/>
                  </a:lnTo>
                  <a:lnTo>
                    <a:pt x="0" y="703"/>
                  </a:lnTo>
                  <a:lnTo>
                    <a:pt x="0" y="703"/>
                  </a:lnTo>
                  <a:lnTo>
                    <a:pt x="165" y="682"/>
                  </a:lnTo>
                  <a:lnTo>
                    <a:pt x="145" y="228"/>
                  </a:lnTo>
                  <a:lnTo>
                    <a:pt x="10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2003875" y="5189425"/>
              <a:ext cx="4150" cy="17575"/>
            </a:xfrm>
            <a:custGeom>
              <a:rect b="b" l="l" r="r" t="t"/>
              <a:pathLst>
                <a:path extrusionOk="0" fill="none" h="703" w="166">
                  <a:moveTo>
                    <a:pt x="103" y="1"/>
                  </a:moveTo>
                  <a:lnTo>
                    <a:pt x="103" y="1"/>
                  </a:lnTo>
                  <a:lnTo>
                    <a:pt x="62" y="1"/>
                  </a:lnTo>
                  <a:lnTo>
                    <a:pt x="62" y="1"/>
                  </a:lnTo>
                  <a:lnTo>
                    <a:pt x="41" y="249"/>
                  </a:lnTo>
                  <a:lnTo>
                    <a:pt x="0" y="703"/>
                  </a:lnTo>
                  <a:lnTo>
                    <a:pt x="0" y="703"/>
                  </a:lnTo>
                  <a:lnTo>
                    <a:pt x="165" y="682"/>
                  </a:lnTo>
                  <a:lnTo>
                    <a:pt x="165" y="682"/>
                  </a:lnTo>
                  <a:lnTo>
                    <a:pt x="145" y="228"/>
                  </a:lnTo>
                  <a:lnTo>
                    <a:pt x="10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1962575" y="5189425"/>
              <a:ext cx="4675" cy="21200"/>
            </a:xfrm>
            <a:custGeom>
              <a:rect b="b" l="l" r="r" t="t"/>
              <a:pathLst>
                <a:path extrusionOk="0" h="848" w="187">
                  <a:moveTo>
                    <a:pt x="83" y="1"/>
                  </a:moveTo>
                  <a:lnTo>
                    <a:pt x="42" y="290"/>
                  </a:lnTo>
                  <a:lnTo>
                    <a:pt x="1" y="847"/>
                  </a:lnTo>
                  <a:lnTo>
                    <a:pt x="1" y="847"/>
                  </a:lnTo>
                  <a:lnTo>
                    <a:pt x="187" y="826"/>
                  </a:lnTo>
                  <a:lnTo>
                    <a:pt x="166" y="290"/>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1962575" y="5189425"/>
              <a:ext cx="4675" cy="21200"/>
            </a:xfrm>
            <a:custGeom>
              <a:rect b="b" l="l" r="r" t="t"/>
              <a:pathLst>
                <a:path extrusionOk="0" fill="none" h="848" w="187">
                  <a:moveTo>
                    <a:pt x="125" y="1"/>
                  </a:moveTo>
                  <a:lnTo>
                    <a:pt x="125" y="1"/>
                  </a:lnTo>
                  <a:lnTo>
                    <a:pt x="83" y="1"/>
                  </a:lnTo>
                  <a:lnTo>
                    <a:pt x="83" y="1"/>
                  </a:lnTo>
                  <a:lnTo>
                    <a:pt x="42" y="290"/>
                  </a:lnTo>
                  <a:lnTo>
                    <a:pt x="1" y="847"/>
                  </a:lnTo>
                  <a:lnTo>
                    <a:pt x="1" y="847"/>
                  </a:lnTo>
                  <a:lnTo>
                    <a:pt x="187" y="826"/>
                  </a:lnTo>
                  <a:lnTo>
                    <a:pt x="187" y="826"/>
                  </a:lnTo>
                  <a:lnTo>
                    <a:pt x="166" y="290"/>
                  </a:lnTo>
                  <a:lnTo>
                    <a:pt x="12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2094700" y="5189425"/>
              <a:ext cx="3100" cy="9325"/>
            </a:xfrm>
            <a:custGeom>
              <a:rect b="b" l="l" r="r" t="t"/>
              <a:pathLst>
                <a:path extrusionOk="0" h="373" w="124">
                  <a:moveTo>
                    <a:pt x="41" y="1"/>
                  </a:moveTo>
                  <a:lnTo>
                    <a:pt x="21" y="125"/>
                  </a:lnTo>
                  <a:lnTo>
                    <a:pt x="0" y="372"/>
                  </a:lnTo>
                  <a:lnTo>
                    <a:pt x="0" y="372"/>
                  </a:lnTo>
                  <a:lnTo>
                    <a:pt x="124" y="352"/>
                  </a:lnTo>
                  <a:lnTo>
                    <a:pt x="103" y="125"/>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2094700" y="5189425"/>
              <a:ext cx="3100" cy="9325"/>
            </a:xfrm>
            <a:custGeom>
              <a:rect b="b" l="l" r="r" t="t"/>
              <a:pathLst>
                <a:path extrusionOk="0" fill="none" h="373" w="124">
                  <a:moveTo>
                    <a:pt x="41" y="1"/>
                  </a:moveTo>
                  <a:lnTo>
                    <a:pt x="41" y="1"/>
                  </a:lnTo>
                  <a:lnTo>
                    <a:pt x="21" y="125"/>
                  </a:lnTo>
                  <a:lnTo>
                    <a:pt x="0" y="372"/>
                  </a:lnTo>
                  <a:lnTo>
                    <a:pt x="0" y="372"/>
                  </a:lnTo>
                  <a:lnTo>
                    <a:pt x="124" y="352"/>
                  </a:lnTo>
                  <a:lnTo>
                    <a:pt x="124" y="352"/>
                  </a:lnTo>
                  <a:lnTo>
                    <a:pt x="103" y="125"/>
                  </a:lnTo>
                  <a:lnTo>
                    <a:pt x="83" y="1"/>
                  </a:lnTo>
                  <a:lnTo>
                    <a:pt x="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2053400" y="5188925"/>
              <a:ext cx="3650" cy="13425"/>
            </a:xfrm>
            <a:custGeom>
              <a:rect b="b" l="l" r="r" t="t"/>
              <a:pathLst>
                <a:path extrusionOk="0" h="537" w="146">
                  <a:moveTo>
                    <a:pt x="63" y="0"/>
                  </a:moveTo>
                  <a:lnTo>
                    <a:pt x="21" y="186"/>
                  </a:lnTo>
                  <a:lnTo>
                    <a:pt x="1" y="537"/>
                  </a:lnTo>
                  <a:lnTo>
                    <a:pt x="145" y="537"/>
                  </a:lnTo>
                  <a:lnTo>
                    <a:pt x="125" y="186"/>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2053400" y="5188925"/>
              <a:ext cx="3650" cy="13425"/>
            </a:xfrm>
            <a:custGeom>
              <a:rect b="b" l="l" r="r" t="t"/>
              <a:pathLst>
                <a:path extrusionOk="0" fill="none" h="537" w="146">
                  <a:moveTo>
                    <a:pt x="63" y="0"/>
                  </a:moveTo>
                  <a:lnTo>
                    <a:pt x="63" y="0"/>
                  </a:lnTo>
                  <a:lnTo>
                    <a:pt x="21" y="186"/>
                  </a:lnTo>
                  <a:lnTo>
                    <a:pt x="1" y="537"/>
                  </a:lnTo>
                  <a:lnTo>
                    <a:pt x="1" y="537"/>
                  </a:lnTo>
                  <a:lnTo>
                    <a:pt x="145" y="537"/>
                  </a:lnTo>
                  <a:lnTo>
                    <a:pt x="145" y="537"/>
                  </a:lnTo>
                  <a:lnTo>
                    <a:pt x="125" y="186"/>
                  </a:lnTo>
                  <a:lnTo>
                    <a:pt x="83"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2185000" y="5189425"/>
              <a:ext cx="2075" cy="2625"/>
            </a:xfrm>
            <a:custGeom>
              <a:rect b="b" l="l" r="r" t="t"/>
              <a:pathLst>
                <a:path extrusionOk="0" h="105" w="83">
                  <a:moveTo>
                    <a:pt x="21" y="1"/>
                  </a:moveTo>
                  <a:lnTo>
                    <a:pt x="0" y="104"/>
                  </a:lnTo>
                  <a:lnTo>
                    <a:pt x="83" y="104"/>
                  </a:lnTo>
                  <a:lnTo>
                    <a:pt x="62"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2185000" y="5189425"/>
              <a:ext cx="2075" cy="2625"/>
            </a:xfrm>
            <a:custGeom>
              <a:rect b="b" l="l" r="r" t="t"/>
              <a:pathLst>
                <a:path extrusionOk="0" fill="none" h="105" w="83">
                  <a:moveTo>
                    <a:pt x="21" y="1"/>
                  </a:moveTo>
                  <a:lnTo>
                    <a:pt x="21" y="1"/>
                  </a:lnTo>
                  <a:lnTo>
                    <a:pt x="0" y="104"/>
                  </a:lnTo>
                  <a:lnTo>
                    <a:pt x="0" y="104"/>
                  </a:lnTo>
                  <a:lnTo>
                    <a:pt x="83" y="104"/>
                  </a:lnTo>
                  <a:lnTo>
                    <a:pt x="83" y="104"/>
                  </a:lnTo>
                  <a:lnTo>
                    <a:pt x="62" y="1"/>
                  </a:lnTo>
                  <a:lnTo>
                    <a:pt x="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2143700" y="5189425"/>
              <a:ext cx="2625" cy="5200"/>
            </a:xfrm>
            <a:custGeom>
              <a:rect b="b" l="l" r="r" t="t"/>
              <a:pathLst>
                <a:path extrusionOk="0" h="208" w="105">
                  <a:moveTo>
                    <a:pt x="42" y="1"/>
                  </a:moveTo>
                  <a:lnTo>
                    <a:pt x="1" y="207"/>
                  </a:lnTo>
                  <a:lnTo>
                    <a:pt x="104" y="207"/>
                  </a:lnTo>
                  <a:lnTo>
                    <a:pt x="8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2143700" y="5189425"/>
              <a:ext cx="2625" cy="5200"/>
            </a:xfrm>
            <a:custGeom>
              <a:rect b="b" l="l" r="r" t="t"/>
              <a:pathLst>
                <a:path extrusionOk="0" fill="none" h="208" w="105">
                  <a:moveTo>
                    <a:pt x="42" y="1"/>
                  </a:moveTo>
                  <a:lnTo>
                    <a:pt x="42" y="1"/>
                  </a:lnTo>
                  <a:lnTo>
                    <a:pt x="1" y="207"/>
                  </a:lnTo>
                  <a:lnTo>
                    <a:pt x="1" y="207"/>
                  </a:lnTo>
                  <a:lnTo>
                    <a:pt x="104" y="207"/>
                  </a:lnTo>
                  <a:lnTo>
                    <a:pt x="104" y="207"/>
                  </a:lnTo>
                  <a:lnTo>
                    <a:pt x="84" y="1"/>
                  </a:lnTo>
                  <a:lnTo>
                    <a:pt x="4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1739150" y="5188400"/>
              <a:ext cx="303450" cy="1050"/>
            </a:xfrm>
            <a:custGeom>
              <a:rect b="b" l="l" r="r" t="t"/>
              <a:pathLst>
                <a:path extrusionOk="0" h="42" w="12138">
                  <a:moveTo>
                    <a:pt x="0" y="1"/>
                  </a:moveTo>
                  <a:lnTo>
                    <a:pt x="21" y="42"/>
                  </a:lnTo>
                  <a:lnTo>
                    <a:pt x="10692" y="42"/>
                  </a:lnTo>
                  <a:lnTo>
                    <a:pt x="12137" y="21"/>
                  </a:lnTo>
                  <a:lnTo>
                    <a:pt x="0"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1739150" y="5188400"/>
              <a:ext cx="303450" cy="1050"/>
            </a:xfrm>
            <a:custGeom>
              <a:rect b="b" l="l" r="r" t="t"/>
              <a:pathLst>
                <a:path extrusionOk="0" fill="none" h="42" w="12138">
                  <a:moveTo>
                    <a:pt x="0" y="1"/>
                  </a:moveTo>
                  <a:lnTo>
                    <a:pt x="0" y="1"/>
                  </a:lnTo>
                  <a:lnTo>
                    <a:pt x="21" y="42"/>
                  </a:lnTo>
                  <a:lnTo>
                    <a:pt x="21" y="42"/>
                  </a:lnTo>
                  <a:lnTo>
                    <a:pt x="1817" y="42"/>
                  </a:lnTo>
                  <a:lnTo>
                    <a:pt x="1817" y="42"/>
                  </a:lnTo>
                  <a:lnTo>
                    <a:pt x="1858" y="42"/>
                  </a:lnTo>
                  <a:lnTo>
                    <a:pt x="1858" y="42"/>
                  </a:lnTo>
                  <a:lnTo>
                    <a:pt x="3447" y="42"/>
                  </a:lnTo>
                  <a:lnTo>
                    <a:pt x="3447" y="42"/>
                  </a:lnTo>
                  <a:lnTo>
                    <a:pt x="3489" y="42"/>
                  </a:lnTo>
                  <a:lnTo>
                    <a:pt x="3489" y="42"/>
                  </a:lnTo>
                  <a:lnTo>
                    <a:pt x="4644" y="42"/>
                  </a:lnTo>
                  <a:lnTo>
                    <a:pt x="4644" y="42"/>
                  </a:lnTo>
                  <a:lnTo>
                    <a:pt x="5408" y="42"/>
                  </a:lnTo>
                  <a:lnTo>
                    <a:pt x="5408" y="42"/>
                  </a:lnTo>
                  <a:lnTo>
                    <a:pt x="5449" y="42"/>
                  </a:lnTo>
                  <a:lnTo>
                    <a:pt x="5449" y="42"/>
                  </a:lnTo>
                  <a:lnTo>
                    <a:pt x="7060" y="42"/>
                  </a:lnTo>
                  <a:lnTo>
                    <a:pt x="7060" y="42"/>
                  </a:lnTo>
                  <a:lnTo>
                    <a:pt x="7101" y="42"/>
                  </a:lnTo>
                  <a:lnTo>
                    <a:pt x="7101" y="42"/>
                  </a:lnTo>
                  <a:lnTo>
                    <a:pt x="9020" y="42"/>
                  </a:lnTo>
                  <a:lnTo>
                    <a:pt x="9020" y="42"/>
                  </a:lnTo>
                  <a:lnTo>
                    <a:pt x="9062" y="42"/>
                  </a:lnTo>
                  <a:lnTo>
                    <a:pt x="9062" y="42"/>
                  </a:lnTo>
                  <a:lnTo>
                    <a:pt x="10651" y="42"/>
                  </a:lnTo>
                  <a:lnTo>
                    <a:pt x="10651" y="42"/>
                  </a:lnTo>
                  <a:lnTo>
                    <a:pt x="10692" y="42"/>
                  </a:lnTo>
                  <a:lnTo>
                    <a:pt x="10692" y="42"/>
                  </a:lnTo>
                  <a:lnTo>
                    <a:pt x="12137" y="2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1443450" y="5325150"/>
              <a:ext cx="652800" cy="28400"/>
            </a:xfrm>
            <a:custGeom>
              <a:rect b="b" l="l" r="r" t="t"/>
              <a:pathLst>
                <a:path extrusionOk="0" h="1136" w="26112">
                  <a:moveTo>
                    <a:pt x="24213" y="62"/>
                  </a:moveTo>
                  <a:lnTo>
                    <a:pt x="24234" y="166"/>
                  </a:lnTo>
                  <a:lnTo>
                    <a:pt x="25162" y="124"/>
                  </a:lnTo>
                  <a:lnTo>
                    <a:pt x="26112" y="83"/>
                  </a:lnTo>
                  <a:lnTo>
                    <a:pt x="24213" y="62"/>
                  </a:lnTo>
                  <a:close/>
                  <a:moveTo>
                    <a:pt x="22562" y="62"/>
                  </a:moveTo>
                  <a:lnTo>
                    <a:pt x="22603" y="269"/>
                  </a:lnTo>
                  <a:lnTo>
                    <a:pt x="24151" y="166"/>
                  </a:lnTo>
                  <a:lnTo>
                    <a:pt x="24151" y="62"/>
                  </a:lnTo>
                  <a:close/>
                  <a:moveTo>
                    <a:pt x="20601" y="62"/>
                  </a:moveTo>
                  <a:lnTo>
                    <a:pt x="20642" y="413"/>
                  </a:lnTo>
                  <a:lnTo>
                    <a:pt x="22479" y="269"/>
                  </a:lnTo>
                  <a:lnTo>
                    <a:pt x="22520" y="62"/>
                  </a:lnTo>
                  <a:close/>
                  <a:moveTo>
                    <a:pt x="15048" y="62"/>
                  </a:moveTo>
                  <a:lnTo>
                    <a:pt x="15275" y="496"/>
                  </a:lnTo>
                  <a:lnTo>
                    <a:pt x="15296" y="228"/>
                  </a:lnTo>
                  <a:lnTo>
                    <a:pt x="15317" y="62"/>
                  </a:lnTo>
                  <a:close/>
                  <a:moveTo>
                    <a:pt x="18970" y="62"/>
                  </a:moveTo>
                  <a:lnTo>
                    <a:pt x="18991" y="248"/>
                  </a:lnTo>
                  <a:lnTo>
                    <a:pt x="19011" y="558"/>
                  </a:lnTo>
                  <a:lnTo>
                    <a:pt x="20518" y="434"/>
                  </a:lnTo>
                  <a:lnTo>
                    <a:pt x="20559" y="62"/>
                  </a:lnTo>
                  <a:close/>
                  <a:moveTo>
                    <a:pt x="17897" y="42"/>
                  </a:moveTo>
                  <a:lnTo>
                    <a:pt x="17009" y="62"/>
                  </a:lnTo>
                  <a:lnTo>
                    <a:pt x="17030" y="310"/>
                  </a:lnTo>
                  <a:lnTo>
                    <a:pt x="17071" y="744"/>
                  </a:lnTo>
                  <a:lnTo>
                    <a:pt x="18867" y="578"/>
                  </a:lnTo>
                  <a:lnTo>
                    <a:pt x="18888" y="248"/>
                  </a:lnTo>
                  <a:lnTo>
                    <a:pt x="18908" y="62"/>
                  </a:lnTo>
                  <a:lnTo>
                    <a:pt x="17897" y="42"/>
                  </a:lnTo>
                  <a:close/>
                  <a:moveTo>
                    <a:pt x="1" y="0"/>
                  </a:moveTo>
                  <a:lnTo>
                    <a:pt x="888" y="207"/>
                  </a:lnTo>
                  <a:lnTo>
                    <a:pt x="909" y="62"/>
                  </a:lnTo>
                  <a:lnTo>
                    <a:pt x="930" y="21"/>
                  </a:lnTo>
                  <a:lnTo>
                    <a:pt x="950" y="62"/>
                  </a:lnTo>
                  <a:lnTo>
                    <a:pt x="971" y="228"/>
                  </a:lnTo>
                  <a:lnTo>
                    <a:pt x="1735" y="372"/>
                  </a:lnTo>
                  <a:lnTo>
                    <a:pt x="2498" y="517"/>
                  </a:lnTo>
                  <a:lnTo>
                    <a:pt x="2519" y="145"/>
                  </a:lnTo>
                  <a:lnTo>
                    <a:pt x="2540" y="42"/>
                  </a:lnTo>
                  <a:lnTo>
                    <a:pt x="2560" y="21"/>
                  </a:lnTo>
                  <a:lnTo>
                    <a:pt x="2581" y="42"/>
                  </a:lnTo>
                  <a:lnTo>
                    <a:pt x="2602" y="145"/>
                  </a:lnTo>
                  <a:lnTo>
                    <a:pt x="2643" y="537"/>
                  </a:lnTo>
                  <a:lnTo>
                    <a:pt x="3530" y="682"/>
                  </a:lnTo>
                  <a:lnTo>
                    <a:pt x="4439" y="805"/>
                  </a:lnTo>
                  <a:lnTo>
                    <a:pt x="4480" y="269"/>
                  </a:lnTo>
                  <a:lnTo>
                    <a:pt x="4501" y="104"/>
                  </a:lnTo>
                  <a:lnTo>
                    <a:pt x="4521" y="21"/>
                  </a:lnTo>
                  <a:lnTo>
                    <a:pt x="2746" y="0"/>
                  </a:lnTo>
                  <a:close/>
                  <a:moveTo>
                    <a:pt x="15358" y="62"/>
                  </a:moveTo>
                  <a:lnTo>
                    <a:pt x="15399" y="331"/>
                  </a:lnTo>
                  <a:lnTo>
                    <a:pt x="15420" y="805"/>
                  </a:lnTo>
                  <a:lnTo>
                    <a:pt x="15461" y="888"/>
                  </a:lnTo>
                  <a:lnTo>
                    <a:pt x="16885" y="764"/>
                  </a:lnTo>
                  <a:lnTo>
                    <a:pt x="16927" y="310"/>
                  </a:lnTo>
                  <a:lnTo>
                    <a:pt x="16947" y="62"/>
                  </a:lnTo>
                  <a:close/>
                  <a:moveTo>
                    <a:pt x="4542" y="21"/>
                  </a:moveTo>
                  <a:lnTo>
                    <a:pt x="4562" y="104"/>
                  </a:lnTo>
                  <a:lnTo>
                    <a:pt x="4583" y="289"/>
                  </a:lnTo>
                  <a:lnTo>
                    <a:pt x="4624" y="826"/>
                  </a:lnTo>
                  <a:lnTo>
                    <a:pt x="5347" y="909"/>
                  </a:lnTo>
                  <a:lnTo>
                    <a:pt x="6069" y="971"/>
                  </a:lnTo>
                  <a:lnTo>
                    <a:pt x="6111" y="351"/>
                  </a:lnTo>
                  <a:lnTo>
                    <a:pt x="6131" y="145"/>
                  </a:lnTo>
                  <a:lnTo>
                    <a:pt x="6152" y="42"/>
                  </a:lnTo>
                  <a:lnTo>
                    <a:pt x="4542" y="21"/>
                  </a:lnTo>
                  <a:close/>
                  <a:moveTo>
                    <a:pt x="6193" y="42"/>
                  </a:moveTo>
                  <a:lnTo>
                    <a:pt x="6214" y="145"/>
                  </a:lnTo>
                  <a:lnTo>
                    <a:pt x="6234" y="351"/>
                  </a:lnTo>
                  <a:lnTo>
                    <a:pt x="6276" y="991"/>
                  </a:lnTo>
                  <a:lnTo>
                    <a:pt x="7143" y="1053"/>
                  </a:lnTo>
                  <a:lnTo>
                    <a:pt x="8030" y="1094"/>
                  </a:lnTo>
                  <a:lnTo>
                    <a:pt x="8072" y="393"/>
                  </a:lnTo>
                  <a:lnTo>
                    <a:pt x="8092" y="166"/>
                  </a:lnTo>
                  <a:lnTo>
                    <a:pt x="8113" y="42"/>
                  </a:lnTo>
                  <a:close/>
                  <a:moveTo>
                    <a:pt x="8154" y="42"/>
                  </a:moveTo>
                  <a:lnTo>
                    <a:pt x="8175" y="186"/>
                  </a:lnTo>
                  <a:lnTo>
                    <a:pt x="8195" y="413"/>
                  </a:lnTo>
                  <a:lnTo>
                    <a:pt x="8237" y="1094"/>
                  </a:lnTo>
                  <a:lnTo>
                    <a:pt x="9661" y="1136"/>
                  </a:lnTo>
                  <a:lnTo>
                    <a:pt x="9702" y="434"/>
                  </a:lnTo>
                  <a:lnTo>
                    <a:pt x="9723" y="186"/>
                  </a:lnTo>
                  <a:lnTo>
                    <a:pt x="9743" y="42"/>
                  </a:lnTo>
                  <a:close/>
                  <a:moveTo>
                    <a:pt x="9785" y="42"/>
                  </a:moveTo>
                  <a:lnTo>
                    <a:pt x="9826" y="186"/>
                  </a:lnTo>
                  <a:lnTo>
                    <a:pt x="9847" y="434"/>
                  </a:lnTo>
                  <a:lnTo>
                    <a:pt x="9867" y="1136"/>
                  </a:lnTo>
                  <a:lnTo>
                    <a:pt x="10094" y="1136"/>
                  </a:lnTo>
                  <a:lnTo>
                    <a:pt x="11519" y="1115"/>
                  </a:lnTo>
                  <a:lnTo>
                    <a:pt x="10136" y="4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2097775" y="5327225"/>
              <a:ext cx="17575" cy="25"/>
            </a:xfrm>
            <a:custGeom>
              <a:rect b="b" l="l" r="r" t="t"/>
              <a:pathLst>
                <a:path extrusionOk="0" fill="none" h="1" w="703">
                  <a:moveTo>
                    <a:pt x="1" y="0"/>
                  </a:moveTo>
                  <a:lnTo>
                    <a:pt x="1" y="0"/>
                  </a:lnTo>
                  <a:lnTo>
                    <a:pt x="1" y="0"/>
                  </a:lnTo>
                  <a:lnTo>
                    <a:pt x="1" y="0"/>
                  </a:lnTo>
                  <a:lnTo>
                    <a:pt x="703"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2048750" y="5326700"/>
              <a:ext cx="47500" cy="2600"/>
            </a:xfrm>
            <a:custGeom>
              <a:rect b="b" l="l" r="r" t="t"/>
              <a:pathLst>
                <a:path extrusionOk="0" fill="none" h="104" w="1900">
                  <a:moveTo>
                    <a:pt x="1" y="0"/>
                  </a:moveTo>
                  <a:lnTo>
                    <a:pt x="1" y="0"/>
                  </a:lnTo>
                  <a:lnTo>
                    <a:pt x="22" y="104"/>
                  </a:lnTo>
                  <a:lnTo>
                    <a:pt x="22" y="104"/>
                  </a:lnTo>
                  <a:lnTo>
                    <a:pt x="950" y="62"/>
                  </a:lnTo>
                  <a:lnTo>
                    <a:pt x="1900" y="21"/>
                  </a:lnTo>
                  <a:lnTo>
                    <a:pt x="1900" y="21"/>
                  </a:lnTo>
                  <a:lnTo>
                    <a:pt x="1900"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2007475" y="5326700"/>
              <a:ext cx="39775" cy="5175"/>
            </a:xfrm>
            <a:custGeom>
              <a:rect b="b" l="l" r="r" t="t"/>
              <a:pathLst>
                <a:path extrusionOk="0" fill="none" h="207" w="1591">
                  <a:moveTo>
                    <a:pt x="1" y="0"/>
                  </a:moveTo>
                  <a:lnTo>
                    <a:pt x="1" y="0"/>
                  </a:lnTo>
                  <a:lnTo>
                    <a:pt x="42" y="207"/>
                  </a:lnTo>
                  <a:lnTo>
                    <a:pt x="42" y="207"/>
                  </a:lnTo>
                  <a:lnTo>
                    <a:pt x="1590" y="104"/>
                  </a:lnTo>
                  <a:lnTo>
                    <a:pt x="1590" y="104"/>
                  </a:lnTo>
                  <a:lnTo>
                    <a:pt x="1590"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1958450" y="5326700"/>
              <a:ext cx="48025" cy="8800"/>
            </a:xfrm>
            <a:custGeom>
              <a:rect b="b" l="l" r="r" t="t"/>
              <a:pathLst>
                <a:path extrusionOk="0" fill="none" h="352" w="1921">
                  <a:moveTo>
                    <a:pt x="1" y="0"/>
                  </a:moveTo>
                  <a:lnTo>
                    <a:pt x="1" y="0"/>
                  </a:lnTo>
                  <a:lnTo>
                    <a:pt x="42" y="351"/>
                  </a:lnTo>
                  <a:lnTo>
                    <a:pt x="42" y="351"/>
                  </a:lnTo>
                  <a:lnTo>
                    <a:pt x="1879" y="207"/>
                  </a:lnTo>
                  <a:lnTo>
                    <a:pt x="1879" y="207"/>
                  </a:lnTo>
                  <a:lnTo>
                    <a:pt x="1920"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1917700" y="5326700"/>
              <a:ext cx="39750" cy="12400"/>
            </a:xfrm>
            <a:custGeom>
              <a:rect b="b" l="l" r="r" t="t"/>
              <a:pathLst>
                <a:path extrusionOk="0" fill="none" h="496" w="1590">
                  <a:moveTo>
                    <a:pt x="0" y="0"/>
                  </a:moveTo>
                  <a:lnTo>
                    <a:pt x="0" y="0"/>
                  </a:lnTo>
                  <a:lnTo>
                    <a:pt x="21" y="186"/>
                  </a:lnTo>
                  <a:lnTo>
                    <a:pt x="41" y="496"/>
                  </a:lnTo>
                  <a:lnTo>
                    <a:pt x="41" y="496"/>
                  </a:lnTo>
                  <a:lnTo>
                    <a:pt x="1548" y="372"/>
                  </a:lnTo>
                  <a:lnTo>
                    <a:pt x="1548" y="372"/>
                  </a:lnTo>
                  <a:lnTo>
                    <a:pt x="1589"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1819650" y="5326700"/>
              <a:ext cx="6725" cy="10850"/>
            </a:xfrm>
            <a:custGeom>
              <a:rect b="b" l="l" r="r" t="t"/>
              <a:pathLst>
                <a:path extrusionOk="0" fill="none" h="434" w="269">
                  <a:moveTo>
                    <a:pt x="269" y="0"/>
                  </a:moveTo>
                  <a:lnTo>
                    <a:pt x="269" y="0"/>
                  </a:lnTo>
                  <a:lnTo>
                    <a:pt x="0" y="0"/>
                  </a:lnTo>
                  <a:lnTo>
                    <a:pt x="0" y="0"/>
                  </a:lnTo>
                  <a:lnTo>
                    <a:pt x="227" y="434"/>
                  </a:lnTo>
                  <a:lnTo>
                    <a:pt x="227" y="434"/>
                  </a:lnTo>
                  <a:lnTo>
                    <a:pt x="248" y="166"/>
                  </a:lnTo>
                  <a:lnTo>
                    <a:pt x="26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1827375" y="5326700"/>
              <a:ext cx="39775" cy="20675"/>
            </a:xfrm>
            <a:custGeom>
              <a:rect b="b" l="l" r="r" t="t"/>
              <a:pathLst>
                <a:path extrusionOk="0" fill="none" h="827" w="1591">
                  <a:moveTo>
                    <a:pt x="1590" y="0"/>
                  </a:moveTo>
                  <a:lnTo>
                    <a:pt x="1590" y="0"/>
                  </a:lnTo>
                  <a:lnTo>
                    <a:pt x="1" y="0"/>
                  </a:lnTo>
                  <a:lnTo>
                    <a:pt x="1" y="0"/>
                  </a:lnTo>
                  <a:lnTo>
                    <a:pt x="42" y="269"/>
                  </a:lnTo>
                  <a:lnTo>
                    <a:pt x="63" y="743"/>
                  </a:lnTo>
                  <a:lnTo>
                    <a:pt x="63" y="743"/>
                  </a:lnTo>
                  <a:lnTo>
                    <a:pt x="104" y="826"/>
                  </a:lnTo>
                  <a:lnTo>
                    <a:pt x="104" y="826"/>
                  </a:lnTo>
                  <a:lnTo>
                    <a:pt x="1528" y="702"/>
                  </a:lnTo>
                  <a:lnTo>
                    <a:pt x="1528" y="702"/>
                  </a:lnTo>
                  <a:lnTo>
                    <a:pt x="1570" y="248"/>
                  </a:lnTo>
                  <a:lnTo>
                    <a:pt x="159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1868675" y="5326175"/>
              <a:ext cx="47500" cy="17575"/>
            </a:xfrm>
            <a:custGeom>
              <a:rect b="b" l="l" r="r" t="t"/>
              <a:pathLst>
                <a:path extrusionOk="0" fill="none" h="703" w="1900">
                  <a:moveTo>
                    <a:pt x="888" y="1"/>
                  </a:moveTo>
                  <a:lnTo>
                    <a:pt x="888" y="1"/>
                  </a:lnTo>
                  <a:lnTo>
                    <a:pt x="0" y="21"/>
                  </a:lnTo>
                  <a:lnTo>
                    <a:pt x="0" y="21"/>
                  </a:lnTo>
                  <a:lnTo>
                    <a:pt x="21" y="269"/>
                  </a:lnTo>
                  <a:lnTo>
                    <a:pt x="62" y="703"/>
                  </a:lnTo>
                  <a:lnTo>
                    <a:pt x="62" y="703"/>
                  </a:lnTo>
                  <a:lnTo>
                    <a:pt x="1858" y="537"/>
                  </a:lnTo>
                  <a:lnTo>
                    <a:pt x="1858" y="537"/>
                  </a:lnTo>
                  <a:lnTo>
                    <a:pt x="1879" y="207"/>
                  </a:lnTo>
                  <a:lnTo>
                    <a:pt x="1899" y="21"/>
                  </a:lnTo>
                  <a:lnTo>
                    <a:pt x="88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1688050" y="5326175"/>
              <a:ext cx="43375" cy="27375"/>
            </a:xfrm>
            <a:custGeom>
              <a:rect b="b" l="l" r="r" t="t"/>
              <a:pathLst>
                <a:path extrusionOk="0" fill="none" h="1095" w="1735">
                  <a:moveTo>
                    <a:pt x="1" y="1"/>
                  </a:moveTo>
                  <a:lnTo>
                    <a:pt x="1" y="1"/>
                  </a:lnTo>
                  <a:lnTo>
                    <a:pt x="42" y="145"/>
                  </a:lnTo>
                  <a:lnTo>
                    <a:pt x="63" y="393"/>
                  </a:lnTo>
                  <a:lnTo>
                    <a:pt x="83" y="1095"/>
                  </a:lnTo>
                  <a:lnTo>
                    <a:pt x="83" y="1095"/>
                  </a:lnTo>
                  <a:lnTo>
                    <a:pt x="310" y="1095"/>
                  </a:lnTo>
                  <a:lnTo>
                    <a:pt x="310" y="1095"/>
                  </a:lnTo>
                  <a:lnTo>
                    <a:pt x="1735" y="1074"/>
                  </a:lnTo>
                  <a:lnTo>
                    <a:pt x="352" y="1"/>
                  </a:lnTo>
                  <a:lnTo>
                    <a:pt x="352"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1647300" y="5326175"/>
              <a:ext cx="39750" cy="27375"/>
            </a:xfrm>
            <a:custGeom>
              <a:rect b="b" l="l" r="r" t="t"/>
              <a:pathLst>
                <a:path extrusionOk="0" fill="none" h="1095" w="1590">
                  <a:moveTo>
                    <a:pt x="0" y="1"/>
                  </a:moveTo>
                  <a:lnTo>
                    <a:pt x="0" y="1"/>
                  </a:lnTo>
                  <a:lnTo>
                    <a:pt x="21" y="145"/>
                  </a:lnTo>
                  <a:lnTo>
                    <a:pt x="41" y="372"/>
                  </a:lnTo>
                  <a:lnTo>
                    <a:pt x="83" y="1053"/>
                  </a:lnTo>
                  <a:lnTo>
                    <a:pt x="83" y="1053"/>
                  </a:lnTo>
                  <a:lnTo>
                    <a:pt x="1507" y="1095"/>
                  </a:lnTo>
                  <a:lnTo>
                    <a:pt x="1507" y="1095"/>
                  </a:lnTo>
                  <a:lnTo>
                    <a:pt x="1548" y="393"/>
                  </a:lnTo>
                  <a:lnTo>
                    <a:pt x="1569" y="145"/>
                  </a:lnTo>
                  <a:lnTo>
                    <a:pt x="1589" y="1"/>
                  </a:lnTo>
                  <a:lnTo>
                    <a:pt x="158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1598275" y="5326175"/>
              <a:ext cx="48000" cy="26350"/>
            </a:xfrm>
            <a:custGeom>
              <a:rect b="b" l="l" r="r" t="t"/>
              <a:pathLst>
                <a:path extrusionOk="0" fill="none" h="1054" w="1920">
                  <a:moveTo>
                    <a:pt x="0" y="1"/>
                  </a:moveTo>
                  <a:lnTo>
                    <a:pt x="0" y="1"/>
                  </a:lnTo>
                  <a:lnTo>
                    <a:pt x="21" y="104"/>
                  </a:lnTo>
                  <a:lnTo>
                    <a:pt x="41" y="310"/>
                  </a:lnTo>
                  <a:lnTo>
                    <a:pt x="83" y="950"/>
                  </a:lnTo>
                  <a:lnTo>
                    <a:pt x="83" y="950"/>
                  </a:lnTo>
                  <a:lnTo>
                    <a:pt x="950" y="1012"/>
                  </a:lnTo>
                  <a:lnTo>
                    <a:pt x="1837" y="1053"/>
                  </a:lnTo>
                  <a:lnTo>
                    <a:pt x="1837" y="1053"/>
                  </a:lnTo>
                  <a:lnTo>
                    <a:pt x="1879" y="352"/>
                  </a:lnTo>
                  <a:lnTo>
                    <a:pt x="1899" y="125"/>
                  </a:lnTo>
                  <a:lnTo>
                    <a:pt x="1920" y="1"/>
                  </a:lnTo>
                  <a:lnTo>
                    <a:pt x="192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1556975" y="5325675"/>
              <a:ext cx="40275" cy="23750"/>
            </a:xfrm>
            <a:custGeom>
              <a:rect b="b" l="l" r="r" t="t"/>
              <a:pathLst>
                <a:path extrusionOk="0" fill="none" h="950" w="1611">
                  <a:moveTo>
                    <a:pt x="1" y="0"/>
                  </a:moveTo>
                  <a:lnTo>
                    <a:pt x="1" y="0"/>
                  </a:lnTo>
                  <a:lnTo>
                    <a:pt x="21" y="83"/>
                  </a:lnTo>
                  <a:lnTo>
                    <a:pt x="42" y="268"/>
                  </a:lnTo>
                  <a:lnTo>
                    <a:pt x="83" y="805"/>
                  </a:lnTo>
                  <a:lnTo>
                    <a:pt x="83" y="805"/>
                  </a:lnTo>
                  <a:lnTo>
                    <a:pt x="806" y="888"/>
                  </a:lnTo>
                  <a:lnTo>
                    <a:pt x="1528" y="950"/>
                  </a:lnTo>
                  <a:lnTo>
                    <a:pt x="1528" y="950"/>
                  </a:lnTo>
                  <a:lnTo>
                    <a:pt x="1570" y="330"/>
                  </a:lnTo>
                  <a:lnTo>
                    <a:pt x="1590" y="124"/>
                  </a:lnTo>
                  <a:lnTo>
                    <a:pt x="1611" y="21"/>
                  </a:lnTo>
                  <a:lnTo>
                    <a:pt x="1611"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1443450" y="5325150"/>
              <a:ext cx="113050" cy="20150"/>
            </a:xfrm>
            <a:custGeom>
              <a:rect b="b" l="l" r="r" t="t"/>
              <a:pathLst>
                <a:path extrusionOk="0" fill="none" h="806" w="4522">
                  <a:moveTo>
                    <a:pt x="1" y="0"/>
                  </a:moveTo>
                  <a:lnTo>
                    <a:pt x="1" y="0"/>
                  </a:lnTo>
                  <a:lnTo>
                    <a:pt x="888" y="207"/>
                  </a:lnTo>
                  <a:lnTo>
                    <a:pt x="888" y="207"/>
                  </a:lnTo>
                  <a:lnTo>
                    <a:pt x="909" y="62"/>
                  </a:lnTo>
                  <a:lnTo>
                    <a:pt x="930" y="21"/>
                  </a:lnTo>
                  <a:lnTo>
                    <a:pt x="930" y="21"/>
                  </a:lnTo>
                  <a:lnTo>
                    <a:pt x="950" y="62"/>
                  </a:lnTo>
                  <a:lnTo>
                    <a:pt x="971" y="228"/>
                  </a:lnTo>
                  <a:lnTo>
                    <a:pt x="971" y="228"/>
                  </a:lnTo>
                  <a:lnTo>
                    <a:pt x="1735" y="372"/>
                  </a:lnTo>
                  <a:lnTo>
                    <a:pt x="2498" y="517"/>
                  </a:lnTo>
                  <a:lnTo>
                    <a:pt x="2498" y="517"/>
                  </a:lnTo>
                  <a:lnTo>
                    <a:pt x="2519" y="145"/>
                  </a:lnTo>
                  <a:lnTo>
                    <a:pt x="2540" y="42"/>
                  </a:lnTo>
                  <a:lnTo>
                    <a:pt x="2560" y="21"/>
                  </a:lnTo>
                  <a:lnTo>
                    <a:pt x="2560" y="21"/>
                  </a:lnTo>
                  <a:lnTo>
                    <a:pt x="2581" y="42"/>
                  </a:lnTo>
                  <a:lnTo>
                    <a:pt x="2602" y="145"/>
                  </a:lnTo>
                  <a:lnTo>
                    <a:pt x="2643" y="537"/>
                  </a:lnTo>
                  <a:lnTo>
                    <a:pt x="2643" y="537"/>
                  </a:lnTo>
                  <a:lnTo>
                    <a:pt x="3530" y="682"/>
                  </a:lnTo>
                  <a:lnTo>
                    <a:pt x="4439" y="805"/>
                  </a:lnTo>
                  <a:lnTo>
                    <a:pt x="4439" y="805"/>
                  </a:lnTo>
                  <a:lnTo>
                    <a:pt x="4480" y="269"/>
                  </a:lnTo>
                  <a:lnTo>
                    <a:pt x="4501" y="104"/>
                  </a:lnTo>
                  <a:lnTo>
                    <a:pt x="4521" y="21"/>
                  </a:lnTo>
                  <a:lnTo>
                    <a:pt x="4521" y="21"/>
                  </a:lnTo>
                  <a:lnTo>
                    <a:pt x="2746"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1505900" y="5325675"/>
              <a:ext cx="3625" cy="12925"/>
            </a:xfrm>
            <a:custGeom>
              <a:rect b="b" l="l" r="r" t="t"/>
              <a:pathLst>
                <a:path extrusionOk="0" h="517" w="145">
                  <a:moveTo>
                    <a:pt x="62" y="0"/>
                  </a:moveTo>
                  <a:lnTo>
                    <a:pt x="42" y="21"/>
                  </a:lnTo>
                  <a:lnTo>
                    <a:pt x="21" y="124"/>
                  </a:lnTo>
                  <a:lnTo>
                    <a:pt x="0" y="496"/>
                  </a:lnTo>
                  <a:lnTo>
                    <a:pt x="145" y="516"/>
                  </a:lnTo>
                  <a:lnTo>
                    <a:pt x="104" y="124"/>
                  </a:lnTo>
                  <a:lnTo>
                    <a:pt x="83" y="21"/>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1505900" y="5325675"/>
              <a:ext cx="3625" cy="12925"/>
            </a:xfrm>
            <a:custGeom>
              <a:rect b="b" l="l" r="r" t="t"/>
              <a:pathLst>
                <a:path extrusionOk="0" fill="none" h="517" w="145">
                  <a:moveTo>
                    <a:pt x="62" y="0"/>
                  </a:moveTo>
                  <a:lnTo>
                    <a:pt x="62" y="0"/>
                  </a:lnTo>
                  <a:lnTo>
                    <a:pt x="42" y="21"/>
                  </a:lnTo>
                  <a:lnTo>
                    <a:pt x="21" y="124"/>
                  </a:lnTo>
                  <a:lnTo>
                    <a:pt x="0" y="496"/>
                  </a:lnTo>
                  <a:lnTo>
                    <a:pt x="0" y="496"/>
                  </a:lnTo>
                  <a:lnTo>
                    <a:pt x="145" y="516"/>
                  </a:lnTo>
                  <a:lnTo>
                    <a:pt x="145" y="516"/>
                  </a:lnTo>
                  <a:lnTo>
                    <a:pt x="104" y="124"/>
                  </a:lnTo>
                  <a:lnTo>
                    <a:pt x="83" y="21"/>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1465650" y="5325675"/>
              <a:ext cx="2075" cy="5175"/>
            </a:xfrm>
            <a:custGeom>
              <a:rect b="b" l="l" r="r" t="t"/>
              <a:pathLst>
                <a:path extrusionOk="0" h="207" w="83">
                  <a:moveTo>
                    <a:pt x="42" y="0"/>
                  </a:moveTo>
                  <a:lnTo>
                    <a:pt x="21" y="41"/>
                  </a:lnTo>
                  <a:lnTo>
                    <a:pt x="0" y="186"/>
                  </a:lnTo>
                  <a:lnTo>
                    <a:pt x="83" y="207"/>
                  </a:lnTo>
                  <a:lnTo>
                    <a:pt x="62" y="41"/>
                  </a:lnTo>
                  <a:lnTo>
                    <a:pt x="4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1465650" y="5325675"/>
              <a:ext cx="2075" cy="5175"/>
            </a:xfrm>
            <a:custGeom>
              <a:rect b="b" l="l" r="r" t="t"/>
              <a:pathLst>
                <a:path extrusionOk="0" fill="none" h="207" w="83">
                  <a:moveTo>
                    <a:pt x="42" y="0"/>
                  </a:moveTo>
                  <a:lnTo>
                    <a:pt x="42" y="0"/>
                  </a:lnTo>
                  <a:lnTo>
                    <a:pt x="21" y="41"/>
                  </a:lnTo>
                  <a:lnTo>
                    <a:pt x="0" y="186"/>
                  </a:lnTo>
                  <a:lnTo>
                    <a:pt x="0" y="186"/>
                  </a:lnTo>
                  <a:lnTo>
                    <a:pt x="83" y="207"/>
                  </a:lnTo>
                  <a:lnTo>
                    <a:pt x="83" y="207"/>
                  </a:lnTo>
                  <a:lnTo>
                    <a:pt x="62" y="41"/>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1595175" y="5326175"/>
              <a:ext cx="5175" cy="23775"/>
            </a:xfrm>
            <a:custGeom>
              <a:rect b="b" l="l" r="r" t="t"/>
              <a:pathLst>
                <a:path extrusionOk="0" h="951" w="207">
                  <a:moveTo>
                    <a:pt x="83" y="1"/>
                  </a:moveTo>
                  <a:lnTo>
                    <a:pt x="62" y="104"/>
                  </a:lnTo>
                  <a:lnTo>
                    <a:pt x="42" y="310"/>
                  </a:lnTo>
                  <a:lnTo>
                    <a:pt x="0" y="930"/>
                  </a:lnTo>
                  <a:lnTo>
                    <a:pt x="207" y="950"/>
                  </a:lnTo>
                  <a:lnTo>
                    <a:pt x="165" y="310"/>
                  </a:lnTo>
                  <a:lnTo>
                    <a:pt x="145" y="104"/>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1595175" y="5326175"/>
              <a:ext cx="5175" cy="23775"/>
            </a:xfrm>
            <a:custGeom>
              <a:rect b="b" l="l" r="r" t="t"/>
              <a:pathLst>
                <a:path extrusionOk="0" fill="none" h="951" w="207">
                  <a:moveTo>
                    <a:pt x="83" y="1"/>
                  </a:moveTo>
                  <a:lnTo>
                    <a:pt x="83" y="1"/>
                  </a:lnTo>
                  <a:lnTo>
                    <a:pt x="62" y="104"/>
                  </a:lnTo>
                  <a:lnTo>
                    <a:pt x="42" y="310"/>
                  </a:lnTo>
                  <a:lnTo>
                    <a:pt x="0" y="930"/>
                  </a:lnTo>
                  <a:lnTo>
                    <a:pt x="0" y="930"/>
                  </a:lnTo>
                  <a:lnTo>
                    <a:pt x="207" y="950"/>
                  </a:lnTo>
                  <a:lnTo>
                    <a:pt x="207" y="950"/>
                  </a:lnTo>
                  <a:lnTo>
                    <a:pt x="165" y="310"/>
                  </a:lnTo>
                  <a:lnTo>
                    <a:pt x="145" y="104"/>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1554400" y="5325675"/>
              <a:ext cx="4675" cy="20150"/>
            </a:xfrm>
            <a:custGeom>
              <a:rect b="b" l="l" r="r" t="t"/>
              <a:pathLst>
                <a:path extrusionOk="0" h="806" w="187">
                  <a:moveTo>
                    <a:pt x="83" y="0"/>
                  </a:moveTo>
                  <a:lnTo>
                    <a:pt x="63" y="83"/>
                  </a:lnTo>
                  <a:lnTo>
                    <a:pt x="42" y="248"/>
                  </a:lnTo>
                  <a:lnTo>
                    <a:pt x="1" y="784"/>
                  </a:lnTo>
                  <a:lnTo>
                    <a:pt x="186" y="805"/>
                  </a:lnTo>
                  <a:lnTo>
                    <a:pt x="145" y="268"/>
                  </a:lnTo>
                  <a:lnTo>
                    <a:pt x="124" y="83"/>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1554400" y="5325675"/>
              <a:ext cx="4675" cy="20150"/>
            </a:xfrm>
            <a:custGeom>
              <a:rect b="b" l="l" r="r" t="t"/>
              <a:pathLst>
                <a:path extrusionOk="0" fill="none" h="806" w="187">
                  <a:moveTo>
                    <a:pt x="83" y="0"/>
                  </a:moveTo>
                  <a:lnTo>
                    <a:pt x="83" y="0"/>
                  </a:lnTo>
                  <a:lnTo>
                    <a:pt x="63" y="83"/>
                  </a:lnTo>
                  <a:lnTo>
                    <a:pt x="42" y="248"/>
                  </a:lnTo>
                  <a:lnTo>
                    <a:pt x="1" y="784"/>
                  </a:lnTo>
                  <a:lnTo>
                    <a:pt x="1" y="784"/>
                  </a:lnTo>
                  <a:lnTo>
                    <a:pt x="186" y="805"/>
                  </a:lnTo>
                  <a:lnTo>
                    <a:pt x="186" y="805"/>
                  </a:lnTo>
                  <a:lnTo>
                    <a:pt x="145" y="268"/>
                  </a:lnTo>
                  <a:lnTo>
                    <a:pt x="124" y="83"/>
                  </a:lnTo>
                  <a:lnTo>
                    <a:pt x="104" y="0"/>
                  </a:lnTo>
                  <a:lnTo>
                    <a:pt x="10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1684950" y="5326175"/>
              <a:ext cx="5200" cy="27375"/>
            </a:xfrm>
            <a:custGeom>
              <a:rect b="b" l="l" r="r" t="t"/>
              <a:pathLst>
                <a:path extrusionOk="0" h="1095" w="208">
                  <a:moveTo>
                    <a:pt x="83" y="1"/>
                  </a:moveTo>
                  <a:lnTo>
                    <a:pt x="63" y="145"/>
                  </a:lnTo>
                  <a:lnTo>
                    <a:pt x="42" y="393"/>
                  </a:lnTo>
                  <a:lnTo>
                    <a:pt x="1" y="1095"/>
                  </a:lnTo>
                  <a:lnTo>
                    <a:pt x="207" y="1095"/>
                  </a:lnTo>
                  <a:lnTo>
                    <a:pt x="187" y="393"/>
                  </a:lnTo>
                  <a:lnTo>
                    <a:pt x="166" y="145"/>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1684950" y="5326175"/>
              <a:ext cx="5200" cy="27375"/>
            </a:xfrm>
            <a:custGeom>
              <a:rect b="b" l="l" r="r" t="t"/>
              <a:pathLst>
                <a:path extrusionOk="0" fill="none" h="1095" w="208">
                  <a:moveTo>
                    <a:pt x="83" y="1"/>
                  </a:moveTo>
                  <a:lnTo>
                    <a:pt x="83" y="1"/>
                  </a:lnTo>
                  <a:lnTo>
                    <a:pt x="63" y="145"/>
                  </a:lnTo>
                  <a:lnTo>
                    <a:pt x="42" y="393"/>
                  </a:lnTo>
                  <a:lnTo>
                    <a:pt x="1" y="1095"/>
                  </a:lnTo>
                  <a:lnTo>
                    <a:pt x="1" y="1095"/>
                  </a:lnTo>
                  <a:lnTo>
                    <a:pt x="207" y="1095"/>
                  </a:lnTo>
                  <a:lnTo>
                    <a:pt x="207" y="1095"/>
                  </a:lnTo>
                  <a:lnTo>
                    <a:pt x="187" y="393"/>
                  </a:lnTo>
                  <a:lnTo>
                    <a:pt x="166" y="145"/>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1644200" y="5326175"/>
              <a:ext cx="5175" cy="26350"/>
            </a:xfrm>
            <a:custGeom>
              <a:rect b="b" l="l" r="r" t="t"/>
              <a:pathLst>
                <a:path extrusionOk="0" h="1054" w="207">
                  <a:moveTo>
                    <a:pt x="83" y="1"/>
                  </a:moveTo>
                  <a:lnTo>
                    <a:pt x="62" y="125"/>
                  </a:lnTo>
                  <a:lnTo>
                    <a:pt x="42" y="352"/>
                  </a:lnTo>
                  <a:lnTo>
                    <a:pt x="0" y="1053"/>
                  </a:lnTo>
                  <a:lnTo>
                    <a:pt x="207" y="1053"/>
                  </a:lnTo>
                  <a:lnTo>
                    <a:pt x="165" y="37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1644200" y="5326175"/>
              <a:ext cx="5175" cy="26350"/>
            </a:xfrm>
            <a:custGeom>
              <a:rect b="b" l="l" r="r" t="t"/>
              <a:pathLst>
                <a:path extrusionOk="0" fill="none" h="1054" w="207">
                  <a:moveTo>
                    <a:pt x="83" y="1"/>
                  </a:moveTo>
                  <a:lnTo>
                    <a:pt x="83" y="1"/>
                  </a:lnTo>
                  <a:lnTo>
                    <a:pt x="62" y="125"/>
                  </a:lnTo>
                  <a:lnTo>
                    <a:pt x="42" y="352"/>
                  </a:lnTo>
                  <a:lnTo>
                    <a:pt x="0" y="1053"/>
                  </a:lnTo>
                  <a:lnTo>
                    <a:pt x="0" y="1053"/>
                  </a:lnTo>
                  <a:lnTo>
                    <a:pt x="207" y="1053"/>
                  </a:lnTo>
                  <a:lnTo>
                    <a:pt x="207" y="1053"/>
                  </a:lnTo>
                  <a:lnTo>
                    <a:pt x="165" y="372"/>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1865575" y="5326700"/>
              <a:ext cx="4675" cy="17575"/>
            </a:xfrm>
            <a:custGeom>
              <a:rect b="b" l="l" r="r" t="t"/>
              <a:pathLst>
                <a:path extrusionOk="0" h="703" w="187">
                  <a:moveTo>
                    <a:pt x="62" y="0"/>
                  </a:moveTo>
                  <a:lnTo>
                    <a:pt x="42" y="248"/>
                  </a:lnTo>
                  <a:lnTo>
                    <a:pt x="0" y="702"/>
                  </a:lnTo>
                  <a:lnTo>
                    <a:pt x="0" y="702"/>
                  </a:lnTo>
                  <a:lnTo>
                    <a:pt x="186" y="682"/>
                  </a:lnTo>
                  <a:lnTo>
                    <a:pt x="145" y="248"/>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1865575" y="5326700"/>
              <a:ext cx="4675" cy="17575"/>
            </a:xfrm>
            <a:custGeom>
              <a:rect b="b" l="l" r="r" t="t"/>
              <a:pathLst>
                <a:path extrusionOk="0" fill="none" h="703" w="187">
                  <a:moveTo>
                    <a:pt x="124" y="0"/>
                  </a:moveTo>
                  <a:lnTo>
                    <a:pt x="124" y="0"/>
                  </a:lnTo>
                  <a:lnTo>
                    <a:pt x="62" y="0"/>
                  </a:lnTo>
                  <a:lnTo>
                    <a:pt x="62" y="0"/>
                  </a:lnTo>
                  <a:lnTo>
                    <a:pt x="42" y="248"/>
                  </a:lnTo>
                  <a:lnTo>
                    <a:pt x="0" y="702"/>
                  </a:lnTo>
                  <a:lnTo>
                    <a:pt x="0" y="702"/>
                  </a:lnTo>
                  <a:lnTo>
                    <a:pt x="186" y="682"/>
                  </a:lnTo>
                  <a:lnTo>
                    <a:pt x="186" y="682"/>
                  </a:lnTo>
                  <a:lnTo>
                    <a:pt x="145" y="248"/>
                  </a:lnTo>
                  <a:lnTo>
                    <a:pt x="12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1825325" y="5326700"/>
              <a:ext cx="3625" cy="18600"/>
            </a:xfrm>
            <a:custGeom>
              <a:rect b="b" l="l" r="r" t="t"/>
              <a:pathLst>
                <a:path extrusionOk="0" h="744" w="145">
                  <a:moveTo>
                    <a:pt x="42" y="0"/>
                  </a:moveTo>
                  <a:lnTo>
                    <a:pt x="21" y="166"/>
                  </a:lnTo>
                  <a:lnTo>
                    <a:pt x="0" y="434"/>
                  </a:lnTo>
                  <a:lnTo>
                    <a:pt x="145" y="743"/>
                  </a:lnTo>
                  <a:lnTo>
                    <a:pt x="124" y="269"/>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1825325" y="5326700"/>
              <a:ext cx="3625" cy="18600"/>
            </a:xfrm>
            <a:custGeom>
              <a:rect b="b" l="l" r="r" t="t"/>
              <a:pathLst>
                <a:path extrusionOk="0" fill="none" h="744" w="145">
                  <a:moveTo>
                    <a:pt x="83" y="0"/>
                  </a:moveTo>
                  <a:lnTo>
                    <a:pt x="83" y="0"/>
                  </a:lnTo>
                  <a:lnTo>
                    <a:pt x="42" y="0"/>
                  </a:lnTo>
                  <a:lnTo>
                    <a:pt x="42" y="0"/>
                  </a:lnTo>
                  <a:lnTo>
                    <a:pt x="21" y="166"/>
                  </a:lnTo>
                  <a:lnTo>
                    <a:pt x="0" y="434"/>
                  </a:lnTo>
                  <a:lnTo>
                    <a:pt x="0" y="434"/>
                  </a:lnTo>
                  <a:lnTo>
                    <a:pt x="145" y="743"/>
                  </a:lnTo>
                  <a:lnTo>
                    <a:pt x="145" y="743"/>
                  </a:lnTo>
                  <a:lnTo>
                    <a:pt x="124" y="269"/>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1956400" y="5326700"/>
              <a:ext cx="3125" cy="9300"/>
            </a:xfrm>
            <a:custGeom>
              <a:rect b="b" l="l" r="r" t="t"/>
              <a:pathLst>
                <a:path extrusionOk="0" h="372" w="125">
                  <a:moveTo>
                    <a:pt x="41" y="0"/>
                  </a:moveTo>
                  <a:lnTo>
                    <a:pt x="0" y="372"/>
                  </a:lnTo>
                  <a:lnTo>
                    <a:pt x="124" y="351"/>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1956400" y="5326700"/>
              <a:ext cx="3125" cy="9300"/>
            </a:xfrm>
            <a:custGeom>
              <a:rect b="b" l="l" r="r" t="t"/>
              <a:pathLst>
                <a:path extrusionOk="0" fill="none" h="372" w="125">
                  <a:moveTo>
                    <a:pt x="41" y="0"/>
                  </a:moveTo>
                  <a:lnTo>
                    <a:pt x="41" y="0"/>
                  </a:lnTo>
                  <a:lnTo>
                    <a:pt x="0" y="372"/>
                  </a:lnTo>
                  <a:lnTo>
                    <a:pt x="0" y="372"/>
                  </a:lnTo>
                  <a:lnTo>
                    <a:pt x="124" y="351"/>
                  </a:lnTo>
                  <a:lnTo>
                    <a:pt x="124" y="351"/>
                  </a:lnTo>
                  <a:lnTo>
                    <a:pt x="83" y="0"/>
                  </a:lnTo>
                  <a:lnTo>
                    <a:pt x="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1915100" y="5326700"/>
              <a:ext cx="3650" cy="12925"/>
            </a:xfrm>
            <a:custGeom>
              <a:rect b="b" l="l" r="r" t="t"/>
              <a:pathLst>
                <a:path extrusionOk="0" h="517" w="146">
                  <a:moveTo>
                    <a:pt x="42" y="0"/>
                  </a:moveTo>
                  <a:lnTo>
                    <a:pt x="22" y="186"/>
                  </a:lnTo>
                  <a:lnTo>
                    <a:pt x="1" y="516"/>
                  </a:lnTo>
                  <a:lnTo>
                    <a:pt x="145" y="496"/>
                  </a:lnTo>
                  <a:lnTo>
                    <a:pt x="125" y="186"/>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1915100" y="5326700"/>
              <a:ext cx="3650" cy="12925"/>
            </a:xfrm>
            <a:custGeom>
              <a:rect b="b" l="l" r="r" t="t"/>
              <a:pathLst>
                <a:path extrusionOk="0" fill="none" h="517" w="146">
                  <a:moveTo>
                    <a:pt x="42" y="0"/>
                  </a:moveTo>
                  <a:lnTo>
                    <a:pt x="42" y="0"/>
                  </a:lnTo>
                  <a:lnTo>
                    <a:pt x="22" y="186"/>
                  </a:lnTo>
                  <a:lnTo>
                    <a:pt x="1" y="516"/>
                  </a:lnTo>
                  <a:lnTo>
                    <a:pt x="1" y="516"/>
                  </a:lnTo>
                  <a:lnTo>
                    <a:pt x="145" y="496"/>
                  </a:lnTo>
                  <a:lnTo>
                    <a:pt x="145" y="496"/>
                  </a:lnTo>
                  <a:lnTo>
                    <a:pt x="125" y="186"/>
                  </a:lnTo>
                  <a:lnTo>
                    <a:pt x="104" y="0"/>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2047225" y="5326700"/>
              <a:ext cx="2075" cy="2600"/>
            </a:xfrm>
            <a:custGeom>
              <a:rect b="b" l="l" r="r" t="t"/>
              <a:pathLst>
                <a:path extrusionOk="0" h="104" w="83">
                  <a:moveTo>
                    <a:pt x="0" y="0"/>
                  </a:moveTo>
                  <a:lnTo>
                    <a:pt x="0" y="104"/>
                  </a:lnTo>
                  <a:lnTo>
                    <a:pt x="83" y="104"/>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2047225" y="5326700"/>
              <a:ext cx="2075" cy="2600"/>
            </a:xfrm>
            <a:custGeom>
              <a:rect b="b" l="l" r="r" t="t"/>
              <a:pathLst>
                <a:path extrusionOk="0" fill="none" h="104" w="83">
                  <a:moveTo>
                    <a:pt x="0" y="0"/>
                  </a:moveTo>
                  <a:lnTo>
                    <a:pt x="0" y="0"/>
                  </a:lnTo>
                  <a:lnTo>
                    <a:pt x="0" y="104"/>
                  </a:lnTo>
                  <a:lnTo>
                    <a:pt x="0" y="104"/>
                  </a:lnTo>
                  <a:lnTo>
                    <a:pt x="83" y="104"/>
                  </a:lnTo>
                  <a:lnTo>
                    <a:pt x="83" y="104"/>
                  </a:lnTo>
                  <a:lnTo>
                    <a:pt x="62"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2005425" y="5326700"/>
              <a:ext cx="3100" cy="5175"/>
            </a:xfrm>
            <a:custGeom>
              <a:rect b="b" l="l" r="r" t="t"/>
              <a:pathLst>
                <a:path extrusionOk="0" h="207" w="124">
                  <a:moveTo>
                    <a:pt x="41" y="0"/>
                  </a:moveTo>
                  <a:lnTo>
                    <a:pt x="0" y="207"/>
                  </a:lnTo>
                  <a:lnTo>
                    <a:pt x="124" y="207"/>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2005425" y="5326700"/>
              <a:ext cx="3100" cy="5175"/>
            </a:xfrm>
            <a:custGeom>
              <a:rect b="b" l="l" r="r" t="t"/>
              <a:pathLst>
                <a:path extrusionOk="0" fill="none" h="207" w="124">
                  <a:moveTo>
                    <a:pt x="41" y="0"/>
                  </a:moveTo>
                  <a:lnTo>
                    <a:pt x="41" y="0"/>
                  </a:lnTo>
                  <a:lnTo>
                    <a:pt x="0" y="207"/>
                  </a:lnTo>
                  <a:lnTo>
                    <a:pt x="0" y="207"/>
                  </a:lnTo>
                  <a:lnTo>
                    <a:pt x="124" y="207"/>
                  </a:lnTo>
                  <a:lnTo>
                    <a:pt x="124" y="207"/>
                  </a:lnTo>
                  <a:lnTo>
                    <a:pt x="83" y="0"/>
                  </a:lnTo>
                  <a:lnTo>
                    <a:pt x="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2096225" y="5327225"/>
              <a:ext cx="1575" cy="25"/>
            </a:xfrm>
            <a:custGeom>
              <a:rect b="b" l="l" r="r" t="t"/>
              <a:pathLst>
                <a:path extrusionOk="0" h="1" w="63">
                  <a:moveTo>
                    <a:pt x="1" y="0"/>
                  </a:moveTo>
                  <a:lnTo>
                    <a:pt x="1" y="0"/>
                  </a:lnTo>
                  <a:lnTo>
                    <a:pt x="1" y="0"/>
                  </a:lnTo>
                  <a:lnTo>
                    <a:pt x="1" y="0"/>
                  </a:lnTo>
                  <a:lnTo>
                    <a:pt x="63" y="0"/>
                  </a:lnTo>
                  <a:lnTo>
                    <a:pt x="63" y="0"/>
                  </a:lnTo>
                  <a:lnTo>
                    <a:pt x="63" y="0"/>
                  </a:lnTo>
                  <a:lnTo>
                    <a:pt x="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2096225" y="5327225"/>
              <a:ext cx="1575" cy="25"/>
            </a:xfrm>
            <a:custGeom>
              <a:rect b="b" l="l" r="r" t="t"/>
              <a:pathLst>
                <a:path extrusionOk="0" fill="none" h="1" w="63">
                  <a:moveTo>
                    <a:pt x="1" y="0"/>
                  </a:moveTo>
                  <a:lnTo>
                    <a:pt x="1" y="0"/>
                  </a:lnTo>
                  <a:lnTo>
                    <a:pt x="1" y="0"/>
                  </a:lnTo>
                  <a:lnTo>
                    <a:pt x="1" y="0"/>
                  </a:lnTo>
                  <a:lnTo>
                    <a:pt x="63" y="0"/>
                  </a:lnTo>
                  <a:lnTo>
                    <a:pt x="63" y="0"/>
                  </a:lnTo>
                  <a:lnTo>
                    <a:pt x="63"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2115325" y="5327225"/>
              <a:ext cx="20675" cy="25"/>
            </a:xfrm>
            <a:custGeom>
              <a:rect b="b" l="l" r="r" t="t"/>
              <a:pathLst>
                <a:path extrusionOk="0" h="1" w="827">
                  <a:moveTo>
                    <a:pt x="290" y="0"/>
                  </a:moveTo>
                  <a:lnTo>
                    <a:pt x="290" y="0"/>
                  </a:lnTo>
                  <a:lnTo>
                    <a:pt x="1" y="0"/>
                  </a:lnTo>
                  <a:lnTo>
                    <a:pt x="826" y="0"/>
                  </a:lnTo>
                  <a:lnTo>
                    <a:pt x="826" y="0"/>
                  </a:lnTo>
                  <a:lnTo>
                    <a:pt x="290" y="0"/>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2115325" y="5327225"/>
              <a:ext cx="20675" cy="25"/>
            </a:xfrm>
            <a:custGeom>
              <a:rect b="b" l="l" r="r" t="t"/>
              <a:pathLst>
                <a:path extrusionOk="0" fill="none" h="1" w="827">
                  <a:moveTo>
                    <a:pt x="290" y="0"/>
                  </a:moveTo>
                  <a:lnTo>
                    <a:pt x="290" y="0"/>
                  </a:lnTo>
                  <a:lnTo>
                    <a:pt x="1" y="0"/>
                  </a:lnTo>
                  <a:lnTo>
                    <a:pt x="826" y="0"/>
                  </a:lnTo>
                  <a:lnTo>
                    <a:pt x="826" y="0"/>
                  </a:lnTo>
                  <a:lnTo>
                    <a:pt x="29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1512100" y="5325150"/>
              <a:ext cx="378775" cy="1575"/>
            </a:xfrm>
            <a:custGeom>
              <a:rect b="b" l="l" r="r" t="t"/>
              <a:pathLst>
                <a:path extrusionOk="0" h="63" w="15151">
                  <a:moveTo>
                    <a:pt x="0" y="0"/>
                  </a:moveTo>
                  <a:lnTo>
                    <a:pt x="1775" y="21"/>
                  </a:lnTo>
                  <a:lnTo>
                    <a:pt x="1796" y="21"/>
                  </a:lnTo>
                  <a:lnTo>
                    <a:pt x="3406" y="42"/>
                  </a:lnTo>
                  <a:lnTo>
                    <a:pt x="7390" y="42"/>
                  </a:lnTo>
                  <a:lnTo>
                    <a:pt x="7348" y="21"/>
                  </a:lnTo>
                  <a:lnTo>
                    <a:pt x="0" y="0"/>
                  </a:lnTo>
                  <a:close/>
                  <a:moveTo>
                    <a:pt x="12282" y="42"/>
                  </a:moveTo>
                  <a:lnTo>
                    <a:pt x="12302" y="62"/>
                  </a:lnTo>
                  <a:lnTo>
                    <a:pt x="14263" y="62"/>
                  </a:lnTo>
                  <a:lnTo>
                    <a:pt x="15151" y="42"/>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1819125" y="5326175"/>
              <a:ext cx="71750" cy="550"/>
            </a:xfrm>
            <a:custGeom>
              <a:rect b="b" l="l" r="r" t="t"/>
              <a:pathLst>
                <a:path extrusionOk="0" fill="none" h="22" w="2870">
                  <a:moveTo>
                    <a:pt x="1" y="1"/>
                  </a:moveTo>
                  <a:lnTo>
                    <a:pt x="1" y="1"/>
                  </a:lnTo>
                  <a:lnTo>
                    <a:pt x="21" y="21"/>
                  </a:lnTo>
                  <a:lnTo>
                    <a:pt x="21" y="21"/>
                  </a:lnTo>
                  <a:lnTo>
                    <a:pt x="290" y="21"/>
                  </a:lnTo>
                  <a:lnTo>
                    <a:pt x="290" y="21"/>
                  </a:lnTo>
                  <a:lnTo>
                    <a:pt x="331" y="21"/>
                  </a:lnTo>
                  <a:lnTo>
                    <a:pt x="331" y="21"/>
                  </a:lnTo>
                  <a:lnTo>
                    <a:pt x="1920" y="21"/>
                  </a:lnTo>
                  <a:lnTo>
                    <a:pt x="1920" y="21"/>
                  </a:lnTo>
                  <a:lnTo>
                    <a:pt x="1982" y="21"/>
                  </a:lnTo>
                  <a:lnTo>
                    <a:pt x="1982" y="21"/>
                  </a:lnTo>
                  <a:lnTo>
                    <a:pt x="287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1512100" y="5325150"/>
              <a:ext cx="184750" cy="1050"/>
            </a:xfrm>
            <a:custGeom>
              <a:rect b="b" l="l" r="r" t="t"/>
              <a:pathLst>
                <a:path extrusionOk="0" fill="none" h="42" w="7390">
                  <a:moveTo>
                    <a:pt x="0" y="0"/>
                  </a:moveTo>
                  <a:lnTo>
                    <a:pt x="0" y="0"/>
                  </a:lnTo>
                  <a:lnTo>
                    <a:pt x="1775" y="21"/>
                  </a:lnTo>
                  <a:lnTo>
                    <a:pt x="1775" y="21"/>
                  </a:lnTo>
                  <a:lnTo>
                    <a:pt x="1796" y="21"/>
                  </a:lnTo>
                  <a:lnTo>
                    <a:pt x="1796" y="21"/>
                  </a:lnTo>
                  <a:lnTo>
                    <a:pt x="3406" y="42"/>
                  </a:lnTo>
                  <a:lnTo>
                    <a:pt x="3406" y="42"/>
                  </a:lnTo>
                  <a:lnTo>
                    <a:pt x="3447" y="42"/>
                  </a:lnTo>
                  <a:lnTo>
                    <a:pt x="3447" y="42"/>
                  </a:lnTo>
                  <a:lnTo>
                    <a:pt x="5367" y="42"/>
                  </a:lnTo>
                  <a:lnTo>
                    <a:pt x="5367" y="42"/>
                  </a:lnTo>
                  <a:lnTo>
                    <a:pt x="5408" y="42"/>
                  </a:lnTo>
                  <a:lnTo>
                    <a:pt x="5408" y="42"/>
                  </a:lnTo>
                  <a:lnTo>
                    <a:pt x="6997" y="42"/>
                  </a:lnTo>
                  <a:lnTo>
                    <a:pt x="6997" y="42"/>
                  </a:lnTo>
                  <a:lnTo>
                    <a:pt x="7039" y="42"/>
                  </a:lnTo>
                  <a:lnTo>
                    <a:pt x="7039" y="42"/>
                  </a:lnTo>
                  <a:lnTo>
                    <a:pt x="7390" y="42"/>
                  </a:lnTo>
                  <a:lnTo>
                    <a:pt x="7348"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1548200" y="5056300"/>
              <a:ext cx="19125" cy="6225"/>
            </a:xfrm>
            <a:custGeom>
              <a:rect b="b" l="l" r="r" t="t"/>
              <a:pathLst>
                <a:path extrusionOk="0" h="249" w="765">
                  <a:moveTo>
                    <a:pt x="228" y="0"/>
                  </a:moveTo>
                  <a:lnTo>
                    <a:pt x="104" y="42"/>
                  </a:lnTo>
                  <a:lnTo>
                    <a:pt x="22" y="83"/>
                  </a:lnTo>
                  <a:lnTo>
                    <a:pt x="1" y="104"/>
                  </a:lnTo>
                  <a:lnTo>
                    <a:pt x="1" y="124"/>
                  </a:lnTo>
                  <a:lnTo>
                    <a:pt x="1" y="145"/>
                  </a:lnTo>
                  <a:lnTo>
                    <a:pt x="22" y="166"/>
                  </a:lnTo>
                  <a:lnTo>
                    <a:pt x="104" y="207"/>
                  </a:lnTo>
                  <a:lnTo>
                    <a:pt x="228" y="248"/>
                  </a:lnTo>
                  <a:lnTo>
                    <a:pt x="517" y="248"/>
                  </a:lnTo>
                  <a:lnTo>
                    <a:pt x="641" y="207"/>
                  </a:lnTo>
                  <a:lnTo>
                    <a:pt x="723" y="166"/>
                  </a:lnTo>
                  <a:lnTo>
                    <a:pt x="744" y="145"/>
                  </a:lnTo>
                  <a:lnTo>
                    <a:pt x="765" y="124"/>
                  </a:lnTo>
                  <a:lnTo>
                    <a:pt x="744" y="104"/>
                  </a:lnTo>
                  <a:lnTo>
                    <a:pt x="723" y="83"/>
                  </a:lnTo>
                  <a:lnTo>
                    <a:pt x="641" y="42"/>
                  </a:lnTo>
                  <a:lnTo>
                    <a:pt x="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1585375" y="5056825"/>
              <a:ext cx="85675" cy="6200"/>
            </a:xfrm>
            <a:custGeom>
              <a:rect b="b" l="l" r="r" t="t"/>
              <a:pathLst>
                <a:path extrusionOk="0" h="248" w="3427">
                  <a:moveTo>
                    <a:pt x="1032" y="0"/>
                  </a:moveTo>
                  <a:lnTo>
                    <a:pt x="496" y="21"/>
                  </a:lnTo>
                  <a:lnTo>
                    <a:pt x="124" y="62"/>
                  </a:lnTo>
                  <a:lnTo>
                    <a:pt x="21" y="103"/>
                  </a:lnTo>
                  <a:lnTo>
                    <a:pt x="0" y="124"/>
                  </a:lnTo>
                  <a:lnTo>
                    <a:pt x="21" y="145"/>
                  </a:lnTo>
                  <a:lnTo>
                    <a:pt x="124" y="165"/>
                  </a:lnTo>
                  <a:lnTo>
                    <a:pt x="496" y="206"/>
                  </a:lnTo>
                  <a:lnTo>
                    <a:pt x="1032" y="227"/>
                  </a:lnTo>
                  <a:lnTo>
                    <a:pt x="1713" y="248"/>
                  </a:lnTo>
                  <a:lnTo>
                    <a:pt x="2374" y="227"/>
                  </a:lnTo>
                  <a:lnTo>
                    <a:pt x="2931" y="206"/>
                  </a:lnTo>
                  <a:lnTo>
                    <a:pt x="3303" y="165"/>
                  </a:lnTo>
                  <a:lnTo>
                    <a:pt x="3406" y="145"/>
                  </a:lnTo>
                  <a:lnTo>
                    <a:pt x="3427" y="124"/>
                  </a:lnTo>
                  <a:lnTo>
                    <a:pt x="3406" y="103"/>
                  </a:lnTo>
                  <a:lnTo>
                    <a:pt x="3303" y="62"/>
                  </a:lnTo>
                  <a:lnTo>
                    <a:pt x="2931" y="21"/>
                  </a:lnTo>
                  <a:lnTo>
                    <a:pt x="2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1585375" y="5056825"/>
              <a:ext cx="85675" cy="6200"/>
            </a:xfrm>
            <a:custGeom>
              <a:rect b="b" l="l" r="r" t="t"/>
              <a:pathLst>
                <a:path extrusionOk="0" fill="none" h="248" w="3427">
                  <a:moveTo>
                    <a:pt x="3427" y="124"/>
                  </a:moveTo>
                  <a:lnTo>
                    <a:pt x="3427" y="124"/>
                  </a:lnTo>
                  <a:lnTo>
                    <a:pt x="3406" y="145"/>
                  </a:lnTo>
                  <a:lnTo>
                    <a:pt x="3303" y="165"/>
                  </a:lnTo>
                  <a:lnTo>
                    <a:pt x="2931" y="206"/>
                  </a:lnTo>
                  <a:lnTo>
                    <a:pt x="2374" y="227"/>
                  </a:lnTo>
                  <a:lnTo>
                    <a:pt x="1713" y="248"/>
                  </a:lnTo>
                  <a:lnTo>
                    <a:pt x="1713" y="248"/>
                  </a:lnTo>
                  <a:lnTo>
                    <a:pt x="1032" y="227"/>
                  </a:lnTo>
                  <a:lnTo>
                    <a:pt x="496" y="206"/>
                  </a:lnTo>
                  <a:lnTo>
                    <a:pt x="124" y="165"/>
                  </a:lnTo>
                  <a:lnTo>
                    <a:pt x="21" y="145"/>
                  </a:lnTo>
                  <a:lnTo>
                    <a:pt x="0" y="124"/>
                  </a:lnTo>
                  <a:lnTo>
                    <a:pt x="0" y="124"/>
                  </a:lnTo>
                  <a:lnTo>
                    <a:pt x="21" y="103"/>
                  </a:lnTo>
                  <a:lnTo>
                    <a:pt x="124" y="62"/>
                  </a:lnTo>
                  <a:lnTo>
                    <a:pt x="496" y="21"/>
                  </a:lnTo>
                  <a:lnTo>
                    <a:pt x="1032" y="0"/>
                  </a:lnTo>
                  <a:lnTo>
                    <a:pt x="1713" y="0"/>
                  </a:lnTo>
                  <a:lnTo>
                    <a:pt x="1713" y="0"/>
                  </a:lnTo>
                  <a:lnTo>
                    <a:pt x="2374" y="0"/>
                  </a:lnTo>
                  <a:lnTo>
                    <a:pt x="2931" y="21"/>
                  </a:lnTo>
                  <a:lnTo>
                    <a:pt x="3303" y="62"/>
                  </a:lnTo>
                  <a:lnTo>
                    <a:pt x="3406" y="103"/>
                  </a:lnTo>
                  <a:lnTo>
                    <a:pt x="3427"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1704050" y="5056825"/>
              <a:ext cx="86200" cy="6200"/>
            </a:xfrm>
            <a:custGeom>
              <a:rect b="b" l="l" r="r" t="t"/>
              <a:pathLst>
                <a:path extrusionOk="0" h="248" w="3448">
                  <a:moveTo>
                    <a:pt x="1053" y="0"/>
                  </a:moveTo>
                  <a:lnTo>
                    <a:pt x="496" y="21"/>
                  </a:lnTo>
                  <a:lnTo>
                    <a:pt x="145" y="62"/>
                  </a:lnTo>
                  <a:lnTo>
                    <a:pt x="42" y="103"/>
                  </a:lnTo>
                  <a:lnTo>
                    <a:pt x="1" y="124"/>
                  </a:lnTo>
                  <a:lnTo>
                    <a:pt x="42" y="145"/>
                  </a:lnTo>
                  <a:lnTo>
                    <a:pt x="145" y="165"/>
                  </a:lnTo>
                  <a:lnTo>
                    <a:pt x="496" y="206"/>
                  </a:lnTo>
                  <a:lnTo>
                    <a:pt x="1053" y="227"/>
                  </a:lnTo>
                  <a:lnTo>
                    <a:pt x="1714" y="248"/>
                  </a:lnTo>
                  <a:lnTo>
                    <a:pt x="2395" y="227"/>
                  </a:lnTo>
                  <a:lnTo>
                    <a:pt x="2932" y="206"/>
                  </a:lnTo>
                  <a:lnTo>
                    <a:pt x="3303" y="165"/>
                  </a:lnTo>
                  <a:lnTo>
                    <a:pt x="3406" y="145"/>
                  </a:lnTo>
                  <a:lnTo>
                    <a:pt x="3448" y="124"/>
                  </a:lnTo>
                  <a:lnTo>
                    <a:pt x="3406" y="103"/>
                  </a:lnTo>
                  <a:lnTo>
                    <a:pt x="3303" y="62"/>
                  </a:lnTo>
                  <a:lnTo>
                    <a:pt x="2932" y="21"/>
                  </a:lnTo>
                  <a:lnTo>
                    <a:pt x="2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5651700" y="4722950"/>
              <a:ext cx="806575" cy="146575"/>
            </a:xfrm>
            <a:custGeom>
              <a:rect b="b" l="l" r="r" t="t"/>
              <a:pathLst>
                <a:path extrusionOk="0" h="5863" w="32263">
                  <a:moveTo>
                    <a:pt x="0" y="0"/>
                  </a:moveTo>
                  <a:lnTo>
                    <a:pt x="0" y="5862"/>
                  </a:lnTo>
                  <a:lnTo>
                    <a:pt x="32262" y="5862"/>
                  </a:lnTo>
                  <a:lnTo>
                    <a:pt x="322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5651700" y="4722950"/>
              <a:ext cx="806575" cy="146575"/>
            </a:xfrm>
            <a:custGeom>
              <a:rect b="b" l="l" r="r" t="t"/>
              <a:pathLst>
                <a:path extrusionOk="0" fill="none" h="5863" w="32263">
                  <a:moveTo>
                    <a:pt x="32262" y="5862"/>
                  </a:moveTo>
                  <a:lnTo>
                    <a:pt x="0" y="5862"/>
                  </a:lnTo>
                  <a:lnTo>
                    <a:pt x="0" y="0"/>
                  </a:lnTo>
                  <a:lnTo>
                    <a:pt x="32262" y="0"/>
                  </a:lnTo>
                  <a:lnTo>
                    <a:pt x="32262" y="58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727550" y="4725000"/>
              <a:ext cx="6725" cy="145550"/>
            </a:xfrm>
            <a:custGeom>
              <a:rect b="b" l="l" r="r" t="t"/>
              <a:pathLst>
                <a:path extrusionOk="0" h="5822" w="269">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5727550" y="4725000"/>
              <a:ext cx="6725" cy="145550"/>
            </a:xfrm>
            <a:custGeom>
              <a:rect b="b" l="l" r="r" t="t"/>
              <a:pathLst>
                <a:path extrusionOk="0" fill="none" h="5822" w="269">
                  <a:moveTo>
                    <a:pt x="124" y="5822"/>
                  </a:moveTo>
                  <a:lnTo>
                    <a:pt x="124" y="5822"/>
                  </a:lnTo>
                  <a:lnTo>
                    <a:pt x="124" y="5801"/>
                  </a:lnTo>
                  <a:lnTo>
                    <a:pt x="104" y="5760"/>
                  </a:lnTo>
                  <a:lnTo>
                    <a:pt x="83" y="5594"/>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5" y="63"/>
                  </a:lnTo>
                  <a:lnTo>
                    <a:pt x="186" y="228"/>
                  </a:lnTo>
                  <a:lnTo>
                    <a:pt x="227" y="868"/>
                  </a:lnTo>
                  <a:lnTo>
                    <a:pt x="248" y="1776"/>
                  </a:lnTo>
                  <a:lnTo>
                    <a:pt x="269" y="2911"/>
                  </a:lnTo>
                  <a:lnTo>
                    <a:pt x="269" y="2911"/>
                  </a:lnTo>
                  <a:lnTo>
                    <a:pt x="248" y="4046"/>
                  </a:lnTo>
                  <a:lnTo>
                    <a:pt x="227" y="4975"/>
                  </a:lnTo>
                  <a:lnTo>
                    <a:pt x="186" y="5594"/>
                  </a:lnTo>
                  <a:lnTo>
                    <a:pt x="165"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5683175" y="4725000"/>
              <a:ext cx="6725" cy="145550"/>
            </a:xfrm>
            <a:custGeom>
              <a:rect b="b" l="l" r="r" t="t"/>
              <a:pathLst>
                <a:path extrusionOk="0" h="5822" w="269">
                  <a:moveTo>
                    <a:pt x="145" y="1"/>
                  </a:moveTo>
                  <a:lnTo>
                    <a:pt x="124" y="21"/>
                  </a:lnTo>
                  <a:lnTo>
                    <a:pt x="103" y="63"/>
                  </a:lnTo>
                  <a:lnTo>
                    <a:pt x="83" y="228"/>
                  </a:lnTo>
                  <a:lnTo>
                    <a:pt x="41" y="868"/>
                  </a:lnTo>
                  <a:lnTo>
                    <a:pt x="21" y="1776"/>
                  </a:lnTo>
                  <a:lnTo>
                    <a:pt x="0" y="2911"/>
                  </a:lnTo>
                  <a:lnTo>
                    <a:pt x="21" y="4046"/>
                  </a:lnTo>
                  <a:lnTo>
                    <a:pt x="41" y="4975"/>
                  </a:lnTo>
                  <a:lnTo>
                    <a:pt x="83" y="5594"/>
                  </a:lnTo>
                  <a:lnTo>
                    <a:pt x="103"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5683175" y="4725000"/>
              <a:ext cx="6725" cy="145550"/>
            </a:xfrm>
            <a:custGeom>
              <a:rect b="b" l="l" r="r" t="t"/>
              <a:pathLst>
                <a:path extrusionOk="0" fill="none" h="5822" w="269">
                  <a:moveTo>
                    <a:pt x="145" y="5822"/>
                  </a:moveTo>
                  <a:lnTo>
                    <a:pt x="145" y="5822"/>
                  </a:lnTo>
                  <a:lnTo>
                    <a:pt x="124" y="5801"/>
                  </a:lnTo>
                  <a:lnTo>
                    <a:pt x="103" y="5760"/>
                  </a:lnTo>
                  <a:lnTo>
                    <a:pt x="83" y="5594"/>
                  </a:lnTo>
                  <a:lnTo>
                    <a:pt x="41" y="4975"/>
                  </a:lnTo>
                  <a:lnTo>
                    <a:pt x="21" y="4046"/>
                  </a:lnTo>
                  <a:lnTo>
                    <a:pt x="0" y="2911"/>
                  </a:lnTo>
                  <a:lnTo>
                    <a:pt x="0" y="2911"/>
                  </a:lnTo>
                  <a:lnTo>
                    <a:pt x="21" y="1776"/>
                  </a:lnTo>
                  <a:lnTo>
                    <a:pt x="41" y="868"/>
                  </a:lnTo>
                  <a:lnTo>
                    <a:pt x="83" y="228"/>
                  </a:lnTo>
                  <a:lnTo>
                    <a:pt x="103"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4"/>
                  </a:lnTo>
                  <a:lnTo>
                    <a:pt x="165"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5824050" y="4725000"/>
              <a:ext cx="6725" cy="145550"/>
            </a:xfrm>
            <a:custGeom>
              <a:rect b="b" l="l" r="r" t="t"/>
              <a:pathLst>
                <a:path extrusionOk="0" h="5822" w="269">
                  <a:moveTo>
                    <a:pt x="145" y="1"/>
                  </a:moveTo>
                  <a:lnTo>
                    <a:pt x="124" y="21"/>
                  </a:lnTo>
                  <a:lnTo>
                    <a:pt x="124" y="63"/>
                  </a:lnTo>
                  <a:lnTo>
                    <a:pt x="83" y="228"/>
                  </a:lnTo>
                  <a:lnTo>
                    <a:pt x="42" y="868"/>
                  </a:lnTo>
                  <a:lnTo>
                    <a:pt x="21" y="1776"/>
                  </a:lnTo>
                  <a:lnTo>
                    <a:pt x="0" y="2911"/>
                  </a:lnTo>
                  <a:lnTo>
                    <a:pt x="21" y="4046"/>
                  </a:lnTo>
                  <a:lnTo>
                    <a:pt x="42" y="4975"/>
                  </a:lnTo>
                  <a:lnTo>
                    <a:pt x="83" y="5594"/>
                  </a:lnTo>
                  <a:lnTo>
                    <a:pt x="124" y="5760"/>
                  </a:lnTo>
                  <a:lnTo>
                    <a:pt x="124" y="5801"/>
                  </a:lnTo>
                  <a:lnTo>
                    <a:pt x="145" y="5822"/>
                  </a:lnTo>
                  <a:lnTo>
                    <a:pt x="165" y="5801"/>
                  </a:lnTo>
                  <a:lnTo>
                    <a:pt x="165" y="5760"/>
                  </a:lnTo>
                  <a:lnTo>
                    <a:pt x="186" y="5594"/>
                  </a:lnTo>
                  <a:lnTo>
                    <a:pt x="248" y="4975"/>
                  </a:lnTo>
                  <a:lnTo>
                    <a:pt x="269" y="4046"/>
                  </a:lnTo>
                  <a:lnTo>
                    <a:pt x="269" y="2911"/>
                  </a:lnTo>
                  <a:lnTo>
                    <a:pt x="269" y="1776"/>
                  </a:lnTo>
                  <a:lnTo>
                    <a:pt x="248" y="868"/>
                  </a:lnTo>
                  <a:lnTo>
                    <a:pt x="186"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780175" y="47250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8" y="4046"/>
                  </a:lnTo>
                  <a:lnTo>
                    <a:pt x="269" y="2911"/>
                  </a:lnTo>
                  <a:lnTo>
                    <a:pt x="248"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5780175" y="4725000"/>
              <a:ext cx="6750" cy="145550"/>
            </a:xfrm>
            <a:custGeom>
              <a:rect b="b" l="l" r="r" t="t"/>
              <a:pathLst>
                <a:path extrusionOk="0" fill="none" h="5822" w="270">
                  <a:moveTo>
                    <a:pt x="125" y="5822"/>
                  </a:moveTo>
                  <a:lnTo>
                    <a:pt x="125" y="5822"/>
                  </a:lnTo>
                  <a:lnTo>
                    <a:pt x="125" y="5801"/>
                  </a:lnTo>
                  <a:lnTo>
                    <a:pt x="104" y="5760"/>
                  </a:lnTo>
                  <a:lnTo>
                    <a:pt x="83" y="5594"/>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8" y="1776"/>
                  </a:lnTo>
                  <a:lnTo>
                    <a:pt x="269" y="2911"/>
                  </a:lnTo>
                  <a:lnTo>
                    <a:pt x="269" y="2911"/>
                  </a:lnTo>
                  <a:lnTo>
                    <a:pt x="248" y="4046"/>
                  </a:lnTo>
                  <a:lnTo>
                    <a:pt x="228" y="4975"/>
                  </a:lnTo>
                  <a:lnTo>
                    <a:pt x="187" y="5594"/>
                  </a:lnTo>
                  <a:lnTo>
                    <a:pt x="166"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5921050" y="4725000"/>
              <a:ext cx="6750" cy="145550"/>
            </a:xfrm>
            <a:custGeom>
              <a:rect b="b" l="l" r="r" t="t"/>
              <a:pathLst>
                <a:path extrusionOk="0" h="5822" w="27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5877200" y="4725000"/>
              <a:ext cx="6725" cy="145550"/>
            </a:xfrm>
            <a:custGeom>
              <a:rect b="b" l="l" r="r" t="t"/>
              <a:pathLst>
                <a:path extrusionOk="0" h="5822" w="269">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6018075" y="47250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48" y="4046"/>
                  </a:lnTo>
                  <a:lnTo>
                    <a:pt x="269" y="2911"/>
                  </a:lnTo>
                  <a:lnTo>
                    <a:pt x="248" y="1776"/>
                  </a:lnTo>
                  <a:lnTo>
                    <a:pt x="227"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5974200" y="4725000"/>
              <a:ext cx="6750" cy="145550"/>
            </a:xfrm>
            <a:custGeom>
              <a:rect b="b" l="l" r="r" t="t"/>
              <a:pathLst>
                <a:path extrusionOk="0" h="5822" w="270">
                  <a:moveTo>
                    <a:pt x="125" y="1"/>
                  </a:moveTo>
                  <a:lnTo>
                    <a:pt x="104" y="21"/>
                  </a:lnTo>
                  <a:lnTo>
                    <a:pt x="104" y="63"/>
                  </a:lnTo>
                  <a:lnTo>
                    <a:pt x="63" y="228"/>
                  </a:lnTo>
                  <a:lnTo>
                    <a:pt x="22" y="868"/>
                  </a:lnTo>
                  <a:lnTo>
                    <a:pt x="1" y="1776"/>
                  </a:lnTo>
                  <a:lnTo>
                    <a:pt x="1" y="2911"/>
                  </a:lnTo>
                  <a:lnTo>
                    <a:pt x="1" y="4046"/>
                  </a:lnTo>
                  <a:lnTo>
                    <a:pt x="22" y="4975"/>
                  </a:lnTo>
                  <a:lnTo>
                    <a:pt x="63" y="5594"/>
                  </a:lnTo>
                  <a:lnTo>
                    <a:pt x="104" y="5760"/>
                  </a:lnTo>
                  <a:lnTo>
                    <a:pt x="104" y="5801"/>
                  </a:lnTo>
                  <a:lnTo>
                    <a:pt x="125" y="5822"/>
                  </a:lnTo>
                  <a:lnTo>
                    <a:pt x="145" y="5801"/>
                  </a:lnTo>
                  <a:lnTo>
                    <a:pt x="145" y="5760"/>
                  </a:lnTo>
                  <a:lnTo>
                    <a:pt x="187" y="5594"/>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6115075" y="47250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6070700" y="4725000"/>
              <a:ext cx="6750" cy="145550"/>
            </a:xfrm>
            <a:custGeom>
              <a:rect b="b" l="l" r="r" t="t"/>
              <a:pathLst>
                <a:path extrusionOk="0" h="5822" w="27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6212100" y="4725000"/>
              <a:ext cx="6725" cy="145550"/>
            </a:xfrm>
            <a:custGeom>
              <a:rect b="b" l="l" r="r" t="t"/>
              <a:pathLst>
                <a:path extrusionOk="0" h="5822" w="269">
                  <a:moveTo>
                    <a:pt x="124" y="1"/>
                  </a:moveTo>
                  <a:lnTo>
                    <a:pt x="104" y="21"/>
                  </a:lnTo>
                  <a:lnTo>
                    <a:pt x="104" y="63"/>
                  </a:lnTo>
                  <a:lnTo>
                    <a:pt x="83" y="228"/>
                  </a:lnTo>
                  <a:lnTo>
                    <a:pt x="21" y="868"/>
                  </a:lnTo>
                  <a:lnTo>
                    <a:pt x="0" y="1776"/>
                  </a:lnTo>
                  <a:lnTo>
                    <a:pt x="0" y="2911"/>
                  </a:lnTo>
                  <a:lnTo>
                    <a:pt x="0" y="4046"/>
                  </a:lnTo>
                  <a:lnTo>
                    <a:pt x="21" y="4975"/>
                  </a:lnTo>
                  <a:lnTo>
                    <a:pt x="83" y="5594"/>
                  </a:lnTo>
                  <a:lnTo>
                    <a:pt x="104" y="5760"/>
                  </a:lnTo>
                  <a:lnTo>
                    <a:pt x="104" y="5801"/>
                  </a:lnTo>
                  <a:lnTo>
                    <a:pt x="124" y="5822"/>
                  </a:lnTo>
                  <a:lnTo>
                    <a:pt x="145" y="5801"/>
                  </a:lnTo>
                  <a:lnTo>
                    <a:pt x="145" y="5760"/>
                  </a:lnTo>
                  <a:lnTo>
                    <a:pt x="186" y="5594"/>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6167725" y="47250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6308600" y="47250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6264725" y="47250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6405600" y="4725000"/>
              <a:ext cx="6750" cy="145550"/>
            </a:xfrm>
            <a:custGeom>
              <a:rect b="b" l="l" r="r" t="t"/>
              <a:pathLst>
                <a:path extrusionOk="0" h="5822" w="270">
                  <a:moveTo>
                    <a:pt x="145" y="1"/>
                  </a:moveTo>
                  <a:lnTo>
                    <a:pt x="125" y="21"/>
                  </a:lnTo>
                  <a:lnTo>
                    <a:pt x="104" y="63"/>
                  </a:lnTo>
                  <a:lnTo>
                    <a:pt x="84" y="228"/>
                  </a:lnTo>
                  <a:lnTo>
                    <a:pt x="42" y="868"/>
                  </a:lnTo>
                  <a:lnTo>
                    <a:pt x="22" y="1776"/>
                  </a:lnTo>
                  <a:lnTo>
                    <a:pt x="1" y="2911"/>
                  </a:lnTo>
                  <a:lnTo>
                    <a:pt x="22" y="4046"/>
                  </a:lnTo>
                  <a:lnTo>
                    <a:pt x="42" y="4975"/>
                  </a:lnTo>
                  <a:lnTo>
                    <a:pt x="84"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6361750" y="4725000"/>
              <a:ext cx="6725" cy="145550"/>
            </a:xfrm>
            <a:custGeom>
              <a:rect b="b" l="l" r="r" t="t"/>
              <a:pathLst>
                <a:path extrusionOk="0" h="5822" w="269">
                  <a:moveTo>
                    <a:pt x="124" y="1"/>
                  </a:moveTo>
                  <a:lnTo>
                    <a:pt x="104" y="21"/>
                  </a:lnTo>
                  <a:lnTo>
                    <a:pt x="104" y="63"/>
                  </a:lnTo>
                  <a:lnTo>
                    <a:pt x="83" y="228"/>
                  </a:lnTo>
                  <a:lnTo>
                    <a:pt x="42" y="868"/>
                  </a:lnTo>
                  <a:lnTo>
                    <a:pt x="0" y="1776"/>
                  </a:lnTo>
                  <a:lnTo>
                    <a:pt x="0" y="2911"/>
                  </a:lnTo>
                  <a:lnTo>
                    <a:pt x="0" y="4046"/>
                  </a:lnTo>
                  <a:lnTo>
                    <a:pt x="42" y="4975"/>
                  </a:lnTo>
                  <a:lnTo>
                    <a:pt x="83" y="5594"/>
                  </a:lnTo>
                  <a:lnTo>
                    <a:pt x="104" y="5760"/>
                  </a:lnTo>
                  <a:lnTo>
                    <a:pt x="104" y="5801"/>
                  </a:lnTo>
                  <a:lnTo>
                    <a:pt x="124" y="5822"/>
                  </a:lnTo>
                  <a:lnTo>
                    <a:pt x="145" y="5801"/>
                  </a:lnTo>
                  <a:lnTo>
                    <a:pt x="145" y="5760"/>
                  </a:lnTo>
                  <a:lnTo>
                    <a:pt x="186" y="5594"/>
                  </a:lnTo>
                  <a:lnTo>
                    <a:pt x="227" y="4975"/>
                  </a:lnTo>
                  <a:lnTo>
                    <a:pt x="248" y="4046"/>
                  </a:lnTo>
                  <a:lnTo>
                    <a:pt x="269" y="2911"/>
                  </a:lnTo>
                  <a:lnTo>
                    <a:pt x="248" y="1776"/>
                  </a:lnTo>
                  <a:lnTo>
                    <a:pt x="227" y="868"/>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5648075" y="4719850"/>
              <a:ext cx="810200" cy="6725"/>
            </a:xfrm>
            <a:custGeom>
              <a:rect b="b" l="l" r="r" t="t"/>
              <a:pathLst>
                <a:path extrusionOk="0" h="269" w="32408">
                  <a:moveTo>
                    <a:pt x="9888" y="0"/>
                  </a:moveTo>
                  <a:lnTo>
                    <a:pt x="4748" y="21"/>
                  </a:lnTo>
                  <a:lnTo>
                    <a:pt x="1260" y="83"/>
                  </a:lnTo>
                  <a:lnTo>
                    <a:pt x="331" y="103"/>
                  </a:lnTo>
                  <a:lnTo>
                    <a:pt x="83" y="103"/>
                  </a:lnTo>
                  <a:lnTo>
                    <a:pt x="1" y="124"/>
                  </a:lnTo>
                  <a:lnTo>
                    <a:pt x="83" y="145"/>
                  </a:lnTo>
                  <a:lnTo>
                    <a:pt x="331" y="145"/>
                  </a:lnTo>
                  <a:lnTo>
                    <a:pt x="1260" y="186"/>
                  </a:lnTo>
                  <a:lnTo>
                    <a:pt x="4748" y="227"/>
                  </a:lnTo>
                  <a:lnTo>
                    <a:pt x="9888" y="248"/>
                  </a:lnTo>
                  <a:lnTo>
                    <a:pt x="16204" y="269"/>
                  </a:lnTo>
                  <a:lnTo>
                    <a:pt x="22500" y="248"/>
                  </a:lnTo>
                  <a:lnTo>
                    <a:pt x="27660" y="227"/>
                  </a:lnTo>
                  <a:lnTo>
                    <a:pt x="31128" y="186"/>
                  </a:lnTo>
                  <a:lnTo>
                    <a:pt x="32077" y="145"/>
                  </a:lnTo>
                  <a:lnTo>
                    <a:pt x="32325" y="145"/>
                  </a:lnTo>
                  <a:lnTo>
                    <a:pt x="32407" y="124"/>
                  </a:lnTo>
                  <a:lnTo>
                    <a:pt x="32325" y="103"/>
                  </a:lnTo>
                  <a:lnTo>
                    <a:pt x="32077" y="103"/>
                  </a:lnTo>
                  <a:lnTo>
                    <a:pt x="31128" y="83"/>
                  </a:lnTo>
                  <a:lnTo>
                    <a:pt x="27660" y="21"/>
                  </a:lnTo>
                  <a:lnTo>
                    <a:pt x="2250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5599050" y="4871550"/>
              <a:ext cx="806075" cy="146575"/>
            </a:xfrm>
            <a:custGeom>
              <a:rect b="b" l="l" r="r" t="t"/>
              <a:pathLst>
                <a:path extrusionOk="0" h="5863" w="32243">
                  <a:moveTo>
                    <a:pt x="1" y="1"/>
                  </a:moveTo>
                  <a:lnTo>
                    <a:pt x="1" y="5863"/>
                  </a:lnTo>
                  <a:lnTo>
                    <a:pt x="32242" y="5863"/>
                  </a:lnTo>
                  <a:lnTo>
                    <a:pt x="32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5599050" y="4871550"/>
              <a:ext cx="806075" cy="146575"/>
            </a:xfrm>
            <a:custGeom>
              <a:rect b="b" l="l" r="r" t="t"/>
              <a:pathLst>
                <a:path extrusionOk="0" fill="none" h="5863" w="32243">
                  <a:moveTo>
                    <a:pt x="32242" y="5863"/>
                  </a:moveTo>
                  <a:lnTo>
                    <a:pt x="1" y="5863"/>
                  </a:lnTo>
                  <a:lnTo>
                    <a:pt x="1" y="1"/>
                  </a:lnTo>
                  <a:lnTo>
                    <a:pt x="32242" y="1"/>
                  </a:lnTo>
                  <a:lnTo>
                    <a:pt x="32242" y="58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5674400" y="4874150"/>
              <a:ext cx="6725" cy="145025"/>
            </a:xfrm>
            <a:custGeom>
              <a:rect b="b" l="l" r="r" t="t"/>
              <a:pathLst>
                <a:path extrusionOk="0" h="5801" w="269">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5674400" y="4874150"/>
              <a:ext cx="6725" cy="145025"/>
            </a:xfrm>
            <a:custGeom>
              <a:rect b="b" l="l" r="r" t="t"/>
              <a:pathLst>
                <a:path extrusionOk="0" fill="none" h="5801" w="269">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5630525" y="4874150"/>
              <a:ext cx="6750" cy="145025"/>
            </a:xfrm>
            <a:custGeom>
              <a:rect b="b" l="l" r="r" t="t"/>
              <a:pathLst>
                <a:path extrusionOk="0" h="5801" w="27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8" y="4025"/>
                  </a:lnTo>
                  <a:lnTo>
                    <a:pt x="269" y="2890"/>
                  </a:lnTo>
                  <a:lnTo>
                    <a:pt x="248"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5771400" y="4874150"/>
              <a:ext cx="6750" cy="145025"/>
            </a:xfrm>
            <a:custGeom>
              <a:rect b="b" l="l" r="r" t="t"/>
              <a:pathLst>
                <a:path extrusionOk="0" h="5801" w="27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5771400" y="4874150"/>
              <a:ext cx="6750" cy="145025"/>
            </a:xfrm>
            <a:custGeom>
              <a:rect b="b" l="l" r="r" t="t"/>
              <a:pathLst>
                <a:path extrusionOk="0" fill="none" h="5801" w="27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5727550" y="4874150"/>
              <a:ext cx="6725" cy="145025"/>
            </a:xfrm>
            <a:custGeom>
              <a:rect b="b" l="l" r="r" t="t"/>
              <a:pathLst>
                <a:path extrusionOk="0" h="5801" w="269">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5" y="5738"/>
                  </a:lnTo>
                  <a:lnTo>
                    <a:pt x="186" y="5573"/>
                  </a:lnTo>
                  <a:lnTo>
                    <a:pt x="227" y="4954"/>
                  </a:lnTo>
                  <a:lnTo>
                    <a:pt x="248" y="4025"/>
                  </a:lnTo>
                  <a:lnTo>
                    <a:pt x="269" y="2890"/>
                  </a:lnTo>
                  <a:lnTo>
                    <a:pt x="248" y="1775"/>
                  </a:lnTo>
                  <a:lnTo>
                    <a:pt x="227" y="846"/>
                  </a:lnTo>
                  <a:lnTo>
                    <a:pt x="186" y="227"/>
                  </a:lnTo>
                  <a:lnTo>
                    <a:pt x="165"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5727550" y="4874150"/>
              <a:ext cx="6725" cy="145025"/>
            </a:xfrm>
            <a:custGeom>
              <a:rect b="b" l="l" r="r" t="t"/>
              <a:pathLst>
                <a:path extrusionOk="0" fill="none" h="5801" w="269">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5" y="41"/>
                  </a:lnTo>
                  <a:lnTo>
                    <a:pt x="186" y="227"/>
                  </a:lnTo>
                  <a:lnTo>
                    <a:pt x="227" y="846"/>
                  </a:lnTo>
                  <a:lnTo>
                    <a:pt x="248" y="1775"/>
                  </a:lnTo>
                  <a:lnTo>
                    <a:pt x="269" y="2890"/>
                  </a:lnTo>
                  <a:lnTo>
                    <a:pt x="269" y="2890"/>
                  </a:lnTo>
                  <a:lnTo>
                    <a:pt x="248" y="4025"/>
                  </a:lnTo>
                  <a:lnTo>
                    <a:pt x="227" y="4954"/>
                  </a:lnTo>
                  <a:lnTo>
                    <a:pt x="186" y="5573"/>
                  </a:lnTo>
                  <a:lnTo>
                    <a:pt x="165"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5868425" y="4874150"/>
              <a:ext cx="6725" cy="145025"/>
            </a:xfrm>
            <a:custGeom>
              <a:rect b="b" l="l" r="r" t="t"/>
              <a:pathLst>
                <a:path extrusionOk="0" h="5801" w="269">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5868425" y="4874150"/>
              <a:ext cx="6725" cy="145025"/>
            </a:xfrm>
            <a:custGeom>
              <a:rect b="b" l="l" r="r" t="t"/>
              <a:pathLst>
                <a:path extrusionOk="0" fill="none" h="5801" w="269">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5824050" y="4874150"/>
              <a:ext cx="6725" cy="145025"/>
            </a:xfrm>
            <a:custGeom>
              <a:rect b="b" l="l" r="r" t="t"/>
              <a:pathLst>
                <a:path extrusionOk="0" h="5801" w="269">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5824050" y="4874150"/>
              <a:ext cx="6725" cy="145025"/>
            </a:xfrm>
            <a:custGeom>
              <a:rect b="b" l="l" r="r" t="t"/>
              <a:pathLst>
                <a:path extrusionOk="0" fill="none" h="5801" w="269">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5965425" y="4874150"/>
              <a:ext cx="6750" cy="145025"/>
            </a:xfrm>
            <a:custGeom>
              <a:rect b="b" l="l" r="r" t="t"/>
              <a:pathLst>
                <a:path extrusionOk="0" h="5801" w="270">
                  <a:moveTo>
                    <a:pt x="125" y="0"/>
                  </a:moveTo>
                  <a:lnTo>
                    <a:pt x="104" y="41"/>
                  </a:lnTo>
                  <a:lnTo>
                    <a:pt x="84" y="227"/>
                  </a:lnTo>
                  <a:lnTo>
                    <a:pt x="42" y="846"/>
                  </a:lnTo>
                  <a:lnTo>
                    <a:pt x="1" y="1775"/>
                  </a:lnTo>
                  <a:lnTo>
                    <a:pt x="1" y="2890"/>
                  </a:lnTo>
                  <a:lnTo>
                    <a:pt x="1" y="4025"/>
                  </a:lnTo>
                  <a:lnTo>
                    <a:pt x="42" y="4954"/>
                  </a:lnTo>
                  <a:lnTo>
                    <a:pt x="84"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5965425" y="4874150"/>
              <a:ext cx="6750" cy="145025"/>
            </a:xfrm>
            <a:custGeom>
              <a:rect b="b" l="l" r="r" t="t"/>
              <a:pathLst>
                <a:path extrusionOk="0" fill="none" h="5801" w="270">
                  <a:moveTo>
                    <a:pt x="125" y="5800"/>
                  </a:moveTo>
                  <a:lnTo>
                    <a:pt x="125" y="5800"/>
                  </a:lnTo>
                  <a:lnTo>
                    <a:pt x="125" y="5780"/>
                  </a:lnTo>
                  <a:lnTo>
                    <a:pt x="104" y="5738"/>
                  </a:lnTo>
                  <a:lnTo>
                    <a:pt x="84" y="5573"/>
                  </a:lnTo>
                  <a:lnTo>
                    <a:pt x="42" y="4954"/>
                  </a:lnTo>
                  <a:lnTo>
                    <a:pt x="1" y="4025"/>
                  </a:lnTo>
                  <a:lnTo>
                    <a:pt x="1" y="2890"/>
                  </a:lnTo>
                  <a:lnTo>
                    <a:pt x="1" y="2890"/>
                  </a:lnTo>
                  <a:lnTo>
                    <a:pt x="1" y="1775"/>
                  </a:lnTo>
                  <a:lnTo>
                    <a:pt x="42" y="846"/>
                  </a:lnTo>
                  <a:lnTo>
                    <a:pt x="84"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5921050" y="4874150"/>
              <a:ext cx="6750" cy="145025"/>
            </a:xfrm>
            <a:custGeom>
              <a:rect b="b" l="l" r="r" t="t"/>
              <a:pathLst>
                <a:path extrusionOk="0" h="5801" w="27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5921050" y="4874150"/>
              <a:ext cx="6750" cy="145025"/>
            </a:xfrm>
            <a:custGeom>
              <a:rect b="b" l="l" r="r" t="t"/>
              <a:pathLst>
                <a:path extrusionOk="0" fill="none" h="5801" w="27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6061925" y="4874150"/>
              <a:ext cx="6750" cy="145025"/>
            </a:xfrm>
            <a:custGeom>
              <a:rect b="b" l="l" r="r" t="t"/>
              <a:pathLst>
                <a:path extrusionOk="0" h="5801" w="270">
                  <a:moveTo>
                    <a:pt x="125" y="0"/>
                  </a:moveTo>
                  <a:lnTo>
                    <a:pt x="125" y="41"/>
                  </a:lnTo>
                  <a:lnTo>
                    <a:pt x="83" y="227"/>
                  </a:lnTo>
                  <a:lnTo>
                    <a:pt x="42" y="846"/>
                  </a:lnTo>
                  <a:lnTo>
                    <a:pt x="22" y="1775"/>
                  </a:lnTo>
                  <a:lnTo>
                    <a:pt x="1" y="2890"/>
                  </a:lnTo>
                  <a:lnTo>
                    <a:pt x="22" y="4025"/>
                  </a:lnTo>
                  <a:lnTo>
                    <a:pt x="42" y="4954"/>
                  </a:lnTo>
                  <a:lnTo>
                    <a:pt x="83" y="5573"/>
                  </a:lnTo>
                  <a:lnTo>
                    <a:pt x="125" y="5738"/>
                  </a:lnTo>
                  <a:lnTo>
                    <a:pt x="125" y="5780"/>
                  </a:lnTo>
                  <a:lnTo>
                    <a:pt x="145" y="5800"/>
                  </a:lnTo>
                  <a:lnTo>
                    <a:pt x="166" y="5780"/>
                  </a:lnTo>
                  <a:lnTo>
                    <a:pt x="166" y="5738"/>
                  </a:lnTo>
                  <a:lnTo>
                    <a:pt x="207" y="5573"/>
                  </a:lnTo>
                  <a:lnTo>
                    <a:pt x="249" y="4954"/>
                  </a:lnTo>
                  <a:lnTo>
                    <a:pt x="269" y="4025"/>
                  </a:lnTo>
                  <a:lnTo>
                    <a:pt x="269" y="2890"/>
                  </a:lnTo>
                  <a:lnTo>
                    <a:pt x="269" y="1775"/>
                  </a:lnTo>
                  <a:lnTo>
                    <a:pt x="249" y="846"/>
                  </a:lnTo>
                  <a:lnTo>
                    <a:pt x="207" y="227"/>
                  </a:lnTo>
                  <a:lnTo>
                    <a:pt x="166" y="41"/>
                  </a:lnTo>
                  <a:lnTo>
                    <a:pt x="166"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6061925" y="4874150"/>
              <a:ext cx="6750" cy="145025"/>
            </a:xfrm>
            <a:custGeom>
              <a:rect b="b" l="l" r="r" t="t"/>
              <a:pathLst>
                <a:path extrusionOk="0" fill="none" h="5801" w="270">
                  <a:moveTo>
                    <a:pt x="145" y="5800"/>
                  </a:moveTo>
                  <a:lnTo>
                    <a:pt x="145" y="5800"/>
                  </a:lnTo>
                  <a:lnTo>
                    <a:pt x="125" y="5780"/>
                  </a:lnTo>
                  <a:lnTo>
                    <a:pt x="125" y="5738"/>
                  </a:lnTo>
                  <a:lnTo>
                    <a:pt x="83" y="5573"/>
                  </a:lnTo>
                  <a:lnTo>
                    <a:pt x="42" y="4954"/>
                  </a:lnTo>
                  <a:lnTo>
                    <a:pt x="22" y="4025"/>
                  </a:lnTo>
                  <a:lnTo>
                    <a:pt x="1" y="2890"/>
                  </a:lnTo>
                  <a:lnTo>
                    <a:pt x="1" y="2890"/>
                  </a:lnTo>
                  <a:lnTo>
                    <a:pt x="22" y="1775"/>
                  </a:lnTo>
                  <a:lnTo>
                    <a:pt x="42" y="846"/>
                  </a:lnTo>
                  <a:lnTo>
                    <a:pt x="83" y="227"/>
                  </a:lnTo>
                  <a:lnTo>
                    <a:pt x="125" y="41"/>
                  </a:lnTo>
                  <a:lnTo>
                    <a:pt x="125" y="0"/>
                  </a:lnTo>
                  <a:lnTo>
                    <a:pt x="145" y="0"/>
                  </a:lnTo>
                  <a:lnTo>
                    <a:pt x="145" y="0"/>
                  </a:lnTo>
                  <a:lnTo>
                    <a:pt x="166" y="0"/>
                  </a:lnTo>
                  <a:lnTo>
                    <a:pt x="166" y="41"/>
                  </a:lnTo>
                  <a:lnTo>
                    <a:pt x="207" y="227"/>
                  </a:lnTo>
                  <a:lnTo>
                    <a:pt x="249" y="846"/>
                  </a:lnTo>
                  <a:lnTo>
                    <a:pt x="269" y="1775"/>
                  </a:lnTo>
                  <a:lnTo>
                    <a:pt x="269" y="2890"/>
                  </a:lnTo>
                  <a:lnTo>
                    <a:pt x="269" y="2890"/>
                  </a:lnTo>
                  <a:lnTo>
                    <a:pt x="269" y="4025"/>
                  </a:lnTo>
                  <a:lnTo>
                    <a:pt x="249" y="4954"/>
                  </a:lnTo>
                  <a:lnTo>
                    <a:pt x="207" y="5573"/>
                  </a:lnTo>
                  <a:lnTo>
                    <a:pt x="166" y="5738"/>
                  </a:lnTo>
                  <a:lnTo>
                    <a:pt x="166"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6018075" y="4874150"/>
              <a:ext cx="6725" cy="145025"/>
            </a:xfrm>
            <a:custGeom>
              <a:rect b="b" l="l" r="r" t="t"/>
              <a:pathLst>
                <a:path extrusionOk="0" h="5801" w="269">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6018075" y="4874150"/>
              <a:ext cx="6725" cy="145025"/>
            </a:xfrm>
            <a:custGeom>
              <a:rect b="b" l="l" r="r" t="t"/>
              <a:pathLst>
                <a:path extrusionOk="0" fill="none" h="5801" w="269">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6158950" y="4874150"/>
              <a:ext cx="6725" cy="145025"/>
            </a:xfrm>
            <a:custGeom>
              <a:rect b="b" l="l" r="r" t="t"/>
              <a:pathLst>
                <a:path extrusionOk="0" h="5801" w="269">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6158950" y="4874150"/>
              <a:ext cx="6725" cy="145025"/>
            </a:xfrm>
            <a:custGeom>
              <a:rect b="b" l="l" r="r" t="t"/>
              <a:pathLst>
                <a:path extrusionOk="0" fill="none" h="5801" w="269">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6115075" y="4874150"/>
              <a:ext cx="6750" cy="145025"/>
            </a:xfrm>
            <a:custGeom>
              <a:rect b="b" l="l" r="r" t="t"/>
              <a:pathLst>
                <a:path extrusionOk="0" h="5801" w="27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6115075" y="4874150"/>
              <a:ext cx="6750" cy="145025"/>
            </a:xfrm>
            <a:custGeom>
              <a:rect b="b" l="l" r="r" t="t"/>
              <a:pathLst>
                <a:path extrusionOk="0" fill="none" h="5801" w="270">
                  <a:moveTo>
                    <a:pt x="125" y="5800"/>
                  </a:moveTo>
                  <a:lnTo>
                    <a:pt x="125" y="5800"/>
                  </a:lnTo>
                  <a:lnTo>
                    <a:pt x="125"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6255950" y="4874150"/>
              <a:ext cx="6750" cy="145025"/>
            </a:xfrm>
            <a:custGeom>
              <a:rect b="b" l="l" r="r" t="t"/>
              <a:pathLst>
                <a:path extrusionOk="0" h="5801" w="270">
                  <a:moveTo>
                    <a:pt x="125" y="0"/>
                  </a:moveTo>
                  <a:lnTo>
                    <a:pt x="104" y="41"/>
                  </a:lnTo>
                  <a:lnTo>
                    <a:pt x="84" y="227"/>
                  </a:lnTo>
                  <a:lnTo>
                    <a:pt x="42" y="846"/>
                  </a:lnTo>
                  <a:lnTo>
                    <a:pt x="22" y="1775"/>
                  </a:lnTo>
                  <a:lnTo>
                    <a:pt x="1" y="2890"/>
                  </a:lnTo>
                  <a:lnTo>
                    <a:pt x="22" y="4025"/>
                  </a:lnTo>
                  <a:lnTo>
                    <a:pt x="42" y="4954"/>
                  </a:lnTo>
                  <a:lnTo>
                    <a:pt x="84"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6255950" y="4874150"/>
              <a:ext cx="6750" cy="145025"/>
            </a:xfrm>
            <a:custGeom>
              <a:rect b="b" l="l" r="r" t="t"/>
              <a:pathLst>
                <a:path extrusionOk="0" fill="none" h="5801" w="270">
                  <a:moveTo>
                    <a:pt x="145" y="5800"/>
                  </a:moveTo>
                  <a:lnTo>
                    <a:pt x="145" y="5800"/>
                  </a:lnTo>
                  <a:lnTo>
                    <a:pt x="125" y="5780"/>
                  </a:lnTo>
                  <a:lnTo>
                    <a:pt x="104" y="5738"/>
                  </a:lnTo>
                  <a:lnTo>
                    <a:pt x="84" y="5573"/>
                  </a:lnTo>
                  <a:lnTo>
                    <a:pt x="42" y="4954"/>
                  </a:lnTo>
                  <a:lnTo>
                    <a:pt x="22" y="4025"/>
                  </a:lnTo>
                  <a:lnTo>
                    <a:pt x="1" y="2890"/>
                  </a:lnTo>
                  <a:lnTo>
                    <a:pt x="1" y="2890"/>
                  </a:lnTo>
                  <a:lnTo>
                    <a:pt x="22" y="1775"/>
                  </a:lnTo>
                  <a:lnTo>
                    <a:pt x="42" y="846"/>
                  </a:lnTo>
                  <a:lnTo>
                    <a:pt x="84"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6212100" y="4874150"/>
              <a:ext cx="6725" cy="145025"/>
            </a:xfrm>
            <a:custGeom>
              <a:rect b="b" l="l" r="r" t="t"/>
              <a:pathLst>
                <a:path extrusionOk="0" h="5801" w="269">
                  <a:moveTo>
                    <a:pt x="104" y="0"/>
                  </a:moveTo>
                  <a:lnTo>
                    <a:pt x="104" y="41"/>
                  </a:lnTo>
                  <a:lnTo>
                    <a:pt x="83" y="227"/>
                  </a:lnTo>
                  <a:lnTo>
                    <a:pt x="21" y="846"/>
                  </a:lnTo>
                  <a:lnTo>
                    <a:pt x="0" y="1775"/>
                  </a:lnTo>
                  <a:lnTo>
                    <a:pt x="0" y="2890"/>
                  </a:lnTo>
                  <a:lnTo>
                    <a:pt x="0" y="4025"/>
                  </a:lnTo>
                  <a:lnTo>
                    <a:pt x="21" y="4954"/>
                  </a:lnTo>
                  <a:lnTo>
                    <a:pt x="83" y="5573"/>
                  </a:lnTo>
                  <a:lnTo>
                    <a:pt x="104" y="5738"/>
                  </a:lnTo>
                  <a:lnTo>
                    <a:pt x="104" y="5780"/>
                  </a:lnTo>
                  <a:lnTo>
                    <a:pt x="124" y="5800"/>
                  </a:lnTo>
                  <a:lnTo>
                    <a:pt x="145" y="5780"/>
                  </a:lnTo>
                  <a:lnTo>
                    <a:pt x="145" y="5738"/>
                  </a:lnTo>
                  <a:lnTo>
                    <a:pt x="186" y="5573"/>
                  </a:lnTo>
                  <a:lnTo>
                    <a:pt x="228" y="4954"/>
                  </a:lnTo>
                  <a:lnTo>
                    <a:pt x="248" y="4025"/>
                  </a:lnTo>
                  <a:lnTo>
                    <a:pt x="269" y="2890"/>
                  </a:lnTo>
                  <a:lnTo>
                    <a:pt x="248" y="1775"/>
                  </a:lnTo>
                  <a:lnTo>
                    <a:pt x="228" y="846"/>
                  </a:lnTo>
                  <a:lnTo>
                    <a:pt x="186" y="227"/>
                  </a:lnTo>
                  <a:lnTo>
                    <a:pt x="145"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6212100" y="4874150"/>
              <a:ext cx="6725" cy="145025"/>
            </a:xfrm>
            <a:custGeom>
              <a:rect b="b" l="l" r="r" t="t"/>
              <a:pathLst>
                <a:path extrusionOk="0" fill="none" h="5801" w="269">
                  <a:moveTo>
                    <a:pt x="124" y="5800"/>
                  </a:moveTo>
                  <a:lnTo>
                    <a:pt x="124" y="5800"/>
                  </a:lnTo>
                  <a:lnTo>
                    <a:pt x="104" y="5780"/>
                  </a:lnTo>
                  <a:lnTo>
                    <a:pt x="104" y="5738"/>
                  </a:lnTo>
                  <a:lnTo>
                    <a:pt x="83" y="5573"/>
                  </a:lnTo>
                  <a:lnTo>
                    <a:pt x="21" y="4954"/>
                  </a:lnTo>
                  <a:lnTo>
                    <a:pt x="0" y="4025"/>
                  </a:lnTo>
                  <a:lnTo>
                    <a:pt x="0" y="2890"/>
                  </a:lnTo>
                  <a:lnTo>
                    <a:pt x="0" y="2890"/>
                  </a:lnTo>
                  <a:lnTo>
                    <a:pt x="0" y="1775"/>
                  </a:lnTo>
                  <a:lnTo>
                    <a:pt x="21" y="846"/>
                  </a:lnTo>
                  <a:lnTo>
                    <a:pt x="83" y="227"/>
                  </a:lnTo>
                  <a:lnTo>
                    <a:pt x="104" y="41"/>
                  </a:lnTo>
                  <a:lnTo>
                    <a:pt x="104" y="0"/>
                  </a:lnTo>
                  <a:lnTo>
                    <a:pt x="124" y="0"/>
                  </a:lnTo>
                  <a:lnTo>
                    <a:pt x="124" y="0"/>
                  </a:lnTo>
                  <a:lnTo>
                    <a:pt x="145" y="0"/>
                  </a:lnTo>
                  <a:lnTo>
                    <a:pt x="145" y="41"/>
                  </a:lnTo>
                  <a:lnTo>
                    <a:pt x="186" y="227"/>
                  </a:lnTo>
                  <a:lnTo>
                    <a:pt x="228" y="846"/>
                  </a:lnTo>
                  <a:lnTo>
                    <a:pt x="248" y="1775"/>
                  </a:lnTo>
                  <a:lnTo>
                    <a:pt x="269" y="2890"/>
                  </a:lnTo>
                  <a:lnTo>
                    <a:pt x="269" y="2890"/>
                  </a:lnTo>
                  <a:lnTo>
                    <a:pt x="248" y="4025"/>
                  </a:lnTo>
                  <a:lnTo>
                    <a:pt x="228" y="4954"/>
                  </a:lnTo>
                  <a:lnTo>
                    <a:pt x="186" y="5573"/>
                  </a:lnTo>
                  <a:lnTo>
                    <a:pt x="145"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6352975" y="4874150"/>
              <a:ext cx="6725" cy="145025"/>
            </a:xfrm>
            <a:custGeom>
              <a:rect b="b" l="l" r="r" t="t"/>
              <a:pathLst>
                <a:path extrusionOk="0" h="5801" w="269">
                  <a:moveTo>
                    <a:pt x="124" y="0"/>
                  </a:moveTo>
                  <a:lnTo>
                    <a:pt x="104" y="41"/>
                  </a:lnTo>
                  <a:lnTo>
                    <a:pt x="83" y="227"/>
                  </a:lnTo>
                  <a:lnTo>
                    <a:pt x="42" y="846"/>
                  </a:lnTo>
                  <a:lnTo>
                    <a:pt x="1" y="1775"/>
                  </a:lnTo>
                  <a:lnTo>
                    <a:pt x="1" y="2890"/>
                  </a:lnTo>
                  <a:lnTo>
                    <a:pt x="1" y="4025"/>
                  </a:lnTo>
                  <a:lnTo>
                    <a:pt x="42" y="4954"/>
                  </a:lnTo>
                  <a:lnTo>
                    <a:pt x="83" y="5573"/>
                  </a:lnTo>
                  <a:lnTo>
                    <a:pt x="104" y="5738"/>
                  </a:lnTo>
                  <a:lnTo>
                    <a:pt x="124" y="5780"/>
                  </a:lnTo>
                  <a:lnTo>
                    <a:pt x="124" y="5800"/>
                  </a:lnTo>
                  <a:lnTo>
                    <a:pt x="145" y="5780"/>
                  </a:lnTo>
                  <a:lnTo>
                    <a:pt x="166" y="5738"/>
                  </a:lnTo>
                  <a:lnTo>
                    <a:pt x="186" y="5573"/>
                  </a:lnTo>
                  <a:lnTo>
                    <a:pt x="228" y="4954"/>
                  </a:lnTo>
                  <a:lnTo>
                    <a:pt x="248" y="4025"/>
                  </a:lnTo>
                  <a:lnTo>
                    <a:pt x="269" y="2890"/>
                  </a:lnTo>
                  <a:lnTo>
                    <a:pt x="248" y="1775"/>
                  </a:lnTo>
                  <a:lnTo>
                    <a:pt x="228"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6352975" y="4874150"/>
              <a:ext cx="6725" cy="145025"/>
            </a:xfrm>
            <a:custGeom>
              <a:rect b="b" l="l" r="r" t="t"/>
              <a:pathLst>
                <a:path extrusionOk="0" fill="none" h="5801" w="269">
                  <a:moveTo>
                    <a:pt x="124" y="5800"/>
                  </a:moveTo>
                  <a:lnTo>
                    <a:pt x="124" y="5800"/>
                  </a:lnTo>
                  <a:lnTo>
                    <a:pt x="124"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4" y="0"/>
                  </a:lnTo>
                  <a:lnTo>
                    <a:pt x="124" y="0"/>
                  </a:lnTo>
                  <a:lnTo>
                    <a:pt x="124" y="0"/>
                  </a:lnTo>
                  <a:lnTo>
                    <a:pt x="145" y="0"/>
                  </a:lnTo>
                  <a:lnTo>
                    <a:pt x="166" y="41"/>
                  </a:lnTo>
                  <a:lnTo>
                    <a:pt x="186" y="227"/>
                  </a:lnTo>
                  <a:lnTo>
                    <a:pt x="228" y="846"/>
                  </a:lnTo>
                  <a:lnTo>
                    <a:pt x="248" y="1775"/>
                  </a:lnTo>
                  <a:lnTo>
                    <a:pt x="269" y="2890"/>
                  </a:lnTo>
                  <a:lnTo>
                    <a:pt x="269" y="2890"/>
                  </a:lnTo>
                  <a:lnTo>
                    <a:pt x="248" y="4025"/>
                  </a:lnTo>
                  <a:lnTo>
                    <a:pt x="228" y="4954"/>
                  </a:lnTo>
                  <a:lnTo>
                    <a:pt x="186" y="5573"/>
                  </a:lnTo>
                  <a:lnTo>
                    <a:pt x="166" y="5738"/>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6308600" y="4874150"/>
              <a:ext cx="6725" cy="145025"/>
            </a:xfrm>
            <a:custGeom>
              <a:rect b="b" l="l" r="r" t="t"/>
              <a:pathLst>
                <a:path extrusionOk="0" h="5801" w="269">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6308600" y="4874150"/>
              <a:ext cx="6725" cy="145025"/>
            </a:xfrm>
            <a:custGeom>
              <a:rect b="b" l="l" r="r" t="t"/>
              <a:pathLst>
                <a:path extrusionOk="0" fill="none" h="5801" w="269">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5595450" y="4868450"/>
              <a:ext cx="809675" cy="6750"/>
            </a:xfrm>
            <a:custGeom>
              <a:rect b="b" l="l" r="r" t="t"/>
              <a:pathLst>
                <a:path extrusionOk="0" h="270" w="32387">
                  <a:moveTo>
                    <a:pt x="9887" y="1"/>
                  </a:moveTo>
                  <a:lnTo>
                    <a:pt x="4727" y="42"/>
                  </a:lnTo>
                  <a:lnTo>
                    <a:pt x="1259" y="84"/>
                  </a:lnTo>
                  <a:lnTo>
                    <a:pt x="310" y="104"/>
                  </a:lnTo>
                  <a:lnTo>
                    <a:pt x="83" y="125"/>
                  </a:lnTo>
                  <a:lnTo>
                    <a:pt x="0" y="125"/>
                  </a:lnTo>
                  <a:lnTo>
                    <a:pt x="83" y="145"/>
                  </a:lnTo>
                  <a:lnTo>
                    <a:pt x="310" y="166"/>
                  </a:lnTo>
                  <a:lnTo>
                    <a:pt x="1259" y="187"/>
                  </a:lnTo>
                  <a:lnTo>
                    <a:pt x="4727" y="228"/>
                  </a:lnTo>
                  <a:lnTo>
                    <a:pt x="9887" y="249"/>
                  </a:lnTo>
                  <a:lnTo>
                    <a:pt x="16204" y="269"/>
                  </a:lnTo>
                  <a:lnTo>
                    <a:pt x="22499" y="249"/>
                  </a:lnTo>
                  <a:lnTo>
                    <a:pt x="27659" y="228"/>
                  </a:lnTo>
                  <a:lnTo>
                    <a:pt x="31127" y="187"/>
                  </a:lnTo>
                  <a:lnTo>
                    <a:pt x="32077" y="166"/>
                  </a:lnTo>
                  <a:lnTo>
                    <a:pt x="32304" y="145"/>
                  </a:lnTo>
                  <a:lnTo>
                    <a:pt x="32386" y="125"/>
                  </a:lnTo>
                  <a:lnTo>
                    <a:pt x="32304" y="125"/>
                  </a:lnTo>
                  <a:lnTo>
                    <a:pt x="32077" y="104"/>
                  </a:lnTo>
                  <a:lnTo>
                    <a:pt x="31127" y="84"/>
                  </a:lnTo>
                  <a:lnTo>
                    <a:pt x="27659" y="42"/>
                  </a:lnTo>
                  <a:lnTo>
                    <a:pt x="22499"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5595450" y="4868450"/>
              <a:ext cx="809675" cy="6750"/>
            </a:xfrm>
            <a:custGeom>
              <a:rect b="b" l="l" r="r" t="t"/>
              <a:pathLst>
                <a:path extrusionOk="0" fill="none" h="270" w="32387">
                  <a:moveTo>
                    <a:pt x="32386" y="125"/>
                  </a:moveTo>
                  <a:lnTo>
                    <a:pt x="32386" y="125"/>
                  </a:lnTo>
                  <a:lnTo>
                    <a:pt x="32304" y="145"/>
                  </a:lnTo>
                  <a:lnTo>
                    <a:pt x="32077" y="166"/>
                  </a:lnTo>
                  <a:lnTo>
                    <a:pt x="31127" y="187"/>
                  </a:lnTo>
                  <a:lnTo>
                    <a:pt x="27659" y="228"/>
                  </a:lnTo>
                  <a:lnTo>
                    <a:pt x="22499" y="249"/>
                  </a:lnTo>
                  <a:lnTo>
                    <a:pt x="16204" y="269"/>
                  </a:lnTo>
                  <a:lnTo>
                    <a:pt x="16204" y="269"/>
                  </a:lnTo>
                  <a:lnTo>
                    <a:pt x="9887" y="249"/>
                  </a:lnTo>
                  <a:lnTo>
                    <a:pt x="4727" y="228"/>
                  </a:lnTo>
                  <a:lnTo>
                    <a:pt x="1259" y="187"/>
                  </a:lnTo>
                  <a:lnTo>
                    <a:pt x="310" y="166"/>
                  </a:lnTo>
                  <a:lnTo>
                    <a:pt x="83" y="145"/>
                  </a:lnTo>
                  <a:lnTo>
                    <a:pt x="0" y="125"/>
                  </a:lnTo>
                  <a:lnTo>
                    <a:pt x="0" y="125"/>
                  </a:lnTo>
                  <a:lnTo>
                    <a:pt x="83" y="125"/>
                  </a:lnTo>
                  <a:lnTo>
                    <a:pt x="310" y="104"/>
                  </a:lnTo>
                  <a:lnTo>
                    <a:pt x="1259" y="84"/>
                  </a:lnTo>
                  <a:lnTo>
                    <a:pt x="4727" y="42"/>
                  </a:lnTo>
                  <a:lnTo>
                    <a:pt x="9887" y="1"/>
                  </a:lnTo>
                  <a:lnTo>
                    <a:pt x="16204" y="1"/>
                  </a:lnTo>
                  <a:lnTo>
                    <a:pt x="16204" y="1"/>
                  </a:lnTo>
                  <a:lnTo>
                    <a:pt x="22499" y="1"/>
                  </a:lnTo>
                  <a:lnTo>
                    <a:pt x="27659" y="42"/>
                  </a:lnTo>
                  <a:lnTo>
                    <a:pt x="31127" y="84"/>
                  </a:lnTo>
                  <a:lnTo>
                    <a:pt x="32077" y="104"/>
                  </a:lnTo>
                  <a:lnTo>
                    <a:pt x="32304" y="125"/>
                  </a:lnTo>
                  <a:lnTo>
                    <a:pt x="32386" y="1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5664600" y="5019150"/>
              <a:ext cx="806575" cy="146575"/>
            </a:xfrm>
            <a:custGeom>
              <a:rect b="b" l="l" r="r" t="t"/>
              <a:pathLst>
                <a:path extrusionOk="0" h="5863" w="32263">
                  <a:moveTo>
                    <a:pt x="0" y="0"/>
                  </a:moveTo>
                  <a:lnTo>
                    <a:pt x="0" y="5862"/>
                  </a:lnTo>
                  <a:lnTo>
                    <a:pt x="32262" y="5862"/>
                  </a:lnTo>
                  <a:lnTo>
                    <a:pt x="322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5664600" y="5019150"/>
              <a:ext cx="806575" cy="146575"/>
            </a:xfrm>
            <a:custGeom>
              <a:rect b="b" l="l" r="r" t="t"/>
              <a:pathLst>
                <a:path extrusionOk="0" fill="none" h="5863" w="32263">
                  <a:moveTo>
                    <a:pt x="32262" y="5862"/>
                  </a:moveTo>
                  <a:lnTo>
                    <a:pt x="0" y="5862"/>
                  </a:lnTo>
                  <a:lnTo>
                    <a:pt x="0" y="0"/>
                  </a:lnTo>
                  <a:lnTo>
                    <a:pt x="32262" y="0"/>
                  </a:lnTo>
                  <a:lnTo>
                    <a:pt x="32262" y="58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5740450" y="50212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5740450" y="5021200"/>
              <a:ext cx="6725" cy="145550"/>
            </a:xfrm>
            <a:custGeom>
              <a:rect b="b" l="l" r="r" t="t"/>
              <a:pathLst>
                <a:path extrusionOk="0" fill="none" h="5822" w="269">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7" y="868"/>
                  </a:lnTo>
                  <a:lnTo>
                    <a:pt x="269" y="1776"/>
                  </a:lnTo>
                  <a:lnTo>
                    <a:pt x="269" y="2911"/>
                  </a:lnTo>
                  <a:lnTo>
                    <a:pt x="269" y="2911"/>
                  </a:lnTo>
                  <a:lnTo>
                    <a:pt x="269" y="4046"/>
                  </a:lnTo>
                  <a:lnTo>
                    <a:pt x="227" y="4975"/>
                  </a:lnTo>
                  <a:lnTo>
                    <a:pt x="186"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5696575" y="5021200"/>
              <a:ext cx="6750" cy="145550"/>
            </a:xfrm>
            <a:custGeom>
              <a:rect b="b" l="l" r="r" t="t"/>
              <a:pathLst>
                <a:path extrusionOk="0" h="5822" w="270">
                  <a:moveTo>
                    <a:pt x="125" y="1"/>
                  </a:moveTo>
                  <a:lnTo>
                    <a:pt x="104" y="21"/>
                  </a:lnTo>
                  <a:lnTo>
                    <a:pt x="104" y="63"/>
                  </a:lnTo>
                  <a:lnTo>
                    <a:pt x="83" y="228"/>
                  </a:lnTo>
                  <a:lnTo>
                    <a:pt x="42" y="868"/>
                  </a:lnTo>
                  <a:lnTo>
                    <a:pt x="1" y="1776"/>
                  </a:lnTo>
                  <a:lnTo>
                    <a:pt x="1" y="2911"/>
                  </a:lnTo>
                  <a:lnTo>
                    <a:pt x="1" y="4046"/>
                  </a:lnTo>
                  <a:lnTo>
                    <a:pt x="42" y="4975"/>
                  </a:lnTo>
                  <a:lnTo>
                    <a:pt x="83" y="5595"/>
                  </a:lnTo>
                  <a:lnTo>
                    <a:pt x="104" y="5760"/>
                  </a:lnTo>
                  <a:lnTo>
                    <a:pt x="104" y="5801"/>
                  </a:lnTo>
                  <a:lnTo>
                    <a:pt x="125" y="5822"/>
                  </a:lnTo>
                  <a:lnTo>
                    <a:pt x="145" y="5801"/>
                  </a:lnTo>
                  <a:lnTo>
                    <a:pt x="145" y="5760"/>
                  </a:lnTo>
                  <a:lnTo>
                    <a:pt x="187" y="5595"/>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5696575" y="5021200"/>
              <a:ext cx="6750" cy="145550"/>
            </a:xfrm>
            <a:custGeom>
              <a:rect b="b" l="l" r="r" t="t"/>
              <a:pathLst>
                <a:path extrusionOk="0" fill="none" h="5822" w="270">
                  <a:moveTo>
                    <a:pt x="125" y="5822"/>
                  </a:moveTo>
                  <a:lnTo>
                    <a:pt x="125" y="5822"/>
                  </a:lnTo>
                  <a:lnTo>
                    <a:pt x="10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04" y="21"/>
                  </a:lnTo>
                  <a:lnTo>
                    <a:pt x="125" y="1"/>
                  </a:lnTo>
                  <a:lnTo>
                    <a:pt x="125" y="1"/>
                  </a:lnTo>
                  <a:lnTo>
                    <a:pt x="145" y="21"/>
                  </a:lnTo>
                  <a:lnTo>
                    <a:pt x="145" y="63"/>
                  </a:lnTo>
                  <a:lnTo>
                    <a:pt x="187" y="228"/>
                  </a:lnTo>
                  <a:lnTo>
                    <a:pt x="228" y="868"/>
                  </a:lnTo>
                  <a:lnTo>
                    <a:pt x="249" y="1776"/>
                  </a:lnTo>
                  <a:lnTo>
                    <a:pt x="269" y="2911"/>
                  </a:lnTo>
                  <a:lnTo>
                    <a:pt x="269" y="2911"/>
                  </a:lnTo>
                  <a:lnTo>
                    <a:pt x="249" y="4046"/>
                  </a:lnTo>
                  <a:lnTo>
                    <a:pt x="228" y="4975"/>
                  </a:lnTo>
                  <a:lnTo>
                    <a:pt x="187" y="5595"/>
                  </a:lnTo>
                  <a:lnTo>
                    <a:pt x="145"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5837450" y="5021200"/>
              <a:ext cx="6750" cy="145550"/>
            </a:xfrm>
            <a:custGeom>
              <a:rect b="b" l="l" r="r" t="t"/>
              <a:pathLst>
                <a:path extrusionOk="0" h="5822" w="270">
                  <a:moveTo>
                    <a:pt x="125" y="1"/>
                  </a:moveTo>
                  <a:lnTo>
                    <a:pt x="125" y="21"/>
                  </a:lnTo>
                  <a:lnTo>
                    <a:pt x="104" y="63"/>
                  </a:lnTo>
                  <a:lnTo>
                    <a:pt x="84" y="228"/>
                  </a:lnTo>
                  <a:lnTo>
                    <a:pt x="42" y="868"/>
                  </a:lnTo>
                  <a:lnTo>
                    <a:pt x="1" y="1776"/>
                  </a:lnTo>
                  <a:lnTo>
                    <a:pt x="1" y="2911"/>
                  </a:lnTo>
                  <a:lnTo>
                    <a:pt x="1" y="4046"/>
                  </a:lnTo>
                  <a:lnTo>
                    <a:pt x="42" y="4975"/>
                  </a:lnTo>
                  <a:lnTo>
                    <a:pt x="84"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5837450" y="5021200"/>
              <a:ext cx="6750" cy="145550"/>
            </a:xfrm>
            <a:custGeom>
              <a:rect b="b" l="l" r="r" t="t"/>
              <a:pathLst>
                <a:path extrusionOk="0" fill="none" h="5822" w="270">
                  <a:moveTo>
                    <a:pt x="125" y="5822"/>
                  </a:moveTo>
                  <a:lnTo>
                    <a:pt x="125" y="5822"/>
                  </a:lnTo>
                  <a:lnTo>
                    <a:pt x="125" y="5801"/>
                  </a:lnTo>
                  <a:lnTo>
                    <a:pt x="104" y="5760"/>
                  </a:lnTo>
                  <a:lnTo>
                    <a:pt x="84" y="5595"/>
                  </a:lnTo>
                  <a:lnTo>
                    <a:pt x="42" y="4975"/>
                  </a:lnTo>
                  <a:lnTo>
                    <a:pt x="1" y="4046"/>
                  </a:lnTo>
                  <a:lnTo>
                    <a:pt x="1" y="2911"/>
                  </a:lnTo>
                  <a:lnTo>
                    <a:pt x="1" y="2911"/>
                  </a:lnTo>
                  <a:lnTo>
                    <a:pt x="1" y="1776"/>
                  </a:lnTo>
                  <a:lnTo>
                    <a:pt x="42" y="868"/>
                  </a:lnTo>
                  <a:lnTo>
                    <a:pt x="84"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5793075" y="5021200"/>
              <a:ext cx="6750" cy="145550"/>
            </a:xfrm>
            <a:custGeom>
              <a:rect b="b" l="l" r="r" t="t"/>
              <a:pathLst>
                <a:path extrusionOk="0" h="5822" w="270">
                  <a:moveTo>
                    <a:pt x="145" y="1"/>
                  </a:moveTo>
                  <a:lnTo>
                    <a:pt x="125" y="21"/>
                  </a:lnTo>
                  <a:lnTo>
                    <a:pt x="125" y="63"/>
                  </a:lnTo>
                  <a:lnTo>
                    <a:pt x="83" y="228"/>
                  </a:lnTo>
                  <a:lnTo>
                    <a:pt x="42" y="868"/>
                  </a:lnTo>
                  <a:lnTo>
                    <a:pt x="21" y="1776"/>
                  </a:lnTo>
                  <a:lnTo>
                    <a:pt x="1" y="2911"/>
                  </a:lnTo>
                  <a:lnTo>
                    <a:pt x="21" y="4046"/>
                  </a:lnTo>
                  <a:lnTo>
                    <a:pt x="42" y="4975"/>
                  </a:lnTo>
                  <a:lnTo>
                    <a:pt x="83" y="5595"/>
                  </a:lnTo>
                  <a:lnTo>
                    <a:pt x="125" y="5760"/>
                  </a:lnTo>
                  <a:lnTo>
                    <a:pt x="125" y="5801"/>
                  </a:lnTo>
                  <a:lnTo>
                    <a:pt x="145" y="5822"/>
                  </a:lnTo>
                  <a:lnTo>
                    <a:pt x="166" y="5801"/>
                  </a:lnTo>
                  <a:lnTo>
                    <a:pt x="166" y="5760"/>
                  </a:lnTo>
                  <a:lnTo>
                    <a:pt x="187" y="5595"/>
                  </a:lnTo>
                  <a:lnTo>
                    <a:pt x="248" y="4975"/>
                  </a:lnTo>
                  <a:lnTo>
                    <a:pt x="269" y="4046"/>
                  </a:lnTo>
                  <a:lnTo>
                    <a:pt x="269" y="2911"/>
                  </a:lnTo>
                  <a:lnTo>
                    <a:pt x="269" y="1776"/>
                  </a:lnTo>
                  <a:lnTo>
                    <a:pt x="248" y="868"/>
                  </a:lnTo>
                  <a:lnTo>
                    <a:pt x="187"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5793075" y="5021200"/>
              <a:ext cx="6750" cy="145550"/>
            </a:xfrm>
            <a:custGeom>
              <a:rect b="b" l="l" r="r" t="t"/>
              <a:pathLst>
                <a:path extrusionOk="0" fill="none" h="5822" w="270">
                  <a:moveTo>
                    <a:pt x="145" y="5822"/>
                  </a:moveTo>
                  <a:lnTo>
                    <a:pt x="145" y="5822"/>
                  </a:lnTo>
                  <a:lnTo>
                    <a:pt x="125" y="5801"/>
                  </a:lnTo>
                  <a:lnTo>
                    <a:pt x="125" y="5760"/>
                  </a:lnTo>
                  <a:lnTo>
                    <a:pt x="83" y="5595"/>
                  </a:lnTo>
                  <a:lnTo>
                    <a:pt x="42" y="4975"/>
                  </a:lnTo>
                  <a:lnTo>
                    <a:pt x="21" y="4046"/>
                  </a:lnTo>
                  <a:lnTo>
                    <a:pt x="1" y="2911"/>
                  </a:lnTo>
                  <a:lnTo>
                    <a:pt x="1" y="2911"/>
                  </a:lnTo>
                  <a:lnTo>
                    <a:pt x="21" y="1776"/>
                  </a:lnTo>
                  <a:lnTo>
                    <a:pt x="42" y="868"/>
                  </a:lnTo>
                  <a:lnTo>
                    <a:pt x="83" y="228"/>
                  </a:lnTo>
                  <a:lnTo>
                    <a:pt x="125" y="63"/>
                  </a:lnTo>
                  <a:lnTo>
                    <a:pt x="125" y="21"/>
                  </a:lnTo>
                  <a:lnTo>
                    <a:pt x="145" y="1"/>
                  </a:lnTo>
                  <a:lnTo>
                    <a:pt x="145" y="1"/>
                  </a:lnTo>
                  <a:lnTo>
                    <a:pt x="166" y="21"/>
                  </a:lnTo>
                  <a:lnTo>
                    <a:pt x="166" y="63"/>
                  </a:lnTo>
                  <a:lnTo>
                    <a:pt x="187" y="228"/>
                  </a:lnTo>
                  <a:lnTo>
                    <a:pt x="248" y="868"/>
                  </a:lnTo>
                  <a:lnTo>
                    <a:pt x="269" y="1776"/>
                  </a:lnTo>
                  <a:lnTo>
                    <a:pt x="269" y="2911"/>
                  </a:lnTo>
                  <a:lnTo>
                    <a:pt x="269" y="2911"/>
                  </a:lnTo>
                  <a:lnTo>
                    <a:pt x="269" y="4046"/>
                  </a:lnTo>
                  <a:lnTo>
                    <a:pt x="248" y="4975"/>
                  </a:lnTo>
                  <a:lnTo>
                    <a:pt x="187" y="5595"/>
                  </a:lnTo>
                  <a:lnTo>
                    <a:pt x="166" y="5760"/>
                  </a:lnTo>
                  <a:lnTo>
                    <a:pt x="166"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5934475" y="5021200"/>
              <a:ext cx="6725" cy="145550"/>
            </a:xfrm>
            <a:custGeom>
              <a:rect b="b" l="l" r="r" t="t"/>
              <a:pathLst>
                <a:path extrusionOk="0" h="5822" w="269">
                  <a:moveTo>
                    <a:pt x="124" y="1"/>
                  </a:moveTo>
                  <a:lnTo>
                    <a:pt x="104" y="21"/>
                  </a:lnTo>
                  <a:lnTo>
                    <a:pt x="104" y="63"/>
                  </a:lnTo>
                  <a:lnTo>
                    <a:pt x="83" y="228"/>
                  </a:lnTo>
                  <a:lnTo>
                    <a:pt x="42" y="868"/>
                  </a:lnTo>
                  <a:lnTo>
                    <a:pt x="0" y="1776"/>
                  </a:lnTo>
                  <a:lnTo>
                    <a:pt x="0" y="2911"/>
                  </a:lnTo>
                  <a:lnTo>
                    <a:pt x="0" y="4046"/>
                  </a:lnTo>
                  <a:lnTo>
                    <a:pt x="42" y="4975"/>
                  </a:lnTo>
                  <a:lnTo>
                    <a:pt x="83" y="5595"/>
                  </a:lnTo>
                  <a:lnTo>
                    <a:pt x="104" y="5760"/>
                  </a:lnTo>
                  <a:lnTo>
                    <a:pt x="104" y="5801"/>
                  </a:lnTo>
                  <a:lnTo>
                    <a:pt x="124" y="5822"/>
                  </a:lnTo>
                  <a:lnTo>
                    <a:pt x="145" y="5801"/>
                  </a:lnTo>
                  <a:lnTo>
                    <a:pt x="145" y="5760"/>
                  </a:lnTo>
                  <a:lnTo>
                    <a:pt x="186" y="5595"/>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5934475" y="5021200"/>
              <a:ext cx="6725" cy="145550"/>
            </a:xfrm>
            <a:custGeom>
              <a:rect b="b" l="l" r="r" t="t"/>
              <a:pathLst>
                <a:path extrusionOk="0" fill="none" h="5822" w="269">
                  <a:moveTo>
                    <a:pt x="124" y="5822"/>
                  </a:moveTo>
                  <a:lnTo>
                    <a:pt x="124" y="5822"/>
                  </a:lnTo>
                  <a:lnTo>
                    <a:pt x="10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04" y="21"/>
                  </a:lnTo>
                  <a:lnTo>
                    <a:pt x="124" y="1"/>
                  </a:lnTo>
                  <a:lnTo>
                    <a:pt x="124" y="1"/>
                  </a:lnTo>
                  <a:lnTo>
                    <a:pt x="145" y="21"/>
                  </a:lnTo>
                  <a:lnTo>
                    <a:pt x="145" y="63"/>
                  </a:lnTo>
                  <a:lnTo>
                    <a:pt x="186" y="228"/>
                  </a:lnTo>
                  <a:lnTo>
                    <a:pt x="228" y="868"/>
                  </a:lnTo>
                  <a:lnTo>
                    <a:pt x="248" y="1776"/>
                  </a:lnTo>
                  <a:lnTo>
                    <a:pt x="269" y="2911"/>
                  </a:lnTo>
                  <a:lnTo>
                    <a:pt x="269" y="2911"/>
                  </a:lnTo>
                  <a:lnTo>
                    <a:pt x="248" y="4046"/>
                  </a:lnTo>
                  <a:lnTo>
                    <a:pt x="228" y="4975"/>
                  </a:lnTo>
                  <a:lnTo>
                    <a:pt x="186" y="5595"/>
                  </a:lnTo>
                  <a:lnTo>
                    <a:pt x="145"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5890100" y="50212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5" y="5760"/>
                  </a:lnTo>
                  <a:lnTo>
                    <a:pt x="186" y="5595"/>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5890100" y="5021200"/>
              <a:ext cx="6725" cy="145550"/>
            </a:xfrm>
            <a:custGeom>
              <a:rect b="b" l="l" r="r" t="t"/>
              <a:pathLst>
                <a:path extrusionOk="0" fill="none" h="5822" w="269">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5"/>
                  </a:lnTo>
                  <a:lnTo>
                    <a:pt x="165"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6030975" y="5021200"/>
              <a:ext cx="6725" cy="145550"/>
            </a:xfrm>
            <a:custGeom>
              <a:rect b="b" l="l" r="r" t="t"/>
              <a:pathLst>
                <a:path extrusionOk="0" h="5822" w="269">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6" y="5801"/>
                  </a:lnTo>
                  <a:lnTo>
                    <a:pt x="166" y="5760"/>
                  </a:lnTo>
                  <a:lnTo>
                    <a:pt x="186" y="5595"/>
                  </a:lnTo>
                  <a:lnTo>
                    <a:pt x="248" y="4975"/>
                  </a:lnTo>
                  <a:lnTo>
                    <a:pt x="269" y="4046"/>
                  </a:lnTo>
                  <a:lnTo>
                    <a:pt x="269" y="2911"/>
                  </a:lnTo>
                  <a:lnTo>
                    <a:pt x="269" y="1776"/>
                  </a:lnTo>
                  <a:lnTo>
                    <a:pt x="248" y="868"/>
                  </a:lnTo>
                  <a:lnTo>
                    <a:pt x="186"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6030975" y="5021200"/>
              <a:ext cx="6725" cy="145550"/>
            </a:xfrm>
            <a:custGeom>
              <a:rect b="b" l="l" r="r" t="t"/>
              <a:pathLst>
                <a:path extrusionOk="0" fill="none" h="5822" w="269">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6" y="21"/>
                  </a:lnTo>
                  <a:lnTo>
                    <a:pt x="166" y="63"/>
                  </a:lnTo>
                  <a:lnTo>
                    <a:pt x="186" y="228"/>
                  </a:lnTo>
                  <a:lnTo>
                    <a:pt x="248" y="868"/>
                  </a:lnTo>
                  <a:lnTo>
                    <a:pt x="269" y="1776"/>
                  </a:lnTo>
                  <a:lnTo>
                    <a:pt x="269" y="2911"/>
                  </a:lnTo>
                  <a:lnTo>
                    <a:pt x="269" y="2911"/>
                  </a:lnTo>
                  <a:lnTo>
                    <a:pt x="269" y="4046"/>
                  </a:lnTo>
                  <a:lnTo>
                    <a:pt x="248" y="4975"/>
                  </a:lnTo>
                  <a:lnTo>
                    <a:pt x="186" y="5595"/>
                  </a:lnTo>
                  <a:lnTo>
                    <a:pt x="166" y="5760"/>
                  </a:lnTo>
                  <a:lnTo>
                    <a:pt x="166"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5987100" y="5021200"/>
              <a:ext cx="6750" cy="145550"/>
            </a:xfrm>
            <a:custGeom>
              <a:rect b="b" l="l" r="r" t="t"/>
              <a:pathLst>
                <a:path extrusionOk="0" h="5822" w="270">
                  <a:moveTo>
                    <a:pt x="125" y="1"/>
                  </a:moveTo>
                  <a:lnTo>
                    <a:pt x="125" y="21"/>
                  </a:lnTo>
                  <a:lnTo>
                    <a:pt x="104" y="63"/>
                  </a:lnTo>
                  <a:lnTo>
                    <a:pt x="83" y="228"/>
                  </a:lnTo>
                  <a:lnTo>
                    <a:pt x="42" y="868"/>
                  </a:lnTo>
                  <a:lnTo>
                    <a:pt x="1" y="1776"/>
                  </a:lnTo>
                  <a:lnTo>
                    <a:pt x="1" y="2911"/>
                  </a:lnTo>
                  <a:lnTo>
                    <a:pt x="1" y="4046"/>
                  </a:lnTo>
                  <a:lnTo>
                    <a:pt x="42" y="4975"/>
                  </a:lnTo>
                  <a:lnTo>
                    <a:pt x="83"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5987100" y="5021200"/>
              <a:ext cx="6750" cy="145550"/>
            </a:xfrm>
            <a:custGeom>
              <a:rect b="b" l="l" r="r" t="t"/>
              <a:pathLst>
                <a:path extrusionOk="0" fill="none" h="5822" w="270">
                  <a:moveTo>
                    <a:pt x="125" y="5822"/>
                  </a:moveTo>
                  <a:lnTo>
                    <a:pt x="125" y="5822"/>
                  </a:lnTo>
                  <a:lnTo>
                    <a:pt x="125"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6127975" y="5021200"/>
              <a:ext cx="6750" cy="145550"/>
            </a:xfrm>
            <a:custGeom>
              <a:rect b="b" l="l" r="r" t="t"/>
              <a:pathLst>
                <a:path extrusionOk="0" h="5822" w="270">
                  <a:moveTo>
                    <a:pt x="145" y="1"/>
                  </a:moveTo>
                  <a:lnTo>
                    <a:pt x="125" y="21"/>
                  </a:lnTo>
                  <a:lnTo>
                    <a:pt x="104" y="63"/>
                  </a:lnTo>
                  <a:lnTo>
                    <a:pt x="84" y="228"/>
                  </a:lnTo>
                  <a:lnTo>
                    <a:pt x="42" y="868"/>
                  </a:lnTo>
                  <a:lnTo>
                    <a:pt x="22" y="1776"/>
                  </a:lnTo>
                  <a:lnTo>
                    <a:pt x="1" y="2911"/>
                  </a:lnTo>
                  <a:lnTo>
                    <a:pt x="22" y="4046"/>
                  </a:lnTo>
                  <a:lnTo>
                    <a:pt x="42" y="4975"/>
                  </a:lnTo>
                  <a:lnTo>
                    <a:pt x="84"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6127975" y="5021200"/>
              <a:ext cx="6750" cy="145550"/>
            </a:xfrm>
            <a:custGeom>
              <a:rect b="b" l="l" r="r" t="t"/>
              <a:pathLst>
                <a:path extrusionOk="0" fill="none" h="5822" w="270">
                  <a:moveTo>
                    <a:pt x="145" y="5822"/>
                  </a:moveTo>
                  <a:lnTo>
                    <a:pt x="145" y="5822"/>
                  </a:lnTo>
                  <a:lnTo>
                    <a:pt x="125" y="5801"/>
                  </a:lnTo>
                  <a:lnTo>
                    <a:pt x="104" y="5760"/>
                  </a:lnTo>
                  <a:lnTo>
                    <a:pt x="84" y="5595"/>
                  </a:lnTo>
                  <a:lnTo>
                    <a:pt x="42" y="4975"/>
                  </a:lnTo>
                  <a:lnTo>
                    <a:pt x="22" y="4046"/>
                  </a:lnTo>
                  <a:lnTo>
                    <a:pt x="1" y="2911"/>
                  </a:lnTo>
                  <a:lnTo>
                    <a:pt x="1" y="2911"/>
                  </a:lnTo>
                  <a:lnTo>
                    <a:pt x="22" y="1776"/>
                  </a:lnTo>
                  <a:lnTo>
                    <a:pt x="42" y="868"/>
                  </a:lnTo>
                  <a:lnTo>
                    <a:pt x="84"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6084125" y="5021200"/>
              <a:ext cx="6725" cy="145550"/>
            </a:xfrm>
            <a:custGeom>
              <a:rect b="b" l="l" r="r" t="t"/>
              <a:pathLst>
                <a:path extrusionOk="0" h="5822" w="269">
                  <a:moveTo>
                    <a:pt x="124" y="1"/>
                  </a:moveTo>
                  <a:lnTo>
                    <a:pt x="124" y="21"/>
                  </a:lnTo>
                  <a:lnTo>
                    <a:pt x="104" y="63"/>
                  </a:lnTo>
                  <a:lnTo>
                    <a:pt x="83" y="228"/>
                  </a:lnTo>
                  <a:lnTo>
                    <a:pt x="42" y="868"/>
                  </a:lnTo>
                  <a:lnTo>
                    <a:pt x="0" y="1776"/>
                  </a:lnTo>
                  <a:lnTo>
                    <a:pt x="0" y="2911"/>
                  </a:lnTo>
                  <a:lnTo>
                    <a:pt x="0"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6084125" y="5021200"/>
              <a:ext cx="6725" cy="145550"/>
            </a:xfrm>
            <a:custGeom>
              <a:rect b="b" l="l" r="r" t="t"/>
              <a:pathLst>
                <a:path extrusionOk="0" fill="none" h="5822" w="269">
                  <a:moveTo>
                    <a:pt x="124" y="5822"/>
                  </a:moveTo>
                  <a:lnTo>
                    <a:pt x="124" y="5822"/>
                  </a:lnTo>
                  <a:lnTo>
                    <a:pt x="12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6225000" y="5021200"/>
              <a:ext cx="6725" cy="145550"/>
            </a:xfrm>
            <a:custGeom>
              <a:rect b="b" l="l" r="r" t="t"/>
              <a:pathLst>
                <a:path extrusionOk="0" h="5822" w="269">
                  <a:moveTo>
                    <a:pt x="124" y="1"/>
                  </a:moveTo>
                  <a:lnTo>
                    <a:pt x="124" y="21"/>
                  </a:lnTo>
                  <a:lnTo>
                    <a:pt x="104" y="63"/>
                  </a:lnTo>
                  <a:lnTo>
                    <a:pt x="83" y="228"/>
                  </a:lnTo>
                  <a:lnTo>
                    <a:pt x="42" y="868"/>
                  </a:lnTo>
                  <a:lnTo>
                    <a:pt x="1" y="1776"/>
                  </a:lnTo>
                  <a:lnTo>
                    <a:pt x="1" y="2911"/>
                  </a:lnTo>
                  <a:lnTo>
                    <a:pt x="1"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6225000" y="5021200"/>
              <a:ext cx="6725" cy="145550"/>
            </a:xfrm>
            <a:custGeom>
              <a:rect b="b" l="l" r="r" t="t"/>
              <a:pathLst>
                <a:path extrusionOk="0" fill="none" h="5822" w="269">
                  <a:moveTo>
                    <a:pt x="124" y="5822"/>
                  </a:moveTo>
                  <a:lnTo>
                    <a:pt x="124" y="5822"/>
                  </a:lnTo>
                  <a:lnTo>
                    <a:pt x="12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6180625" y="5021200"/>
              <a:ext cx="6725" cy="145550"/>
            </a:xfrm>
            <a:custGeom>
              <a:rect b="b" l="l" r="r" t="t"/>
              <a:pathLst>
                <a:path extrusionOk="0" h="5822" w="269">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5" y="5801"/>
                  </a:lnTo>
                  <a:lnTo>
                    <a:pt x="165" y="5760"/>
                  </a:lnTo>
                  <a:lnTo>
                    <a:pt x="207" y="5595"/>
                  </a:lnTo>
                  <a:lnTo>
                    <a:pt x="248" y="4975"/>
                  </a:lnTo>
                  <a:lnTo>
                    <a:pt x="269" y="4046"/>
                  </a:lnTo>
                  <a:lnTo>
                    <a:pt x="269" y="2911"/>
                  </a:lnTo>
                  <a:lnTo>
                    <a:pt x="269" y="1776"/>
                  </a:lnTo>
                  <a:lnTo>
                    <a:pt x="248" y="868"/>
                  </a:lnTo>
                  <a:lnTo>
                    <a:pt x="207"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6180625" y="5021200"/>
              <a:ext cx="6725" cy="145550"/>
            </a:xfrm>
            <a:custGeom>
              <a:rect b="b" l="l" r="r" t="t"/>
              <a:pathLst>
                <a:path extrusionOk="0" fill="none" h="5822" w="269">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5" y="21"/>
                  </a:lnTo>
                  <a:lnTo>
                    <a:pt x="165" y="63"/>
                  </a:lnTo>
                  <a:lnTo>
                    <a:pt x="207" y="228"/>
                  </a:lnTo>
                  <a:lnTo>
                    <a:pt x="248" y="868"/>
                  </a:lnTo>
                  <a:lnTo>
                    <a:pt x="269" y="1776"/>
                  </a:lnTo>
                  <a:lnTo>
                    <a:pt x="269" y="2911"/>
                  </a:lnTo>
                  <a:lnTo>
                    <a:pt x="269" y="2911"/>
                  </a:lnTo>
                  <a:lnTo>
                    <a:pt x="269" y="4046"/>
                  </a:lnTo>
                  <a:lnTo>
                    <a:pt x="248" y="4975"/>
                  </a:lnTo>
                  <a:lnTo>
                    <a:pt x="207" y="5595"/>
                  </a:lnTo>
                  <a:lnTo>
                    <a:pt x="165" y="5760"/>
                  </a:lnTo>
                  <a:lnTo>
                    <a:pt x="16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6322025" y="5021200"/>
              <a:ext cx="6725" cy="145550"/>
            </a:xfrm>
            <a:custGeom>
              <a:rect b="b" l="l" r="r" t="t"/>
              <a:pathLst>
                <a:path extrusionOk="0" h="5822" w="269">
                  <a:moveTo>
                    <a:pt x="124" y="1"/>
                  </a:moveTo>
                  <a:lnTo>
                    <a:pt x="124" y="21"/>
                  </a:lnTo>
                  <a:lnTo>
                    <a:pt x="103" y="63"/>
                  </a:lnTo>
                  <a:lnTo>
                    <a:pt x="83" y="228"/>
                  </a:lnTo>
                  <a:lnTo>
                    <a:pt x="41" y="868"/>
                  </a:lnTo>
                  <a:lnTo>
                    <a:pt x="0" y="1776"/>
                  </a:lnTo>
                  <a:lnTo>
                    <a:pt x="0" y="2911"/>
                  </a:lnTo>
                  <a:lnTo>
                    <a:pt x="0" y="4046"/>
                  </a:lnTo>
                  <a:lnTo>
                    <a:pt x="41" y="4975"/>
                  </a:lnTo>
                  <a:lnTo>
                    <a:pt x="83" y="5595"/>
                  </a:lnTo>
                  <a:lnTo>
                    <a:pt x="103" y="5760"/>
                  </a:lnTo>
                  <a:lnTo>
                    <a:pt x="124" y="5801"/>
                  </a:lnTo>
                  <a:lnTo>
                    <a:pt x="124" y="5822"/>
                  </a:lnTo>
                  <a:lnTo>
                    <a:pt x="145" y="5801"/>
                  </a:lnTo>
                  <a:lnTo>
                    <a:pt x="165" y="5760"/>
                  </a:lnTo>
                  <a:lnTo>
                    <a:pt x="186" y="5595"/>
                  </a:lnTo>
                  <a:lnTo>
                    <a:pt x="227" y="4975"/>
                  </a:lnTo>
                  <a:lnTo>
                    <a:pt x="248" y="4046"/>
                  </a:lnTo>
                  <a:lnTo>
                    <a:pt x="268" y="2911"/>
                  </a:lnTo>
                  <a:lnTo>
                    <a:pt x="248" y="1776"/>
                  </a:lnTo>
                  <a:lnTo>
                    <a:pt x="227" y="868"/>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6322025" y="5021200"/>
              <a:ext cx="6725" cy="145550"/>
            </a:xfrm>
            <a:custGeom>
              <a:rect b="b" l="l" r="r" t="t"/>
              <a:pathLst>
                <a:path extrusionOk="0" fill="none" h="5822" w="269">
                  <a:moveTo>
                    <a:pt x="124" y="5822"/>
                  </a:moveTo>
                  <a:lnTo>
                    <a:pt x="124" y="5822"/>
                  </a:lnTo>
                  <a:lnTo>
                    <a:pt x="124" y="5801"/>
                  </a:lnTo>
                  <a:lnTo>
                    <a:pt x="103" y="5760"/>
                  </a:lnTo>
                  <a:lnTo>
                    <a:pt x="83" y="5595"/>
                  </a:lnTo>
                  <a:lnTo>
                    <a:pt x="41" y="4975"/>
                  </a:lnTo>
                  <a:lnTo>
                    <a:pt x="0" y="4046"/>
                  </a:lnTo>
                  <a:lnTo>
                    <a:pt x="0" y="2911"/>
                  </a:lnTo>
                  <a:lnTo>
                    <a:pt x="0" y="2911"/>
                  </a:lnTo>
                  <a:lnTo>
                    <a:pt x="0" y="1776"/>
                  </a:lnTo>
                  <a:lnTo>
                    <a:pt x="41" y="868"/>
                  </a:lnTo>
                  <a:lnTo>
                    <a:pt x="83" y="228"/>
                  </a:lnTo>
                  <a:lnTo>
                    <a:pt x="103" y="63"/>
                  </a:lnTo>
                  <a:lnTo>
                    <a:pt x="124" y="21"/>
                  </a:lnTo>
                  <a:lnTo>
                    <a:pt x="124" y="1"/>
                  </a:lnTo>
                  <a:lnTo>
                    <a:pt x="124" y="1"/>
                  </a:lnTo>
                  <a:lnTo>
                    <a:pt x="145" y="21"/>
                  </a:lnTo>
                  <a:lnTo>
                    <a:pt x="165" y="63"/>
                  </a:lnTo>
                  <a:lnTo>
                    <a:pt x="186" y="228"/>
                  </a:lnTo>
                  <a:lnTo>
                    <a:pt x="227" y="868"/>
                  </a:lnTo>
                  <a:lnTo>
                    <a:pt x="248" y="1776"/>
                  </a:lnTo>
                  <a:lnTo>
                    <a:pt x="268" y="2911"/>
                  </a:lnTo>
                  <a:lnTo>
                    <a:pt x="268" y="2911"/>
                  </a:lnTo>
                  <a:lnTo>
                    <a:pt x="248" y="4046"/>
                  </a:lnTo>
                  <a:lnTo>
                    <a:pt x="227" y="4975"/>
                  </a:lnTo>
                  <a:lnTo>
                    <a:pt x="186" y="5595"/>
                  </a:lnTo>
                  <a:lnTo>
                    <a:pt x="165" y="5760"/>
                  </a:lnTo>
                  <a:lnTo>
                    <a:pt x="145" y="5801"/>
                  </a:lnTo>
                  <a:lnTo>
                    <a:pt x="124"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6277625" y="5021200"/>
              <a:ext cx="6750" cy="145550"/>
            </a:xfrm>
            <a:custGeom>
              <a:rect b="b" l="l" r="r" t="t"/>
              <a:pathLst>
                <a:path extrusionOk="0" h="5822" w="270">
                  <a:moveTo>
                    <a:pt x="145" y="1"/>
                  </a:moveTo>
                  <a:lnTo>
                    <a:pt x="125" y="21"/>
                  </a:lnTo>
                  <a:lnTo>
                    <a:pt x="104" y="63"/>
                  </a:lnTo>
                  <a:lnTo>
                    <a:pt x="83" y="228"/>
                  </a:lnTo>
                  <a:lnTo>
                    <a:pt x="42" y="868"/>
                  </a:lnTo>
                  <a:lnTo>
                    <a:pt x="22" y="1776"/>
                  </a:lnTo>
                  <a:lnTo>
                    <a:pt x="1" y="2911"/>
                  </a:lnTo>
                  <a:lnTo>
                    <a:pt x="22" y="4046"/>
                  </a:lnTo>
                  <a:lnTo>
                    <a:pt x="42" y="4975"/>
                  </a:lnTo>
                  <a:lnTo>
                    <a:pt x="83"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6277625" y="5021200"/>
              <a:ext cx="6750" cy="145550"/>
            </a:xfrm>
            <a:custGeom>
              <a:rect b="b" l="l" r="r" t="t"/>
              <a:pathLst>
                <a:path extrusionOk="0" fill="none" h="5822" w="270">
                  <a:moveTo>
                    <a:pt x="145" y="5822"/>
                  </a:moveTo>
                  <a:lnTo>
                    <a:pt x="145" y="5822"/>
                  </a:lnTo>
                  <a:lnTo>
                    <a:pt x="125" y="5801"/>
                  </a:lnTo>
                  <a:lnTo>
                    <a:pt x="104" y="5760"/>
                  </a:lnTo>
                  <a:lnTo>
                    <a:pt x="83" y="5595"/>
                  </a:lnTo>
                  <a:lnTo>
                    <a:pt x="42" y="4975"/>
                  </a:lnTo>
                  <a:lnTo>
                    <a:pt x="22" y="4046"/>
                  </a:lnTo>
                  <a:lnTo>
                    <a:pt x="1" y="2911"/>
                  </a:lnTo>
                  <a:lnTo>
                    <a:pt x="1" y="2911"/>
                  </a:lnTo>
                  <a:lnTo>
                    <a:pt x="22" y="1776"/>
                  </a:lnTo>
                  <a:lnTo>
                    <a:pt x="42" y="868"/>
                  </a:lnTo>
                  <a:lnTo>
                    <a:pt x="83"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6418500" y="5021200"/>
              <a:ext cx="6750" cy="145550"/>
            </a:xfrm>
            <a:custGeom>
              <a:rect b="b" l="l" r="r" t="t"/>
              <a:pathLst>
                <a:path extrusionOk="0" h="5822" w="270">
                  <a:moveTo>
                    <a:pt x="145" y="1"/>
                  </a:moveTo>
                  <a:lnTo>
                    <a:pt x="125" y="21"/>
                  </a:lnTo>
                  <a:lnTo>
                    <a:pt x="125" y="63"/>
                  </a:lnTo>
                  <a:lnTo>
                    <a:pt x="84" y="228"/>
                  </a:lnTo>
                  <a:lnTo>
                    <a:pt x="42" y="868"/>
                  </a:lnTo>
                  <a:lnTo>
                    <a:pt x="22" y="1776"/>
                  </a:lnTo>
                  <a:lnTo>
                    <a:pt x="1" y="2911"/>
                  </a:lnTo>
                  <a:lnTo>
                    <a:pt x="22" y="4046"/>
                  </a:lnTo>
                  <a:lnTo>
                    <a:pt x="42" y="4975"/>
                  </a:lnTo>
                  <a:lnTo>
                    <a:pt x="84" y="5595"/>
                  </a:lnTo>
                  <a:lnTo>
                    <a:pt x="125" y="5760"/>
                  </a:lnTo>
                  <a:lnTo>
                    <a:pt x="125" y="5801"/>
                  </a:lnTo>
                  <a:lnTo>
                    <a:pt x="145" y="5822"/>
                  </a:lnTo>
                  <a:lnTo>
                    <a:pt x="166" y="5801"/>
                  </a:lnTo>
                  <a:lnTo>
                    <a:pt x="166" y="5760"/>
                  </a:lnTo>
                  <a:lnTo>
                    <a:pt x="207" y="5595"/>
                  </a:lnTo>
                  <a:lnTo>
                    <a:pt x="249" y="4975"/>
                  </a:lnTo>
                  <a:lnTo>
                    <a:pt x="269" y="4046"/>
                  </a:lnTo>
                  <a:lnTo>
                    <a:pt x="269" y="2911"/>
                  </a:lnTo>
                  <a:lnTo>
                    <a:pt x="269" y="1776"/>
                  </a:lnTo>
                  <a:lnTo>
                    <a:pt x="249" y="868"/>
                  </a:lnTo>
                  <a:lnTo>
                    <a:pt x="207"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6418500" y="5021200"/>
              <a:ext cx="6750" cy="145550"/>
            </a:xfrm>
            <a:custGeom>
              <a:rect b="b" l="l" r="r" t="t"/>
              <a:pathLst>
                <a:path extrusionOk="0" fill="none" h="5822" w="270">
                  <a:moveTo>
                    <a:pt x="145" y="5822"/>
                  </a:moveTo>
                  <a:lnTo>
                    <a:pt x="145" y="5822"/>
                  </a:lnTo>
                  <a:lnTo>
                    <a:pt x="125" y="5801"/>
                  </a:lnTo>
                  <a:lnTo>
                    <a:pt x="125" y="5760"/>
                  </a:lnTo>
                  <a:lnTo>
                    <a:pt x="84" y="5595"/>
                  </a:lnTo>
                  <a:lnTo>
                    <a:pt x="42" y="4975"/>
                  </a:lnTo>
                  <a:lnTo>
                    <a:pt x="22" y="4046"/>
                  </a:lnTo>
                  <a:lnTo>
                    <a:pt x="1" y="2911"/>
                  </a:lnTo>
                  <a:lnTo>
                    <a:pt x="1" y="2911"/>
                  </a:lnTo>
                  <a:lnTo>
                    <a:pt x="22" y="1776"/>
                  </a:lnTo>
                  <a:lnTo>
                    <a:pt x="42" y="868"/>
                  </a:lnTo>
                  <a:lnTo>
                    <a:pt x="84" y="228"/>
                  </a:lnTo>
                  <a:lnTo>
                    <a:pt x="125" y="63"/>
                  </a:lnTo>
                  <a:lnTo>
                    <a:pt x="125" y="21"/>
                  </a:lnTo>
                  <a:lnTo>
                    <a:pt x="145" y="1"/>
                  </a:lnTo>
                  <a:lnTo>
                    <a:pt x="145" y="1"/>
                  </a:lnTo>
                  <a:lnTo>
                    <a:pt x="166" y="21"/>
                  </a:lnTo>
                  <a:lnTo>
                    <a:pt x="166" y="63"/>
                  </a:lnTo>
                  <a:lnTo>
                    <a:pt x="207" y="228"/>
                  </a:lnTo>
                  <a:lnTo>
                    <a:pt x="249" y="868"/>
                  </a:lnTo>
                  <a:lnTo>
                    <a:pt x="269" y="1776"/>
                  </a:lnTo>
                  <a:lnTo>
                    <a:pt x="269" y="2911"/>
                  </a:lnTo>
                  <a:lnTo>
                    <a:pt x="269" y="2911"/>
                  </a:lnTo>
                  <a:lnTo>
                    <a:pt x="269" y="4046"/>
                  </a:lnTo>
                  <a:lnTo>
                    <a:pt x="249" y="4975"/>
                  </a:lnTo>
                  <a:lnTo>
                    <a:pt x="207" y="5595"/>
                  </a:lnTo>
                  <a:lnTo>
                    <a:pt x="166" y="5760"/>
                  </a:lnTo>
                  <a:lnTo>
                    <a:pt x="166"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6374650" y="5021200"/>
              <a:ext cx="6725" cy="145550"/>
            </a:xfrm>
            <a:custGeom>
              <a:rect b="b" l="l" r="r" t="t"/>
              <a:pathLst>
                <a:path extrusionOk="0" h="5822" w="269">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8" y="4975"/>
                  </a:lnTo>
                  <a:lnTo>
                    <a:pt x="269" y="4046"/>
                  </a:lnTo>
                  <a:lnTo>
                    <a:pt x="269" y="2911"/>
                  </a:lnTo>
                  <a:lnTo>
                    <a:pt x="269" y="1776"/>
                  </a:lnTo>
                  <a:lnTo>
                    <a:pt x="228" y="868"/>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6374650" y="5021200"/>
              <a:ext cx="6725" cy="145550"/>
            </a:xfrm>
            <a:custGeom>
              <a:rect b="b" l="l" r="r" t="t"/>
              <a:pathLst>
                <a:path extrusionOk="0" fill="none" h="5822" w="269">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8" y="868"/>
                  </a:lnTo>
                  <a:lnTo>
                    <a:pt x="269" y="1776"/>
                  </a:lnTo>
                  <a:lnTo>
                    <a:pt x="269" y="2911"/>
                  </a:lnTo>
                  <a:lnTo>
                    <a:pt x="269" y="2911"/>
                  </a:lnTo>
                  <a:lnTo>
                    <a:pt x="269" y="4046"/>
                  </a:lnTo>
                  <a:lnTo>
                    <a:pt x="228" y="4975"/>
                  </a:lnTo>
                  <a:lnTo>
                    <a:pt x="186" y="5595"/>
                  </a:lnTo>
                  <a:lnTo>
                    <a:pt x="166" y="5760"/>
                  </a:lnTo>
                  <a:lnTo>
                    <a:pt x="145" y="5801"/>
                  </a:lnTo>
                  <a:lnTo>
                    <a:pt x="145" y="58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5658925" y="5016050"/>
              <a:ext cx="812250" cy="6725"/>
            </a:xfrm>
            <a:custGeom>
              <a:rect b="b" l="l" r="r" t="t"/>
              <a:pathLst>
                <a:path extrusionOk="0" h="269" w="32490">
                  <a:moveTo>
                    <a:pt x="9929" y="0"/>
                  </a:moveTo>
                  <a:lnTo>
                    <a:pt x="4768" y="21"/>
                  </a:lnTo>
                  <a:lnTo>
                    <a:pt x="1280" y="83"/>
                  </a:lnTo>
                  <a:lnTo>
                    <a:pt x="330" y="104"/>
                  </a:lnTo>
                  <a:lnTo>
                    <a:pt x="103" y="104"/>
                  </a:lnTo>
                  <a:lnTo>
                    <a:pt x="0" y="124"/>
                  </a:lnTo>
                  <a:lnTo>
                    <a:pt x="103" y="145"/>
                  </a:lnTo>
                  <a:lnTo>
                    <a:pt x="330" y="145"/>
                  </a:lnTo>
                  <a:lnTo>
                    <a:pt x="1280" y="186"/>
                  </a:lnTo>
                  <a:lnTo>
                    <a:pt x="4768" y="227"/>
                  </a:lnTo>
                  <a:lnTo>
                    <a:pt x="9929" y="248"/>
                  </a:lnTo>
                  <a:lnTo>
                    <a:pt x="16245" y="269"/>
                  </a:lnTo>
                  <a:lnTo>
                    <a:pt x="22582" y="248"/>
                  </a:lnTo>
                  <a:lnTo>
                    <a:pt x="27742" y="227"/>
                  </a:lnTo>
                  <a:lnTo>
                    <a:pt x="31210" y="186"/>
                  </a:lnTo>
                  <a:lnTo>
                    <a:pt x="32159" y="145"/>
                  </a:lnTo>
                  <a:lnTo>
                    <a:pt x="32407" y="145"/>
                  </a:lnTo>
                  <a:lnTo>
                    <a:pt x="32489" y="124"/>
                  </a:lnTo>
                  <a:lnTo>
                    <a:pt x="32407" y="104"/>
                  </a:lnTo>
                  <a:lnTo>
                    <a:pt x="32159" y="104"/>
                  </a:lnTo>
                  <a:lnTo>
                    <a:pt x="31210" y="83"/>
                  </a:lnTo>
                  <a:lnTo>
                    <a:pt x="27742" y="21"/>
                  </a:lnTo>
                  <a:lnTo>
                    <a:pt x="2258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5658925" y="5016050"/>
              <a:ext cx="812250" cy="6725"/>
            </a:xfrm>
            <a:custGeom>
              <a:rect b="b" l="l" r="r" t="t"/>
              <a:pathLst>
                <a:path extrusionOk="0" fill="none" h="269" w="32490">
                  <a:moveTo>
                    <a:pt x="32489" y="124"/>
                  </a:moveTo>
                  <a:lnTo>
                    <a:pt x="32489" y="124"/>
                  </a:lnTo>
                  <a:lnTo>
                    <a:pt x="32407" y="145"/>
                  </a:lnTo>
                  <a:lnTo>
                    <a:pt x="32159" y="145"/>
                  </a:lnTo>
                  <a:lnTo>
                    <a:pt x="31210" y="186"/>
                  </a:lnTo>
                  <a:lnTo>
                    <a:pt x="27742" y="227"/>
                  </a:lnTo>
                  <a:lnTo>
                    <a:pt x="22582" y="248"/>
                  </a:lnTo>
                  <a:lnTo>
                    <a:pt x="16245" y="269"/>
                  </a:lnTo>
                  <a:lnTo>
                    <a:pt x="16245" y="269"/>
                  </a:lnTo>
                  <a:lnTo>
                    <a:pt x="9929" y="248"/>
                  </a:lnTo>
                  <a:lnTo>
                    <a:pt x="4768" y="227"/>
                  </a:lnTo>
                  <a:lnTo>
                    <a:pt x="1280" y="186"/>
                  </a:lnTo>
                  <a:lnTo>
                    <a:pt x="330" y="145"/>
                  </a:lnTo>
                  <a:lnTo>
                    <a:pt x="103" y="145"/>
                  </a:lnTo>
                  <a:lnTo>
                    <a:pt x="0" y="124"/>
                  </a:lnTo>
                  <a:lnTo>
                    <a:pt x="0" y="124"/>
                  </a:lnTo>
                  <a:lnTo>
                    <a:pt x="103" y="104"/>
                  </a:lnTo>
                  <a:lnTo>
                    <a:pt x="330" y="104"/>
                  </a:lnTo>
                  <a:lnTo>
                    <a:pt x="1280" y="83"/>
                  </a:lnTo>
                  <a:lnTo>
                    <a:pt x="4768" y="21"/>
                  </a:lnTo>
                  <a:lnTo>
                    <a:pt x="9929" y="0"/>
                  </a:lnTo>
                  <a:lnTo>
                    <a:pt x="16245" y="0"/>
                  </a:lnTo>
                  <a:lnTo>
                    <a:pt x="16245" y="0"/>
                  </a:lnTo>
                  <a:lnTo>
                    <a:pt x="22582" y="0"/>
                  </a:lnTo>
                  <a:lnTo>
                    <a:pt x="27742" y="21"/>
                  </a:lnTo>
                  <a:lnTo>
                    <a:pt x="31210" y="83"/>
                  </a:lnTo>
                  <a:lnTo>
                    <a:pt x="32159" y="104"/>
                  </a:lnTo>
                  <a:lnTo>
                    <a:pt x="32407" y="104"/>
                  </a:lnTo>
                  <a:lnTo>
                    <a:pt x="32489"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5601625" y="5164675"/>
              <a:ext cx="806600" cy="146050"/>
            </a:xfrm>
            <a:custGeom>
              <a:rect b="b" l="l" r="r" t="t"/>
              <a:pathLst>
                <a:path extrusionOk="0" h="5842" w="32264">
                  <a:moveTo>
                    <a:pt x="1" y="0"/>
                  </a:moveTo>
                  <a:lnTo>
                    <a:pt x="1" y="5842"/>
                  </a:lnTo>
                  <a:lnTo>
                    <a:pt x="32263" y="5842"/>
                  </a:lnTo>
                  <a:lnTo>
                    <a:pt x="322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5601625" y="5164675"/>
              <a:ext cx="806600" cy="146050"/>
            </a:xfrm>
            <a:custGeom>
              <a:rect b="b" l="l" r="r" t="t"/>
              <a:pathLst>
                <a:path extrusionOk="0" fill="none" h="5842" w="32264">
                  <a:moveTo>
                    <a:pt x="32263" y="5842"/>
                  </a:moveTo>
                  <a:lnTo>
                    <a:pt x="1" y="5842"/>
                  </a:lnTo>
                  <a:lnTo>
                    <a:pt x="1" y="0"/>
                  </a:lnTo>
                  <a:lnTo>
                    <a:pt x="32263" y="0"/>
                  </a:lnTo>
                  <a:lnTo>
                    <a:pt x="32263" y="58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5677500" y="5166725"/>
              <a:ext cx="6725" cy="145025"/>
            </a:xfrm>
            <a:custGeom>
              <a:rect b="b" l="l" r="r" t="t"/>
              <a:pathLst>
                <a:path extrusionOk="0" h="5801" w="269">
                  <a:moveTo>
                    <a:pt x="124" y="1"/>
                  </a:moveTo>
                  <a:lnTo>
                    <a:pt x="103" y="21"/>
                  </a:lnTo>
                  <a:lnTo>
                    <a:pt x="103" y="63"/>
                  </a:lnTo>
                  <a:lnTo>
                    <a:pt x="83" y="228"/>
                  </a:lnTo>
                  <a:lnTo>
                    <a:pt x="41" y="847"/>
                  </a:lnTo>
                  <a:lnTo>
                    <a:pt x="0" y="1776"/>
                  </a:lnTo>
                  <a:lnTo>
                    <a:pt x="0" y="2911"/>
                  </a:lnTo>
                  <a:lnTo>
                    <a:pt x="0" y="4026"/>
                  </a:lnTo>
                  <a:lnTo>
                    <a:pt x="41" y="4955"/>
                  </a:lnTo>
                  <a:lnTo>
                    <a:pt x="83" y="5574"/>
                  </a:lnTo>
                  <a:lnTo>
                    <a:pt x="103" y="5739"/>
                  </a:lnTo>
                  <a:lnTo>
                    <a:pt x="103"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5677500" y="5166725"/>
              <a:ext cx="6725" cy="145025"/>
            </a:xfrm>
            <a:custGeom>
              <a:rect b="b" l="l" r="r" t="t"/>
              <a:pathLst>
                <a:path extrusionOk="0" fill="none" h="5801" w="269">
                  <a:moveTo>
                    <a:pt x="124" y="5801"/>
                  </a:moveTo>
                  <a:lnTo>
                    <a:pt x="124" y="5801"/>
                  </a:lnTo>
                  <a:lnTo>
                    <a:pt x="103" y="5801"/>
                  </a:lnTo>
                  <a:lnTo>
                    <a:pt x="103" y="5739"/>
                  </a:lnTo>
                  <a:lnTo>
                    <a:pt x="83" y="5574"/>
                  </a:lnTo>
                  <a:lnTo>
                    <a:pt x="41" y="4955"/>
                  </a:lnTo>
                  <a:lnTo>
                    <a:pt x="0" y="4026"/>
                  </a:lnTo>
                  <a:lnTo>
                    <a:pt x="0" y="2911"/>
                  </a:lnTo>
                  <a:lnTo>
                    <a:pt x="0" y="2911"/>
                  </a:lnTo>
                  <a:lnTo>
                    <a:pt x="0" y="1776"/>
                  </a:lnTo>
                  <a:lnTo>
                    <a:pt x="41" y="847"/>
                  </a:lnTo>
                  <a:lnTo>
                    <a:pt x="83" y="228"/>
                  </a:lnTo>
                  <a:lnTo>
                    <a:pt x="103" y="63"/>
                  </a:lnTo>
                  <a:lnTo>
                    <a:pt x="103"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5633125" y="5166725"/>
              <a:ext cx="6725" cy="145025"/>
            </a:xfrm>
            <a:custGeom>
              <a:rect b="b" l="l" r="r" t="t"/>
              <a:pathLst>
                <a:path extrusionOk="0" h="5801" w="269">
                  <a:moveTo>
                    <a:pt x="144"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4" y="5801"/>
                  </a:lnTo>
                  <a:lnTo>
                    <a:pt x="165" y="5739"/>
                  </a:lnTo>
                  <a:lnTo>
                    <a:pt x="186" y="5574"/>
                  </a:lnTo>
                  <a:lnTo>
                    <a:pt x="227" y="4955"/>
                  </a:lnTo>
                  <a:lnTo>
                    <a:pt x="268" y="4026"/>
                  </a:lnTo>
                  <a:lnTo>
                    <a:pt x="268" y="2911"/>
                  </a:lnTo>
                  <a:lnTo>
                    <a:pt x="268" y="1776"/>
                  </a:lnTo>
                  <a:lnTo>
                    <a:pt x="227" y="847"/>
                  </a:lnTo>
                  <a:lnTo>
                    <a:pt x="186" y="228"/>
                  </a:lnTo>
                  <a:lnTo>
                    <a:pt x="165" y="63"/>
                  </a:lnTo>
                  <a:lnTo>
                    <a:pt x="144" y="21"/>
                  </a:lnTo>
                  <a:lnTo>
                    <a:pt x="14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5774000" y="5166725"/>
              <a:ext cx="6725" cy="145025"/>
            </a:xfrm>
            <a:custGeom>
              <a:rect b="b" l="l" r="r" t="t"/>
              <a:pathLst>
                <a:path extrusionOk="0" h="5801" w="269">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27" y="4955"/>
                  </a:lnTo>
                  <a:lnTo>
                    <a:pt x="268" y="4026"/>
                  </a:lnTo>
                  <a:lnTo>
                    <a:pt x="268" y="2911"/>
                  </a:lnTo>
                  <a:lnTo>
                    <a:pt x="268" y="1776"/>
                  </a:lnTo>
                  <a:lnTo>
                    <a:pt x="227" y="847"/>
                  </a:lnTo>
                  <a:lnTo>
                    <a:pt x="186"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5774000" y="5166725"/>
              <a:ext cx="6725" cy="145025"/>
            </a:xfrm>
            <a:custGeom>
              <a:rect b="b" l="l" r="r" t="t"/>
              <a:pathLst>
                <a:path extrusionOk="0" fill="none" h="5801" w="269">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27" y="847"/>
                  </a:lnTo>
                  <a:lnTo>
                    <a:pt x="268" y="1776"/>
                  </a:lnTo>
                  <a:lnTo>
                    <a:pt x="268" y="2911"/>
                  </a:lnTo>
                  <a:lnTo>
                    <a:pt x="268" y="2911"/>
                  </a:lnTo>
                  <a:lnTo>
                    <a:pt x="268" y="4026"/>
                  </a:lnTo>
                  <a:lnTo>
                    <a:pt x="227" y="4955"/>
                  </a:lnTo>
                  <a:lnTo>
                    <a:pt x="186" y="5574"/>
                  </a:lnTo>
                  <a:lnTo>
                    <a:pt x="165" y="5739"/>
                  </a:lnTo>
                  <a:lnTo>
                    <a:pt x="16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5730125" y="5166725"/>
              <a:ext cx="6725" cy="145025"/>
            </a:xfrm>
            <a:custGeom>
              <a:rect b="b" l="l" r="r" t="t"/>
              <a:pathLst>
                <a:path extrusionOk="0" h="5801" w="269">
                  <a:moveTo>
                    <a:pt x="124" y="1"/>
                  </a:moveTo>
                  <a:lnTo>
                    <a:pt x="124" y="21"/>
                  </a:lnTo>
                  <a:lnTo>
                    <a:pt x="104" y="63"/>
                  </a:lnTo>
                  <a:lnTo>
                    <a:pt x="83" y="228"/>
                  </a:lnTo>
                  <a:lnTo>
                    <a:pt x="42" y="847"/>
                  </a:lnTo>
                  <a:lnTo>
                    <a:pt x="1" y="1776"/>
                  </a:lnTo>
                  <a:lnTo>
                    <a:pt x="1" y="2911"/>
                  </a:lnTo>
                  <a:lnTo>
                    <a:pt x="1" y="4026"/>
                  </a:lnTo>
                  <a:lnTo>
                    <a:pt x="42" y="4955"/>
                  </a:lnTo>
                  <a:lnTo>
                    <a:pt x="83" y="5574"/>
                  </a:lnTo>
                  <a:lnTo>
                    <a:pt x="104" y="5739"/>
                  </a:lnTo>
                  <a:lnTo>
                    <a:pt x="124"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5730125" y="5166725"/>
              <a:ext cx="6725" cy="145025"/>
            </a:xfrm>
            <a:custGeom>
              <a:rect b="b" l="l" r="r" t="t"/>
              <a:pathLst>
                <a:path extrusionOk="0" fill="none" h="5801" w="269">
                  <a:moveTo>
                    <a:pt x="124" y="5801"/>
                  </a:moveTo>
                  <a:lnTo>
                    <a:pt x="124" y="5801"/>
                  </a:lnTo>
                  <a:lnTo>
                    <a:pt x="124"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4" y="21"/>
                  </a:lnTo>
                  <a:lnTo>
                    <a:pt x="124" y="1"/>
                  </a:lnTo>
                  <a:lnTo>
                    <a:pt x="124"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5871000" y="5166725"/>
              <a:ext cx="6725" cy="145025"/>
            </a:xfrm>
            <a:custGeom>
              <a:rect b="b" l="l" r="r" t="t"/>
              <a:pathLst>
                <a:path extrusionOk="0" h="5801" w="269">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5871000" y="5166725"/>
              <a:ext cx="6725" cy="145025"/>
            </a:xfrm>
            <a:custGeom>
              <a:rect b="b" l="l" r="r" t="t"/>
              <a:pathLst>
                <a:path extrusionOk="0" fill="none" h="5801" w="269">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5827150" y="5166725"/>
              <a:ext cx="6725" cy="145025"/>
            </a:xfrm>
            <a:custGeom>
              <a:rect b="b" l="l" r="r" t="t"/>
              <a:pathLst>
                <a:path extrusionOk="0" h="5801" w="269">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5827150" y="5166725"/>
              <a:ext cx="6725" cy="145025"/>
            </a:xfrm>
            <a:custGeom>
              <a:rect b="b" l="l" r="r" t="t"/>
              <a:pathLst>
                <a:path extrusionOk="0" fill="none" h="5801" w="269">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5968025" y="5166725"/>
              <a:ext cx="6725" cy="145025"/>
            </a:xfrm>
            <a:custGeom>
              <a:rect b="b" l="l" r="r" t="t"/>
              <a:pathLst>
                <a:path extrusionOk="0" h="5801" w="269">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9" y="2911"/>
                  </a:lnTo>
                  <a:lnTo>
                    <a:pt x="248" y="1776"/>
                  </a:lnTo>
                  <a:lnTo>
                    <a:pt x="227" y="847"/>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5968025" y="5166725"/>
              <a:ext cx="6725" cy="145025"/>
            </a:xfrm>
            <a:custGeom>
              <a:rect b="b" l="l" r="r" t="t"/>
              <a:pathLst>
                <a:path extrusionOk="0" fill="none" h="5801" w="269">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9" y="2911"/>
                  </a:lnTo>
                  <a:lnTo>
                    <a:pt x="269" y="2911"/>
                  </a:lnTo>
                  <a:lnTo>
                    <a:pt x="248" y="4026"/>
                  </a:lnTo>
                  <a:lnTo>
                    <a:pt x="227" y="4955"/>
                  </a:lnTo>
                  <a:lnTo>
                    <a:pt x="186" y="5574"/>
                  </a:lnTo>
                  <a:lnTo>
                    <a:pt x="16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5923650" y="5166725"/>
              <a:ext cx="6725" cy="145025"/>
            </a:xfrm>
            <a:custGeom>
              <a:rect b="b" l="l" r="r" t="t"/>
              <a:pathLst>
                <a:path extrusionOk="0" h="5801" w="269">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48" y="4955"/>
                  </a:lnTo>
                  <a:lnTo>
                    <a:pt x="268" y="4026"/>
                  </a:lnTo>
                  <a:lnTo>
                    <a:pt x="268" y="2911"/>
                  </a:lnTo>
                  <a:lnTo>
                    <a:pt x="268" y="1776"/>
                  </a:lnTo>
                  <a:lnTo>
                    <a:pt x="248" y="847"/>
                  </a:lnTo>
                  <a:lnTo>
                    <a:pt x="186" y="228"/>
                  </a:lnTo>
                  <a:lnTo>
                    <a:pt x="165" y="63"/>
                  </a:lnTo>
                  <a:lnTo>
                    <a:pt x="16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5923650" y="5166725"/>
              <a:ext cx="6725" cy="145025"/>
            </a:xfrm>
            <a:custGeom>
              <a:rect b="b" l="l" r="r" t="t"/>
              <a:pathLst>
                <a:path extrusionOk="0" fill="none" h="5801" w="269">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48" y="847"/>
                  </a:lnTo>
                  <a:lnTo>
                    <a:pt x="268" y="1776"/>
                  </a:lnTo>
                  <a:lnTo>
                    <a:pt x="268" y="2911"/>
                  </a:lnTo>
                  <a:lnTo>
                    <a:pt x="268" y="2911"/>
                  </a:lnTo>
                  <a:lnTo>
                    <a:pt x="268" y="4026"/>
                  </a:lnTo>
                  <a:lnTo>
                    <a:pt x="248" y="4955"/>
                  </a:lnTo>
                  <a:lnTo>
                    <a:pt x="186" y="5574"/>
                  </a:lnTo>
                  <a:lnTo>
                    <a:pt x="165" y="5739"/>
                  </a:lnTo>
                  <a:lnTo>
                    <a:pt x="16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6065025" y="5166725"/>
              <a:ext cx="6750" cy="145025"/>
            </a:xfrm>
            <a:custGeom>
              <a:rect b="b" l="l" r="r" t="t"/>
              <a:pathLst>
                <a:path extrusionOk="0" h="5801" w="27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45" y="5739"/>
                  </a:lnTo>
                  <a:lnTo>
                    <a:pt x="186" y="5574"/>
                  </a:lnTo>
                  <a:lnTo>
                    <a:pt x="228" y="4955"/>
                  </a:lnTo>
                  <a:lnTo>
                    <a:pt x="248" y="4026"/>
                  </a:lnTo>
                  <a:lnTo>
                    <a:pt x="269" y="2911"/>
                  </a:lnTo>
                  <a:lnTo>
                    <a:pt x="248" y="1776"/>
                  </a:lnTo>
                  <a:lnTo>
                    <a:pt x="228" y="847"/>
                  </a:lnTo>
                  <a:lnTo>
                    <a:pt x="186" y="228"/>
                  </a:lnTo>
                  <a:lnTo>
                    <a:pt x="145"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6065025" y="5166725"/>
              <a:ext cx="6750" cy="145025"/>
            </a:xfrm>
            <a:custGeom>
              <a:rect b="b" l="l" r="r" t="t"/>
              <a:pathLst>
                <a:path extrusionOk="0" fill="none" h="5801" w="27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45" y="63"/>
                  </a:lnTo>
                  <a:lnTo>
                    <a:pt x="186" y="228"/>
                  </a:lnTo>
                  <a:lnTo>
                    <a:pt x="228" y="847"/>
                  </a:lnTo>
                  <a:lnTo>
                    <a:pt x="248" y="1776"/>
                  </a:lnTo>
                  <a:lnTo>
                    <a:pt x="269" y="2911"/>
                  </a:lnTo>
                  <a:lnTo>
                    <a:pt x="269" y="2911"/>
                  </a:lnTo>
                  <a:lnTo>
                    <a:pt x="248" y="4026"/>
                  </a:lnTo>
                  <a:lnTo>
                    <a:pt x="228" y="4955"/>
                  </a:lnTo>
                  <a:lnTo>
                    <a:pt x="186" y="5574"/>
                  </a:lnTo>
                  <a:lnTo>
                    <a:pt x="145" y="5739"/>
                  </a:lnTo>
                  <a:lnTo>
                    <a:pt x="145" y="5801"/>
                  </a:lnTo>
                  <a:lnTo>
                    <a:pt x="12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6020650" y="5166725"/>
              <a:ext cx="6725" cy="145025"/>
            </a:xfrm>
            <a:custGeom>
              <a:rect b="b" l="l" r="r" t="t"/>
              <a:pathLst>
                <a:path extrusionOk="0" h="5801" w="269">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6020650" y="5166725"/>
              <a:ext cx="6725" cy="145025"/>
            </a:xfrm>
            <a:custGeom>
              <a:rect b="b" l="l" r="r" t="t"/>
              <a:pathLst>
                <a:path extrusionOk="0" fill="none" h="5801" w="269">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6161525" y="5166725"/>
              <a:ext cx="6725" cy="145025"/>
            </a:xfrm>
            <a:custGeom>
              <a:rect b="b" l="l" r="r" t="t"/>
              <a:pathLst>
                <a:path extrusionOk="0" h="5801" w="269">
                  <a:moveTo>
                    <a:pt x="145" y="1"/>
                  </a:moveTo>
                  <a:lnTo>
                    <a:pt x="124" y="21"/>
                  </a:lnTo>
                  <a:lnTo>
                    <a:pt x="124" y="63"/>
                  </a:lnTo>
                  <a:lnTo>
                    <a:pt x="83" y="228"/>
                  </a:lnTo>
                  <a:lnTo>
                    <a:pt x="42" y="847"/>
                  </a:lnTo>
                  <a:lnTo>
                    <a:pt x="21" y="1776"/>
                  </a:lnTo>
                  <a:lnTo>
                    <a:pt x="1" y="2911"/>
                  </a:lnTo>
                  <a:lnTo>
                    <a:pt x="21" y="4026"/>
                  </a:lnTo>
                  <a:lnTo>
                    <a:pt x="42" y="4955"/>
                  </a:lnTo>
                  <a:lnTo>
                    <a:pt x="83" y="5574"/>
                  </a:lnTo>
                  <a:lnTo>
                    <a:pt x="124" y="5739"/>
                  </a:lnTo>
                  <a:lnTo>
                    <a:pt x="124" y="5801"/>
                  </a:lnTo>
                  <a:lnTo>
                    <a:pt x="166" y="5801"/>
                  </a:lnTo>
                  <a:lnTo>
                    <a:pt x="166" y="5739"/>
                  </a:lnTo>
                  <a:lnTo>
                    <a:pt x="186" y="5574"/>
                  </a:lnTo>
                  <a:lnTo>
                    <a:pt x="248" y="4955"/>
                  </a:lnTo>
                  <a:lnTo>
                    <a:pt x="269" y="4026"/>
                  </a:lnTo>
                  <a:lnTo>
                    <a:pt x="269" y="2911"/>
                  </a:lnTo>
                  <a:lnTo>
                    <a:pt x="269" y="1776"/>
                  </a:lnTo>
                  <a:lnTo>
                    <a:pt x="248" y="847"/>
                  </a:lnTo>
                  <a:lnTo>
                    <a:pt x="186" y="228"/>
                  </a:lnTo>
                  <a:lnTo>
                    <a:pt x="166" y="63"/>
                  </a:lnTo>
                  <a:lnTo>
                    <a:pt x="166"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6161525" y="5166725"/>
              <a:ext cx="6725" cy="145025"/>
            </a:xfrm>
            <a:custGeom>
              <a:rect b="b" l="l" r="r" t="t"/>
              <a:pathLst>
                <a:path extrusionOk="0" fill="none" h="5801" w="269">
                  <a:moveTo>
                    <a:pt x="145" y="5801"/>
                  </a:moveTo>
                  <a:lnTo>
                    <a:pt x="145" y="5801"/>
                  </a:lnTo>
                  <a:lnTo>
                    <a:pt x="124" y="5801"/>
                  </a:lnTo>
                  <a:lnTo>
                    <a:pt x="124" y="5739"/>
                  </a:lnTo>
                  <a:lnTo>
                    <a:pt x="83" y="5574"/>
                  </a:lnTo>
                  <a:lnTo>
                    <a:pt x="42" y="4955"/>
                  </a:lnTo>
                  <a:lnTo>
                    <a:pt x="21" y="4026"/>
                  </a:lnTo>
                  <a:lnTo>
                    <a:pt x="1" y="2911"/>
                  </a:lnTo>
                  <a:lnTo>
                    <a:pt x="1" y="2911"/>
                  </a:lnTo>
                  <a:lnTo>
                    <a:pt x="21" y="1776"/>
                  </a:lnTo>
                  <a:lnTo>
                    <a:pt x="42" y="847"/>
                  </a:lnTo>
                  <a:lnTo>
                    <a:pt x="83" y="228"/>
                  </a:lnTo>
                  <a:lnTo>
                    <a:pt x="124" y="63"/>
                  </a:lnTo>
                  <a:lnTo>
                    <a:pt x="124" y="21"/>
                  </a:lnTo>
                  <a:lnTo>
                    <a:pt x="145" y="1"/>
                  </a:lnTo>
                  <a:lnTo>
                    <a:pt x="145" y="1"/>
                  </a:lnTo>
                  <a:lnTo>
                    <a:pt x="166" y="21"/>
                  </a:lnTo>
                  <a:lnTo>
                    <a:pt x="166" y="63"/>
                  </a:lnTo>
                  <a:lnTo>
                    <a:pt x="186" y="228"/>
                  </a:lnTo>
                  <a:lnTo>
                    <a:pt x="248" y="847"/>
                  </a:lnTo>
                  <a:lnTo>
                    <a:pt x="269" y="1776"/>
                  </a:lnTo>
                  <a:lnTo>
                    <a:pt x="269" y="2911"/>
                  </a:lnTo>
                  <a:lnTo>
                    <a:pt x="269" y="2911"/>
                  </a:lnTo>
                  <a:lnTo>
                    <a:pt x="269" y="4026"/>
                  </a:lnTo>
                  <a:lnTo>
                    <a:pt x="248" y="4955"/>
                  </a:lnTo>
                  <a:lnTo>
                    <a:pt x="186" y="5574"/>
                  </a:lnTo>
                  <a:lnTo>
                    <a:pt x="166" y="5739"/>
                  </a:lnTo>
                  <a:lnTo>
                    <a:pt x="166"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6117675" y="5166725"/>
              <a:ext cx="6725" cy="145025"/>
            </a:xfrm>
            <a:custGeom>
              <a:rect b="b" l="l" r="r" t="t"/>
              <a:pathLst>
                <a:path extrusionOk="0" h="5801" w="269">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8" y="2911"/>
                  </a:lnTo>
                  <a:lnTo>
                    <a:pt x="248" y="1776"/>
                  </a:lnTo>
                  <a:lnTo>
                    <a:pt x="227" y="847"/>
                  </a:lnTo>
                  <a:lnTo>
                    <a:pt x="186" y="228"/>
                  </a:lnTo>
                  <a:lnTo>
                    <a:pt x="16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6117675" y="5166725"/>
              <a:ext cx="6725" cy="145025"/>
            </a:xfrm>
            <a:custGeom>
              <a:rect b="b" l="l" r="r" t="t"/>
              <a:pathLst>
                <a:path extrusionOk="0" fill="none" h="5801" w="269">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8" y="2911"/>
                  </a:lnTo>
                  <a:lnTo>
                    <a:pt x="268" y="2911"/>
                  </a:lnTo>
                  <a:lnTo>
                    <a:pt x="248" y="4026"/>
                  </a:lnTo>
                  <a:lnTo>
                    <a:pt x="227" y="4955"/>
                  </a:lnTo>
                  <a:lnTo>
                    <a:pt x="186" y="5574"/>
                  </a:lnTo>
                  <a:lnTo>
                    <a:pt x="16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6258550" y="5166725"/>
              <a:ext cx="6725" cy="145025"/>
            </a:xfrm>
            <a:custGeom>
              <a:rect b="b" l="l" r="r" t="t"/>
              <a:pathLst>
                <a:path extrusionOk="0" h="5801" w="269">
                  <a:moveTo>
                    <a:pt x="145"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5" y="5801"/>
                  </a:lnTo>
                  <a:lnTo>
                    <a:pt x="165" y="5739"/>
                  </a:lnTo>
                  <a:lnTo>
                    <a:pt x="186" y="5574"/>
                  </a:lnTo>
                  <a:lnTo>
                    <a:pt x="227" y="4955"/>
                  </a:lnTo>
                  <a:lnTo>
                    <a:pt x="269" y="4026"/>
                  </a:lnTo>
                  <a:lnTo>
                    <a:pt x="269" y="2911"/>
                  </a:lnTo>
                  <a:lnTo>
                    <a:pt x="269" y="1776"/>
                  </a:lnTo>
                  <a:lnTo>
                    <a:pt x="227" y="847"/>
                  </a:lnTo>
                  <a:lnTo>
                    <a:pt x="186" y="228"/>
                  </a:lnTo>
                  <a:lnTo>
                    <a:pt x="165" y="63"/>
                  </a:lnTo>
                  <a:lnTo>
                    <a:pt x="145" y="21"/>
                  </a:lnTo>
                  <a:lnTo>
                    <a:pt x="14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258550" y="5166725"/>
              <a:ext cx="6725" cy="145025"/>
            </a:xfrm>
            <a:custGeom>
              <a:rect b="b" l="l" r="r" t="t"/>
              <a:pathLst>
                <a:path extrusionOk="0" fill="none" h="5801" w="269">
                  <a:moveTo>
                    <a:pt x="145" y="5801"/>
                  </a:moveTo>
                  <a:lnTo>
                    <a:pt x="145" y="5801"/>
                  </a:lnTo>
                  <a:lnTo>
                    <a:pt x="124" y="5801"/>
                  </a:lnTo>
                  <a:lnTo>
                    <a:pt x="103" y="5739"/>
                  </a:lnTo>
                  <a:lnTo>
                    <a:pt x="83" y="5574"/>
                  </a:lnTo>
                  <a:lnTo>
                    <a:pt x="41" y="4955"/>
                  </a:lnTo>
                  <a:lnTo>
                    <a:pt x="21" y="4026"/>
                  </a:lnTo>
                  <a:lnTo>
                    <a:pt x="0" y="2911"/>
                  </a:lnTo>
                  <a:lnTo>
                    <a:pt x="0" y="2911"/>
                  </a:lnTo>
                  <a:lnTo>
                    <a:pt x="21" y="1776"/>
                  </a:lnTo>
                  <a:lnTo>
                    <a:pt x="41" y="847"/>
                  </a:lnTo>
                  <a:lnTo>
                    <a:pt x="83" y="228"/>
                  </a:lnTo>
                  <a:lnTo>
                    <a:pt x="103" y="63"/>
                  </a:lnTo>
                  <a:lnTo>
                    <a:pt x="124" y="21"/>
                  </a:lnTo>
                  <a:lnTo>
                    <a:pt x="145" y="1"/>
                  </a:lnTo>
                  <a:lnTo>
                    <a:pt x="145" y="1"/>
                  </a:lnTo>
                  <a:lnTo>
                    <a:pt x="145" y="21"/>
                  </a:lnTo>
                  <a:lnTo>
                    <a:pt x="165" y="63"/>
                  </a:lnTo>
                  <a:lnTo>
                    <a:pt x="186" y="228"/>
                  </a:lnTo>
                  <a:lnTo>
                    <a:pt x="227" y="847"/>
                  </a:lnTo>
                  <a:lnTo>
                    <a:pt x="269" y="1776"/>
                  </a:lnTo>
                  <a:lnTo>
                    <a:pt x="269" y="2911"/>
                  </a:lnTo>
                  <a:lnTo>
                    <a:pt x="269" y="2911"/>
                  </a:lnTo>
                  <a:lnTo>
                    <a:pt x="269" y="4026"/>
                  </a:lnTo>
                  <a:lnTo>
                    <a:pt x="227" y="4955"/>
                  </a:lnTo>
                  <a:lnTo>
                    <a:pt x="186" y="5574"/>
                  </a:lnTo>
                  <a:lnTo>
                    <a:pt x="165" y="5739"/>
                  </a:lnTo>
                  <a:lnTo>
                    <a:pt x="145" y="5801"/>
                  </a:lnTo>
                  <a:lnTo>
                    <a:pt x="14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6214675" y="5166725"/>
              <a:ext cx="6750" cy="145025"/>
            </a:xfrm>
            <a:custGeom>
              <a:rect b="b" l="l" r="r" t="t"/>
              <a:pathLst>
                <a:path extrusionOk="0" h="5801" w="27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214675" y="5166725"/>
              <a:ext cx="6750" cy="145025"/>
            </a:xfrm>
            <a:custGeom>
              <a:rect b="b" l="l" r="r" t="t"/>
              <a:pathLst>
                <a:path extrusionOk="0" fill="none" h="5801" w="27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355550" y="5166725"/>
              <a:ext cx="6750" cy="145025"/>
            </a:xfrm>
            <a:custGeom>
              <a:rect b="b" l="l" r="r" t="t"/>
              <a:pathLst>
                <a:path extrusionOk="0" h="5801" w="27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7" y="5574"/>
                  </a:lnTo>
                  <a:lnTo>
                    <a:pt x="228" y="4955"/>
                  </a:lnTo>
                  <a:lnTo>
                    <a:pt x="248" y="4026"/>
                  </a:lnTo>
                  <a:lnTo>
                    <a:pt x="269" y="2911"/>
                  </a:lnTo>
                  <a:lnTo>
                    <a:pt x="248" y="1776"/>
                  </a:lnTo>
                  <a:lnTo>
                    <a:pt x="228" y="847"/>
                  </a:lnTo>
                  <a:lnTo>
                    <a:pt x="187" y="228"/>
                  </a:lnTo>
                  <a:lnTo>
                    <a:pt x="166" y="63"/>
                  </a:lnTo>
                  <a:lnTo>
                    <a:pt x="145" y="21"/>
                  </a:lnTo>
                  <a:lnTo>
                    <a:pt x="12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355550" y="5166725"/>
              <a:ext cx="6750" cy="145025"/>
            </a:xfrm>
            <a:custGeom>
              <a:rect b="b" l="l" r="r" t="t"/>
              <a:pathLst>
                <a:path extrusionOk="0" fill="none" h="5801" w="27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7" y="228"/>
                  </a:lnTo>
                  <a:lnTo>
                    <a:pt x="228" y="847"/>
                  </a:lnTo>
                  <a:lnTo>
                    <a:pt x="248" y="1776"/>
                  </a:lnTo>
                  <a:lnTo>
                    <a:pt x="269" y="2911"/>
                  </a:lnTo>
                  <a:lnTo>
                    <a:pt x="269" y="2911"/>
                  </a:lnTo>
                  <a:lnTo>
                    <a:pt x="248" y="4026"/>
                  </a:lnTo>
                  <a:lnTo>
                    <a:pt x="228" y="4955"/>
                  </a:lnTo>
                  <a:lnTo>
                    <a:pt x="187" y="5574"/>
                  </a:lnTo>
                  <a:lnTo>
                    <a:pt x="166" y="5739"/>
                  </a:lnTo>
                  <a:lnTo>
                    <a:pt x="145" y="5801"/>
                  </a:lnTo>
                  <a:lnTo>
                    <a:pt x="125"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6311700" y="5166725"/>
              <a:ext cx="6725" cy="145025"/>
            </a:xfrm>
            <a:custGeom>
              <a:rect b="b" l="l" r="r" t="t"/>
              <a:pathLst>
                <a:path extrusionOk="0" h="5801" w="269">
                  <a:moveTo>
                    <a:pt x="124" y="1"/>
                  </a:moveTo>
                  <a:lnTo>
                    <a:pt x="103" y="21"/>
                  </a:lnTo>
                  <a:lnTo>
                    <a:pt x="103" y="63"/>
                  </a:lnTo>
                  <a:lnTo>
                    <a:pt x="62" y="228"/>
                  </a:lnTo>
                  <a:lnTo>
                    <a:pt x="21" y="847"/>
                  </a:lnTo>
                  <a:lnTo>
                    <a:pt x="0" y="1776"/>
                  </a:lnTo>
                  <a:lnTo>
                    <a:pt x="0" y="2911"/>
                  </a:lnTo>
                  <a:lnTo>
                    <a:pt x="0" y="4026"/>
                  </a:lnTo>
                  <a:lnTo>
                    <a:pt x="21" y="4955"/>
                  </a:lnTo>
                  <a:lnTo>
                    <a:pt x="62" y="5574"/>
                  </a:lnTo>
                  <a:lnTo>
                    <a:pt x="103" y="5739"/>
                  </a:lnTo>
                  <a:lnTo>
                    <a:pt x="103" y="5801"/>
                  </a:lnTo>
                  <a:lnTo>
                    <a:pt x="145" y="5801"/>
                  </a:lnTo>
                  <a:lnTo>
                    <a:pt x="145" y="5739"/>
                  </a:lnTo>
                  <a:lnTo>
                    <a:pt x="186" y="5574"/>
                  </a:lnTo>
                  <a:lnTo>
                    <a:pt x="227" y="4955"/>
                  </a:lnTo>
                  <a:lnTo>
                    <a:pt x="248" y="4026"/>
                  </a:lnTo>
                  <a:lnTo>
                    <a:pt x="269" y="2911"/>
                  </a:lnTo>
                  <a:lnTo>
                    <a:pt x="248" y="1776"/>
                  </a:lnTo>
                  <a:lnTo>
                    <a:pt x="227" y="847"/>
                  </a:lnTo>
                  <a:lnTo>
                    <a:pt x="186" y="228"/>
                  </a:lnTo>
                  <a:lnTo>
                    <a:pt x="145" y="63"/>
                  </a:lnTo>
                  <a:lnTo>
                    <a:pt x="145" y="21"/>
                  </a:lnTo>
                  <a:lnTo>
                    <a:pt x="12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6311700" y="5166725"/>
              <a:ext cx="6725" cy="145025"/>
            </a:xfrm>
            <a:custGeom>
              <a:rect b="b" l="l" r="r" t="t"/>
              <a:pathLst>
                <a:path extrusionOk="0" fill="none" h="5801" w="269">
                  <a:moveTo>
                    <a:pt x="124" y="5801"/>
                  </a:moveTo>
                  <a:lnTo>
                    <a:pt x="124" y="5801"/>
                  </a:lnTo>
                  <a:lnTo>
                    <a:pt x="103" y="5801"/>
                  </a:lnTo>
                  <a:lnTo>
                    <a:pt x="103" y="5739"/>
                  </a:lnTo>
                  <a:lnTo>
                    <a:pt x="62" y="5574"/>
                  </a:lnTo>
                  <a:lnTo>
                    <a:pt x="21" y="4955"/>
                  </a:lnTo>
                  <a:lnTo>
                    <a:pt x="0" y="4026"/>
                  </a:lnTo>
                  <a:lnTo>
                    <a:pt x="0" y="2911"/>
                  </a:lnTo>
                  <a:lnTo>
                    <a:pt x="0" y="2911"/>
                  </a:lnTo>
                  <a:lnTo>
                    <a:pt x="0" y="1776"/>
                  </a:lnTo>
                  <a:lnTo>
                    <a:pt x="21" y="847"/>
                  </a:lnTo>
                  <a:lnTo>
                    <a:pt x="62" y="228"/>
                  </a:lnTo>
                  <a:lnTo>
                    <a:pt x="103" y="63"/>
                  </a:lnTo>
                  <a:lnTo>
                    <a:pt x="103" y="21"/>
                  </a:lnTo>
                  <a:lnTo>
                    <a:pt x="124" y="1"/>
                  </a:lnTo>
                  <a:lnTo>
                    <a:pt x="124" y="1"/>
                  </a:lnTo>
                  <a:lnTo>
                    <a:pt x="145" y="21"/>
                  </a:lnTo>
                  <a:lnTo>
                    <a:pt x="145" y="63"/>
                  </a:lnTo>
                  <a:lnTo>
                    <a:pt x="186" y="228"/>
                  </a:lnTo>
                  <a:lnTo>
                    <a:pt x="227" y="847"/>
                  </a:lnTo>
                  <a:lnTo>
                    <a:pt x="248" y="1776"/>
                  </a:lnTo>
                  <a:lnTo>
                    <a:pt x="269" y="2911"/>
                  </a:lnTo>
                  <a:lnTo>
                    <a:pt x="269" y="2911"/>
                  </a:lnTo>
                  <a:lnTo>
                    <a:pt x="248" y="4026"/>
                  </a:lnTo>
                  <a:lnTo>
                    <a:pt x="227" y="4955"/>
                  </a:lnTo>
                  <a:lnTo>
                    <a:pt x="186" y="5574"/>
                  </a:lnTo>
                  <a:lnTo>
                    <a:pt x="145" y="5739"/>
                  </a:lnTo>
                  <a:lnTo>
                    <a:pt x="145" y="5801"/>
                  </a:lnTo>
                  <a:lnTo>
                    <a:pt x="124" y="58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5598025" y="5161050"/>
              <a:ext cx="810200" cy="6725"/>
            </a:xfrm>
            <a:custGeom>
              <a:rect b="b" l="l" r="r" t="t"/>
              <a:pathLst>
                <a:path extrusionOk="0" h="269" w="32408">
                  <a:moveTo>
                    <a:pt x="16204" y="1"/>
                  </a:moveTo>
                  <a:lnTo>
                    <a:pt x="9888" y="21"/>
                  </a:lnTo>
                  <a:lnTo>
                    <a:pt x="4748" y="42"/>
                  </a:lnTo>
                  <a:lnTo>
                    <a:pt x="1260" y="83"/>
                  </a:lnTo>
                  <a:lnTo>
                    <a:pt x="331" y="104"/>
                  </a:lnTo>
                  <a:lnTo>
                    <a:pt x="83" y="124"/>
                  </a:lnTo>
                  <a:lnTo>
                    <a:pt x="0" y="145"/>
                  </a:lnTo>
                  <a:lnTo>
                    <a:pt x="83" y="145"/>
                  </a:lnTo>
                  <a:lnTo>
                    <a:pt x="331" y="166"/>
                  </a:lnTo>
                  <a:lnTo>
                    <a:pt x="1260" y="186"/>
                  </a:lnTo>
                  <a:lnTo>
                    <a:pt x="4748" y="228"/>
                  </a:lnTo>
                  <a:lnTo>
                    <a:pt x="9888" y="269"/>
                  </a:lnTo>
                  <a:lnTo>
                    <a:pt x="22499" y="269"/>
                  </a:lnTo>
                  <a:lnTo>
                    <a:pt x="27660" y="228"/>
                  </a:lnTo>
                  <a:lnTo>
                    <a:pt x="31127" y="186"/>
                  </a:lnTo>
                  <a:lnTo>
                    <a:pt x="32077" y="166"/>
                  </a:lnTo>
                  <a:lnTo>
                    <a:pt x="32325" y="145"/>
                  </a:lnTo>
                  <a:lnTo>
                    <a:pt x="32407" y="145"/>
                  </a:lnTo>
                  <a:lnTo>
                    <a:pt x="32325" y="124"/>
                  </a:lnTo>
                  <a:lnTo>
                    <a:pt x="32077" y="104"/>
                  </a:lnTo>
                  <a:lnTo>
                    <a:pt x="31127" y="83"/>
                  </a:lnTo>
                  <a:lnTo>
                    <a:pt x="27660" y="42"/>
                  </a:lnTo>
                  <a:lnTo>
                    <a:pt x="22499" y="21"/>
                  </a:lnTo>
                  <a:lnTo>
                    <a:pt x="1620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5598025" y="5161050"/>
              <a:ext cx="810200" cy="6725"/>
            </a:xfrm>
            <a:custGeom>
              <a:rect b="b" l="l" r="r" t="t"/>
              <a:pathLst>
                <a:path extrusionOk="0" fill="none" h="269" w="32408">
                  <a:moveTo>
                    <a:pt x="32407" y="145"/>
                  </a:moveTo>
                  <a:lnTo>
                    <a:pt x="32407" y="145"/>
                  </a:lnTo>
                  <a:lnTo>
                    <a:pt x="32325" y="145"/>
                  </a:lnTo>
                  <a:lnTo>
                    <a:pt x="32077" y="166"/>
                  </a:lnTo>
                  <a:lnTo>
                    <a:pt x="31127" y="186"/>
                  </a:lnTo>
                  <a:lnTo>
                    <a:pt x="27660" y="228"/>
                  </a:lnTo>
                  <a:lnTo>
                    <a:pt x="22499" y="269"/>
                  </a:lnTo>
                  <a:lnTo>
                    <a:pt x="16204" y="269"/>
                  </a:lnTo>
                  <a:lnTo>
                    <a:pt x="16204" y="269"/>
                  </a:lnTo>
                  <a:lnTo>
                    <a:pt x="9888" y="269"/>
                  </a:lnTo>
                  <a:lnTo>
                    <a:pt x="4748" y="228"/>
                  </a:lnTo>
                  <a:lnTo>
                    <a:pt x="1260" y="186"/>
                  </a:lnTo>
                  <a:lnTo>
                    <a:pt x="331" y="166"/>
                  </a:lnTo>
                  <a:lnTo>
                    <a:pt x="83" y="145"/>
                  </a:lnTo>
                  <a:lnTo>
                    <a:pt x="0" y="145"/>
                  </a:lnTo>
                  <a:lnTo>
                    <a:pt x="0" y="145"/>
                  </a:lnTo>
                  <a:lnTo>
                    <a:pt x="83" y="124"/>
                  </a:lnTo>
                  <a:lnTo>
                    <a:pt x="331" y="104"/>
                  </a:lnTo>
                  <a:lnTo>
                    <a:pt x="1260" y="83"/>
                  </a:lnTo>
                  <a:lnTo>
                    <a:pt x="4748" y="42"/>
                  </a:lnTo>
                  <a:lnTo>
                    <a:pt x="9888" y="21"/>
                  </a:lnTo>
                  <a:lnTo>
                    <a:pt x="16204" y="1"/>
                  </a:lnTo>
                  <a:lnTo>
                    <a:pt x="16204" y="1"/>
                  </a:lnTo>
                  <a:lnTo>
                    <a:pt x="22499" y="21"/>
                  </a:lnTo>
                  <a:lnTo>
                    <a:pt x="27660" y="42"/>
                  </a:lnTo>
                  <a:lnTo>
                    <a:pt x="31127" y="83"/>
                  </a:lnTo>
                  <a:lnTo>
                    <a:pt x="32077" y="104"/>
                  </a:lnTo>
                  <a:lnTo>
                    <a:pt x="32325" y="124"/>
                  </a:lnTo>
                  <a:lnTo>
                    <a:pt x="32407" y="1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5682650" y="5312775"/>
              <a:ext cx="806075" cy="146575"/>
            </a:xfrm>
            <a:custGeom>
              <a:rect b="b" l="l" r="r" t="t"/>
              <a:pathLst>
                <a:path extrusionOk="0" h="5863" w="32243">
                  <a:moveTo>
                    <a:pt x="1" y="0"/>
                  </a:moveTo>
                  <a:lnTo>
                    <a:pt x="1" y="5862"/>
                  </a:lnTo>
                  <a:lnTo>
                    <a:pt x="32242" y="5862"/>
                  </a:lnTo>
                  <a:lnTo>
                    <a:pt x="322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5682650" y="5312775"/>
              <a:ext cx="806075" cy="146575"/>
            </a:xfrm>
            <a:custGeom>
              <a:rect b="b" l="l" r="r" t="t"/>
              <a:pathLst>
                <a:path extrusionOk="0" fill="none" h="5863" w="32243">
                  <a:moveTo>
                    <a:pt x="32242" y="5862"/>
                  </a:moveTo>
                  <a:lnTo>
                    <a:pt x="1" y="5862"/>
                  </a:lnTo>
                  <a:lnTo>
                    <a:pt x="1" y="0"/>
                  </a:lnTo>
                  <a:lnTo>
                    <a:pt x="32242" y="0"/>
                  </a:lnTo>
                  <a:lnTo>
                    <a:pt x="32242" y="58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5758000" y="5315350"/>
              <a:ext cx="6725" cy="145025"/>
            </a:xfrm>
            <a:custGeom>
              <a:rect b="b" l="l" r="r" t="t"/>
              <a:pathLst>
                <a:path extrusionOk="0" h="5801" w="269">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5758000" y="5315350"/>
              <a:ext cx="6725" cy="145025"/>
            </a:xfrm>
            <a:custGeom>
              <a:rect b="b" l="l" r="r" t="t"/>
              <a:pathLst>
                <a:path extrusionOk="0" fill="none" h="5801" w="269">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5714125" y="5315350"/>
              <a:ext cx="6750" cy="145025"/>
            </a:xfrm>
            <a:custGeom>
              <a:rect b="b" l="l" r="r" t="t"/>
              <a:pathLst>
                <a:path extrusionOk="0" h="5801" w="27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6" y="5573"/>
                  </a:lnTo>
                  <a:lnTo>
                    <a:pt x="228" y="4954"/>
                  </a:lnTo>
                  <a:lnTo>
                    <a:pt x="248" y="4025"/>
                  </a:lnTo>
                  <a:lnTo>
                    <a:pt x="269" y="2890"/>
                  </a:lnTo>
                  <a:lnTo>
                    <a:pt x="248" y="1775"/>
                  </a:lnTo>
                  <a:lnTo>
                    <a:pt x="228" y="847"/>
                  </a:lnTo>
                  <a:lnTo>
                    <a:pt x="186"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5714125" y="5315350"/>
              <a:ext cx="6750" cy="145025"/>
            </a:xfrm>
            <a:custGeom>
              <a:rect b="b" l="l" r="r" t="t"/>
              <a:pathLst>
                <a:path extrusionOk="0" fill="none" h="5801" w="27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6" y="227"/>
                  </a:lnTo>
                  <a:lnTo>
                    <a:pt x="228" y="847"/>
                  </a:lnTo>
                  <a:lnTo>
                    <a:pt x="248" y="1775"/>
                  </a:lnTo>
                  <a:lnTo>
                    <a:pt x="269" y="2890"/>
                  </a:lnTo>
                  <a:lnTo>
                    <a:pt x="269" y="2890"/>
                  </a:lnTo>
                  <a:lnTo>
                    <a:pt x="248" y="4025"/>
                  </a:lnTo>
                  <a:lnTo>
                    <a:pt x="228" y="4954"/>
                  </a:lnTo>
                  <a:lnTo>
                    <a:pt x="186" y="5573"/>
                  </a:lnTo>
                  <a:lnTo>
                    <a:pt x="166"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5855000" y="5315350"/>
              <a:ext cx="6750" cy="145025"/>
            </a:xfrm>
            <a:custGeom>
              <a:rect b="b" l="l" r="r" t="t"/>
              <a:pathLst>
                <a:path extrusionOk="0" h="5801" w="27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8" y="4025"/>
                  </a:lnTo>
                  <a:lnTo>
                    <a:pt x="269" y="2890"/>
                  </a:lnTo>
                  <a:lnTo>
                    <a:pt x="248" y="1775"/>
                  </a:lnTo>
                  <a:lnTo>
                    <a:pt x="228" y="847"/>
                  </a:lnTo>
                  <a:lnTo>
                    <a:pt x="187"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5855000" y="5315350"/>
              <a:ext cx="6750" cy="145025"/>
            </a:xfrm>
            <a:custGeom>
              <a:rect b="b" l="l" r="r" t="t"/>
              <a:pathLst>
                <a:path extrusionOk="0" fill="none" h="5801" w="27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8" y="1775"/>
                  </a:lnTo>
                  <a:lnTo>
                    <a:pt x="269" y="2890"/>
                  </a:lnTo>
                  <a:lnTo>
                    <a:pt x="269" y="2890"/>
                  </a:lnTo>
                  <a:lnTo>
                    <a:pt x="248" y="4025"/>
                  </a:lnTo>
                  <a:lnTo>
                    <a:pt x="228" y="4954"/>
                  </a:lnTo>
                  <a:lnTo>
                    <a:pt x="187" y="5573"/>
                  </a:lnTo>
                  <a:lnTo>
                    <a:pt x="166"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5811150" y="5315350"/>
              <a:ext cx="6725" cy="145025"/>
            </a:xfrm>
            <a:custGeom>
              <a:rect b="b" l="l" r="r" t="t"/>
              <a:pathLst>
                <a:path extrusionOk="0" h="5801" w="269">
                  <a:moveTo>
                    <a:pt x="103" y="0"/>
                  </a:moveTo>
                  <a:lnTo>
                    <a:pt x="103" y="62"/>
                  </a:lnTo>
                  <a:lnTo>
                    <a:pt x="62" y="227"/>
                  </a:lnTo>
                  <a:lnTo>
                    <a:pt x="21" y="847"/>
                  </a:lnTo>
                  <a:lnTo>
                    <a:pt x="0" y="1775"/>
                  </a:lnTo>
                  <a:lnTo>
                    <a:pt x="0" y="2890"/>
                  </a:lnTo>
                  <a:lnTo>
                    <a:pt x="0" y="4025"/>
                  </a:lnTo>
                  <a:lnTo>
                    <a:pt x="21" y="4954"/>
                  </a:lnTo>
                  <a:lnTo>
                    <a:pt x="62" y="5573"/>
                  </a:lnTo>
                  <a:lnTo>
                    <a:pt x="103" y="5739"/>
                  </a:lnTo>
                  <a:lnTo>
                    <a:pt x="103"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5811150" y="5315350"/>
              <a:ext cx="6725" cy="145025"/>
            </a:xfrm>
            <a:custGeom>
              <a:rect b="b" l="l" r="r" t="t"/>
              <a:pathLst>
                <a:path extrusionOk="0" fill="none" h="5801" w="269">
                  <a:moveTo>
                    <a:pt x="124" y="5800"/>
                  </a:moveTo>
                  <a:lnTo>
                    <a:pt x="124" y="5800"/>
                  </a:lnTo>
                  <a:lnTo>
                    <a:pt x="103" y="5780"/>
                  </a:lnTo>
                  <a:lnTo>
                    <a:pt x="103" y="5739"/>
                  </a:lnTo>
                  <a:lnTo>
                    <a:pt x="62" y="5573"/>
                  </a:lnTo>
                  <a:lnTo>
                    <a:pt x="21" y="4954"/>
                  </a:lnTo>
                  <a:lnTo>
                    <a:pt x="0" y="4025"/>
                  </a:lnTo>
                  <a:lnTo>
                    <a:pt x="0" y="2890"/>
                  </a:lnTo>
                  <a:lnTo>
                    <a:pt x="0" y="2890"/>
                  </a:lnTo>
                  <a:lnTo>
                    <a:pt x="0" y="1775"/>
                  </a:lnTo>
                  <a:lnTo>
                    <a:pt x="21" y="847"/>
                  </a:lnTo>
                  <a:lnTo>
                    <a:pt x="62" y="227"/>
                  </a:lnTo>
                  <a:lnTo>
                    <a:pt x="103" y="62"/>
                  </a:lnTo>
                  <a:lnTo>
                    <a:pt x="103" y="0"/>
                  </a:lnTo>
                  <a:lnTo>
                    <a:pt x="124" y="0"/>
                  </a:lnTo>
                  <a:lnTo>
                    <a:pt x="124" y="0"/>
                  </a:lnTo>
                  <a:lnTo>
                    <a:pt x="145" y="0"/>
                  </a:lnTo>
                  <a:lnTo>
                    <a:pt x="145" y="62"/>
                  </a:lnTo>
                  <a:lnTo>
                    <a:pt x="186" y="227"/>
                  </a:lnTo>
                  <a:lnTo>
                    <a:pt x="227" y="847"/>
                  </a:lnTo>
                  <a:lnTo>
                    <a:pt x="248" y="1775"/>
                  </a:lnTo>
                  <a:lnTo>
                    <a:pt x="269" y="2890"/>
                  </a:lnTo>
                  <a:lnTo>
                    <a:pt x="269" y="2890"/>
                  </a:lnTo>
                  <a:lnTo>
                    <a:pt x="248" y="4025"/>
                  </a:lnTo>
                  <a:lnTo>
                    <a:pt x="227" y="4954"/>
                  </a:lnTo>
                  <a:lnTo>
                    <a:pt x="186" y="5573"/>
                  </a:lnTo>
                  <a:lnTo>
                    <a:pt x="145" y="5739"/>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5952025" y="5315350"/>
              <a:ext cx="6725" cy="145025"/>
            </a:xfrm>
            <a:custGeom>
              <a:rect b="b" l="l" r="r" t="t"/>
              <a:pathLst>
                <a:path extrusionOk="0" h="5801" w="269">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5952025" y="5315350"/>
              <a:ext cx="6725" cy="145025"/>
            </a:xfrm>
            <a:custGeom>
              <a:rect b="b" l="l" r="r" t="t"/>
              <a:pathLst>
                <a:path extrusionOk="0" fill="none" h="5801" w="269">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5907650" y="5315350"/>
              <a:ext cx="6725" cy="145025"/>
            </a:xfrm>
            <a:custGeom>
              <a:rect b="b" l="l" r="r" t="t"/>
              <a:pathLst>
                <a:path extrusionOk="0" h="5801" w="269">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8" y="4025"/>
                  </a:lnTo>
                  <a:lnTo>
                    <a:pt x="268" y="2890"/>
                  </a:lnTo>
                  <a:lnTo>
                    <a:pt x="268"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5907650" y="5315350"/>
              <a:ext cx="6725" cy="145025"/>
            </a:xfrm>
            <a:custGeom>
              <a:rect b="b" l="l" r="r" t="t"/>
              <a:pathLst>
                <a:path extrusionOk="0" fill="none" h="5801" w="269">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8" y="1775"/>
                  </a:lnTo>
                  <a:lnTo>
                    <a:pt x="268" y="2890"/>
                  </a:lnTo>
                  <a:lnTo>
                    <a:pt x="268" y="2890"/>
                  </a:lnTo>
                  <a:lnTo>
                    <a:pt x="268"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6049025" y="5315350"/>
              <a:ext cx="6750" cy="145025"/>
            </a:xfrm>
            <a:custGeom>
              <a:rect b="b" l="l" r="r" t="t"/>
              <a:pathLst>
                <a:path extrusionOk="0" h="5801" w="270">
                  <a:moveTo>
                    <a:pt x="104" y="0"/>
                  </a:moveTo>
                  <a:lnTo>
                    <a:pt x="104" y="62"/>
                  </a:lnTo>
                  <a:lnTo>
                    <a:pt x="63" y="227"/>
                  </a:lnTo>
                  <a:lnTo>
                    <a:pt x="21" y="847"/>
                  </a:lnTo>
                  <a:lnTo>
                    <a:pt x="1" y="1775"/>
                  </a:lnTo>
                  <a:lnTo>
                    <a:pt x="1" y="2890"/>
                  </a:lnTo>
                  <a:lnTo>
                    <a:pt x="1" y="4025"/>
                  </a:lnTo>
                  <a:lnTo>
                    <a:pt x="21" y="4954"/>
                  </a:lnTo>
                  <a:lnTo>
                    <a:pt x="63" y="5573"/>
                  </a:lnTo>
                  <a:lnTo>
                    <a:pt x="104" y="5739"/>
                  </a:lnTo>
                  <a:lnTo>
                    <a:pt x="104" y="5780"/>
                  </a:lnTo>
                  <a:lnTo>
                    <a:pt x="125" y="5800"/>
                  </a:lnTo>
                  <a:lnTo>
                    <a:pt x="145" y="5780"/>
                  </a:lnTo>
                  <a:lnTo>
                    <a:pt x="145" y="5739"/>
                  </a:lnTo>
                  <a:lnTo>
                    <a:pt x="187" y="5573"/>
                  </a:lnTo>
                  <a:lnTo>
                    <a:pt x="228" y="4954"/>
                  </a:lnTo>
                  <a:lnTo>
                    <a:pt x="249" y="4025"/>
                  </a:lnTo>
                  <a:lnTo>
                    <a:pt x="269" y="2890"/>
                  </a:lnTo>
                  <a:lnTo>
                    <a:pt x="249" y="1775"/>
                  </a:lnTo>
                  <a:lnTo>
                    <a:pt x="228" y="847"/>
                  </a:lnTo>
                  <a:lnTo>
                    <a:pt x="187"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6049025" y="5315350"/>
              <a:ext cx="6750" cy="145025"/>
            </a:xfrm>
            <a:custGeom>
              <a:rect b="b" l="l" r="r" t="t"/>
              <a:pathLst>
                <a:path extrusionOk="0" fill="none" h="5801" w="270">
                  <a:moveTo>
                    <a:pt x="125" y="5800"/>
                  </a:moveTo>
                  <a:lnTo>
                    <a:pt x="125" y="5800"/>
                  </a:lnTo>
                  <a:lnTo>
                    <a:pt x="104" y="5780"/>
                  </a:lnTo>
                  <a:lnTo>
                    <a:pt x="104" y="5739"/>
                  </a:lnTo>
                  <a:lnTo>
                    <a:pt x="63" y="5573"/>
                  </a:lnTo>
                  <a:lnTo>
                    <a:pt x="21" y="4954"/>
                  </a:lnTo>
                  <a:lnTo>
                    <a:pt x="1" y="4025"/>
                  </a:lnTo>
                  <a:lnTo>
                    <a:pt x="1" y="2890"/>
                  </a:lnTo>
                  <a:lnTo>
                    <a:pt x="1" y="2890"/>
                  </a:lnTo>
                  <a:lnTo>
                    <a:pt x="1" y="1775"/>
                  </a:lnTo>
                  <a:lnTo>
                    <a:pt x="21" y="847"/>
                  </a:lnTo>
                  <a:lnTo>
                    <a:pt x="63" y="227"/>
                  </a:lnTo>
                  <a:lnTo>
                    <a:pt x="104" y="62"/>
                  </a:lnTo>
                  <a:lnTo>
                    <a:pt x="104" y="0"/>
                  </a:lnTo>
                  <a:lnTo>
                    <a:pt x="125" y="0"/>
                  </a:lnTo>
                  <a:lnTo>
                    <a:pt x="125" y="0"/>
                  </a:lnTo>
                  <a:lnTo>
                    <a:pt x="145" y="0"/>
                  </a:lnTo>
                  <a:lnTo>
                    <a:pt x="145" y="62"/>
                  </a:lnTo>
                  <a:lnTo>
                    <a:pt x="187" y="227"/>
                  </a:lnTo>
                  <a:lnTo>
                    <a:pt x="228" y="847"/>
                  </a:lnTo>
                  <a:lnTo>
                    <a:pt x="249" y="1775"/>
                  </a:lnTo>
                  <a:lnTo>
                    <a:pt x="269" y="2890"/>
                  </a:lnTo>
                  <a:lnTo>
                    <a:pt x="269" y="2890"/>
                  </a:lnTo>
                  <a:lnTo>
                    <a:pt x="249" y="4025"/>
                  </a:lnTo>
                  <a:lnTo>
                    <a:pt x="228" y="4954"/>
                  </a:lnTo>
                  <a:lnTo>
                    <a:pt x="187" y="5573"/>
                  </a:lnTo>
                  <a:lnTo>
                    <a:pt x="145"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6004650" y="5315350"/>
              <a:ext cx="6750" cy="145025"/>
            </a:xfrm>
            <a:custGeom>
              <a:rect b="b" l="l" r="r" t="t"/>
              <a:pathLst>
                <a:path extrusionOk="0" h="5801" w="27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6" y="5573"/>
                  </a:lnTo>
                  <a:lnTo>
                    <a:pt x="228" y="4954"/>
                  </a:lnTo>
                  <a:lnTo>
                    <a:pt x="269" y="4025"/>
                  </a:lnTo>
                  <a:lnTo>
                    <a:pt x="269" y="2890"/>
                  </a:lnTo>
                  <a:lnTo>
                    <a:pt x="269" y="1775"/>
                  </a:lnTo>
                  <a:lnTo>
                    <a:pt x="228" y="847"/>
                  </a:lnTo>
                  <a:lnTo>
                    <a:pt x="186"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6004650" y="5315350"/>
              <a:ext cx="6750" cy="145025"/>
            </a:xfrm>
            <a:custGeom>
              <a:rect b="b" l="l" r="r" t="t"/>
              <a:pathLst>
                <a:path extrusionOk="0" fill="none" h="5801" w="27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6145525" y="5315350"/>
              <a:ext cx="6750" cy="145025"/>
            </a:xfrm>
            <a:custGeom>
              <a:rect b="b" l="l" r="r" t="t"/>
              <a:pathLst>
                <a:path extrusionOk="0" h="5801" w="27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7" y="5573"/>
                  </a:lnTo>
                  <a:lnTo>
                    <a:pt x="228" y="4954"/>
                  </a:lnTo>
                  <a:lnTo>
                    <a:pt x="269" y="4025"/>
                  </a:lnTo>
                  <a:lnTo>
                    <a:pt x="269" y="2890"/>
                  </a:lnTo>
                  <a:lnTo>
                    <a:pt x="269" y="1775"/>
                  </a:lnTo>
                  <a:lnTo>
                    <a:pt x="228" y="847"/>
                  </a:lnTo>
                  <a:lnTo>
                    <a:pt x="187"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6145525" y="5315350"/>
              <a:ext cx="6750" cy="145025"/>
            </a:xfrm>
            <a:custGeom>
              <a:rect b="b" l="l" r="r" t="t"/>
              <a:pathLst>
                <a:path extrusionOk="0" fill="none" h="5801" w="27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7" y="227"/>
                  </a:lnTo>
                  <a:lnTo>
                    <a:pt x="228" y="847"/>
                  </a:lnTo>
                  <a:lnTo>
                    <a:pt x="269" y="1775"/>
                  </a:lnTo>
                  <a:lnTo>
                    <a:pt x="269" y="2890"/>
                  </a:lnTo>
                  <a:lnTo>
                    <a:pt x="269" y="2890"/>
                  </a:lnTo>
                  <a:lnTo>
                    <a:pt x="269" y="4025"/>
                  </a:lnTo>
                  <a:lnTo>
                    <a:pt x="228" y="4954"/>
                  </a:lnTo>
                  <a:lnTo>
                    <a:pt x="187" y="5573"/>
                  </a:lnTo>
                  <a:lnTo>
                    <a:pt x="166"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6101675" y="5315350"/>
              <a:ext cx="6725" cy="145025"/>
            </a:xfrm>
            <a:custGeom>
              <a:rect b="b" l="l" r="r" t="t"/>
              <a:pathLst>
                <a:path extrusionOk="0" h="5801" w="269">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6101675" y="5315350"/>
              <a:ext cx="6725" cy="145025"/>
            </a:xfrm>
            <a:custGeom>
              <a:rect b="b" l="l" r="r" t="t"/>
              <a:pathLst>
                <a:path extrusionOk="0" fill="none" h="5801" w="269">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6242550" y="5315350"/>
              <a:ext cx="6725" cy="145025"/>
            </a:xfrm>
            <a:custGeom>
              <a:rect b="b" l="l" r="r" t="t"/>
              <a:pathLst>
                <a:path extrusionOk="0" h="5801" w="269">
                  <a:moveTo>
                    <a:pt x="124" y="0"/>
                  </a:moveTo>
                  <a:lnTo>
                    <a:pt x="104" y="62"/>
                  </a:lnTo>
                  <a:lnTo>
                    <a:pt x="83" y="227"/>
                  </a:lnTo>
                  <a:lnTo>
                    <a:pt x="42" y="847"/>
                  </a:lnTo>
                  <a:lnTo>
                    <a:pt x="21" y="1775"/>
                  </a:lnTo>
                  <a:lnTo>
                    <a:pt x="0" y="2890"/>
                  </a:lnTo>
                  <a:lnTo>
                    <a:pt x="21" y="4025"/>
                  </a:lnTo>
                  <a:lnTo>
                    <a:pt x="42" y="4954"/>
                  </a:lnTo>
                  <a:lnTo>
                    <a:pt x="83" y="5573"/>
                  </a:lnTo>
                  <a:lnTo>
                    <a:pt x="104"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6242550" y="5315350"/>
              <a:ext cx="6725" cy="145025"/>
            </a:xfrm>
            <a:custGeom>
              <a:rect b="b" l="l" r="r" t="t"/>
              <a:pathLst>
                <a:path extrusionOk="0" fill="none" h="5801" w="269">
                  <a:moveTo>
                    <a:pt x="145" y="5800"/>
                  </a:moveTo>
                  <a:lnTo>
                    <a:pt x="145" y="5800"/>
                  </a:lnTo>
                  <a:lnTo>
                    <a:pt x="124" y="5780"/>
                  </a:lnTo>
                  <a:lnTo>
                    <a:pt x="104" y="5739"/>
                  </a:lnTo>
                  <a:lnTo>
                    <a:pt x="83" y="5573"/>
                  </a:lnTo>
                  <a:lnTo>
                    <a:pt x="42" y="4954"/>
                  </a:lnTo>
                  <a:lnTo>
                    <a:pt x="21" y="4025"/>
                  </a:lnTo>
                  <a:lnTo>
                    <a:pt x="0" y="2890"/>
                  </a:lnTo>
                  <a:lnTo>
                    <a:pt x="0" y="2890"/>
                  </a:lnTo>
                  <a:lnTo>
                    <a:pt x="21" y="1775"/>
                  </a:lnTo>
                  <a:lnTo>
                    <a:pt x="42" y="847"/>
                  </a:lnTo>
                  <a:lnTo>
                    <a:pt x="83" y="227"/>
                  </a:lnTo>
                  <a:lnTo>
                    <a:pt x="104"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198675" y="5315350"/>
              <a:ext cx="6750" cy="145025"/>
            </a:xfrm>
            <a:custGeom>
              <a:rect b="b" l="l" r="r" t="t"/>
              <a:pathLst>
                <a:path extrusionOk="0" h="5801" w="270">
                  <a:moveTo>
                    <a:pt x="104" y="0"/>
                  </a:moveTo>
                  <a:lnTo>
                    <a:pt x="104" y="62"/>
                  </a:lnTo>
                  <a:lnTo>
                    <a:pt x="83" y="227"/>
                  </a:lnTo>
                  <a:lnTo>
                    <a:pt x="21" y="847"/>
                  </a:lnTo>
                  <a:lnTo>
                    <a:pt x="1" y="1775"/>
                  </a:lnTo>
                  <a:lnTo>
                    <a:pt x="1" y="2890"/>
                  </a:lnTo>
                  <a:lnTo>
                    <a:pt x="1" y="4025"/>
                  </a:lnTo>
                  <a:lnTo>
                    <a:pt x="21" y="4954"/>
                  </a:lnTo>
                  <a:lnTo>
                    <a:pt x="83" y="5573"/>
                  </a:lnTo>
                  <a:lnTo>
                    <a:pt x="104" y="5739"/>
                  </a:lnTo>
                  <a:lnTo>
                    <a:pt x="104" y="5780"/>
                  </a:lnTo>
                  <a:lnTo>
                    <a:pt x="125" y="5800"/>
                  </a:lnTo>
                  <a:lnTo>
                    <a:pt x="145" y="5780"/>
                  </a:lnTo>
                  <a:lnTo>
                    <a:pt x="145" y="5739"/>
                  </a:lnTo>
                  <a:lnTo>
                    <a:pt x="187" y="5573"/>
                  </a:lnTo>
                  <a:lnTo>
                    <a:pt x="228" y="4954"/>
                  </a:lnTo>
                  <a:lnTo>
                    <a:pt x="248" y="4025"/>
                  </a:lnTo>
                  <a:lnTo>
                    <a:pt x="269" y="2890"/>
                  </a:lnTo>
                  <a:lnTo>
                    <a:pt x="248" y="1775"/>
                  </a:lnTo>
                  <a:lnTo>
                    <a:pt x="228" y="847"/>
                  </a:lnTo>
                  <a:lnTo>
                    <a:pt x="187"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98675" y="5315350"/>
              <a:ext cx="6750" cy="145025"/>
            </a:xfrm>
            <a:custGeom>
              <a:rect b="b" l="l" r="r" t="t"/>
              <a:pathLst>
                <a:path extrusionOk="0" fill="none" h="5801" w="270">
                  <a:moveTo>
                    <a:pt x="125" y="5800"/>
                  </a:moveTo>
                  <a:lnTo>
                    <a:pt x="125" y="5800"/>
                  </a:lnTo>
                  <a:lnTo>
                    <a:pt x="104" y="5780"/>
                  </a:lnTo>
                  <a:lnTo>
                    <a:pt x="104" y="5739"/>
                  </a:lnTo>
                  <a:lnTo>
                    <a:pt x="83" y="5573"/>
                  </a:lnTo>
                  <a:lnTo>
                    <a:pt x="21" y="4954"/>
                  </a:lnTo>
                  <a:lnTo>
                    <a:pt x="1" y="4025"/>
                  </a:lnTo>
                  <a:lnTo>
                    <a:pt x="1" y="2890"/>
                  </a:lnTo>
                  <a:lnTo>
                    <a:pt x="1" y="2890"/>
                  </a:lnTo>
                  <a:lnTo>
                    <a:pt x="1" y="1775"/>
                  </a:lnTo>
                  <a:lnTo>
                    <a:pt x="21" y="847"/>
                  </a:lnTo>
                  <a:lnTo>
                    <a:pt x="83" y="227"/>
                  </a:lnTo>
                  <a:lnTo>
                    <a:pt x="104" y="62"/>
                  </a:lnTo>
                  <a:lnTo>
                    <a:pt x="104" y="0"/>
                  </a:lnTo>
                  <a:lnTo>
                    <a:pt x="125" y="0"/>
                  </a:lnTo>
                  <a:lnTo>
                    <a:pt x="125" y="0"/>
                  </a:lnTo>
                  <a:lnTo>
                    <a:pt x="145" y="0"/>
                  </a:lnTo>
                  <a:lnTo>
                    <a:pt x="145" y="62"/>
                  </a:lnTo>
                  <a:lnTo>
                    <a:pt x="187" y="227"/>
                  </a:lnTo>
                  <a:lnTo>
                    <a:pt x="228" y="847"/>
                  </a:lnTo>
                  <a:lnTo>
                    <a:pt x="248" y="1775"/>
                  </a:lnTo>
                  <a:lnTo>
                    <a:pt x="269" y="2890"/>
                  </a:lnTo>
                  <a:lnTo>
                    <a:pt x="269" y="2890"/>
                  </a:lnTo>
                  <a:lnTo>
                    <a:pt x="248" y="4025"/>
                  </a:lnTo>
                  <a:lnTo>
                    <a:pt x="228" y="4954"/>
                  </a:lnTo>
                  <a:lnTo>
                    <a:pt x="187" y="5573"/>
                  </a:lnTo>
                  <a:lnTo>
                    <a:pt x="145"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339550" y="5315350"/>
              <a:ext cx="6750" cy="145025"/>
            </a:xfrm>
            <a:custGeom>
              <a:rect b="b" l="l" r="r" t="t"/>
              <a:pathLst>
                <a:path extrusionOk="0" h="5801" w="27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9" y="4025"/>
                  </a:lnTo>
                  <a:lnTo>
                    <a:pt x="269" y="2890"/>
                  </a:lnTo>
                  <a:lnTo>
                    <a:pt x="249" y="1775"/>
                  </a:lnTo>
                  <a:lnTo>
                    <a:pt x="228" y="847"/>
                  </a:lnTo>
                  <a:lnTo>
                    <a:pt x="187" y="227"/>
                  </a:lnTo>
                  <a:lnTo>
                    <a:pt x="166"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339550" y="5315350"/>
              <a:ext cx="6750" cy="145025"/>
            </a:xfrm>
            <a:custGeom>
              <a:rect b="b" l="l" r="r" t="t"/>
              <a:pathLst>
                <a:path extrusionOk="0" fill="none" h="5801" w="27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9" y="1775"/>
                  </a:lnTo>
                  <a:lnTo>
                    <a:pt x="269" y="2890"/>
                  </a:lnTo>
                  <a:lnTo>
                    <a:pt x="269" y="2890"/>
                  </a:lnTo>
                  <a:lnTo>
                    <a:pt x="249" y="4025"/>
                  </a:lnTo>
                  <a:lnTo>
                    <a:pt x="228" y="4954"/>
                  </a:lnTo>
                  <a:lnTo>
                    <a:pt x="187" y="5573"/>
                  </a:lnTo>
                  <a:lnTo>
                    <a:pt x="166" y="5739"/>
                  </a:lnTo>
                  <a:lnTo>
                    <a:pt x="145" y="5780"/>
                  </a:lnTo>
                  <a:lnTo>
                    <a:pt x="12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295175" y="5315350"/>
              <a:ext cx="6750" cy="145025"/>
            </a:xfrm>
            <a:custGeom>
              <a:rect b="b" l="l" r="r" t="t"/>
              <a:pathLst>
                <a:path extrusionOk="0" h="5801" w="270">
                  <a:moveTo>
                    <a:pt x="125" y="0"/>
                  </a:moveTo>
                  <a:lnTo>
                    <a:pt x="125" y="62"/>
                  </a:lnTo>
                  <a:lnTo>
                    <a:pt x="83" y="227"/>
                  </a:lnTo>
                  <a:lnTo>
                    <a:pt x="42" y="847"/>
                  </a:lnTo>
                  <a:lnTo>
                    <a:pt x="21" y="1775"/>
                  </a:lnTo>
                  <a:lnTo>
                    <a:pt x="1" y="2890"/>
                  </a:lnTo>
                  <a:lnTo>
                    <a:pt x="21" y="4025"/>
                  </a:lnTo>
                  <a:lnTo>
                    <a:pt x="42" y="4954"/>
                  </a:lnTo>
                  <a:lnTo>
                    <a:pt x="83" y="5573"/>
                  </a:lnTo>
                  <a:lnTo>
                    <a:pt x="125" y="5739"/>
                  </a:lnTo>
                  <a:lnTo>
                    <a:pt x="125" y="5780"/>
                  </a:lnTo>
                  <a:lnTo>
                    <a:pt x="145" y="5800"/>
                  </a:lnTo>
                  <a:lnTo>
                    <a:pt x="166" y="5780"/>
                  </a:lnTo>
                  <a:lnTo>
                    <a:pt x="166" y="5739"/>
                  </a:lnTo>
                  <a:lnTo>
                    <a:pt x="186" y="5573"/>
                  </a:lnTo>
                  <a:lnTo>
                    <a:pt x="228" y="4954"/>
                  </a:lnTo>
                  <a:lnTo>
                    <a:pt x="269" y="4025"/>
                  </a:lnTo>
                  <a:lnTo>
                    <a:pt x="269" y="2890"/>
                  </a:lnTo>
                  <a:lnTo>
                    <a:pt x="269" y="1775"/>
                  </a:lnTo>
                  <a:lnTo>
                    <a:pt x="228" y="847"/>
                  </a:lnTo>
                  <a:lnTo>
                    <a:pt x="186" y="227"/>
                  </a:lnTo>
                  <a:lnTo>
                    <a:pt x="166" y="62"/>
                  </a:lnTo>
                  <a:lnTo>
                    <a:pt x="166"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295175" y="5315350"/>
              <a:ext cx="6750" cy="145025"/>
            </a:xfrm>
            <a:custGeom>
              <a:rect b="b" l="l" r="r" t="t"/>
              <a:pathLst>
                <a:path extrusionOk="0" fill="none" h="5801" w="270">
                  <a:moveTo>
                    <a:pt x="145" y="5800"/>
                  </a:moveTo>
                  <a:lnTo>
                    <a:pt x="145" y="5800"/>
                  </a:lnTo>
                  <a:lnTo>
                    <a:pt x="125" y="5780"/>
                  </a:lnTo>
                  <a:lnTo>
                    <a:pt x="125" y="5739"/>
                  </a:lnTo>
                  <a:lnTo>
                    <a:pt x="83" y="5573"/>
                  </a:lnTo>
                  <a:lnTo>
                    <a:pt x="42" y="4954"/>
                  </a:lnTo>
                  <a:lnTo>
                    <a:pt x="21" y="4025"/>
                  </a:lnTo>
                  <a:lnTo>
                    <a:pt x="1" y="2890"/>
                  </a:lnTo>
                  <a:lnTo>
                    <a:pt x="1" y="2890"/>
                  </a:lnTo>
                  <a:lnTo>
                    <a:pt x="21" y="1775"/>
                  </a:lnTo>
                  <a:lnTo>
                    <a:pt x="42" y="847"/>
                  </a:lnTo>
                  <a:lnTo>
                    <a:pt x="83" y="227"/>
                  </a:lnTo>
                  <a:lnTo>
                    <a:pt x="125" y="62"/>
                  </a:lnTo>
                  <a:lnTo>
                    <a:pt x="125" y="0"/>
                  </a:lnTo>
                  <a:lnTo>
                    <a:pt x="145" y="0"/>
                  </a:lnTo>
                  <a:lnTo>
                    <a:pt x="145" y="0"/>
                  </a:lnTo>
                  <a:lnTo>
                    <a:pt x="166"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66"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6436575" y="5315350"/>
              <a:ext cx="6725" cy="145025"/>
            </a:xfrm>
            <a:custGeom>
              <a:rect b="b" l="l" r="r" t="t"/>
              <a:pathLst>
                <a:path extrusionOk="0" h="5801" w="269">
                  <a:moveTo>
                    <a:pt x="104" y="0"/>
                  </a:moveTo>
                  <a:lnTo>
                    <a:pt x="104" y="62"/>
                  </a:lnTo>
                  <a:lnTo>
                    <a:pt x="83" y="227"/>
                  </a:lnTo>
                  <a:lnTo>
                    <a:pt x="42" y="847"/>
                  </a:lnTo>
                  <a:lnTo>
                    <a:pt x="0" y="1775"/>
                  </a:lnTo>
                  <a:lnTo>
                    <a:pt x="0" y="2890"/>
                  </a:lnTo>
                  <a:lnTo>
                    <a:pt x="0" y="4025"/>
                  </a:lnTo>
                  <a:lnTo>
                    <a:pt x="42" y="4954"/>
                  </a:lnTo>
                  <a:lnTo>
                    <a:pt x="83" y="5573"/>
                  </a:lnTo>
                  <a:lnTo>
                    <a:pt x="104" y="5739"/>
                  </a:lnTo>
                  <a:lnTo>
                    <a:pt x="104"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392200" y="5315350"/>
              <a:ext cx="6725" cy="145025"/>
            </a:xfrm>
            <a:custGeom>
              <a:rect b="b" l="l" r="r" t="t"/>
              <a:pathLst>
                <a:path extrusionOk="0" h="5801" w="269">
                  <a:moveTo>
                    <a:pt x="124" y="0"/>
                  </a:moveTo>
                  <a:lnTo>
                    <a:pt x="103" y="62"/>
                  </a:lnTo>
                  <a:lnTo>
                    <a:pt x="83" y="227"/>
                  </a:lnTo>
                  <a:lnTo>
                    <a:pt x="42" y="847"/>
                  </a:lnTo>
                  <a:lnTo>
                    <a:pt x="21" y="1775"/>
                  </a:lnTo>
                  <a:lnTo>
                    <a:pt x="0" y="2890"/>
                  </a:lnTo>
                  <a:lnTo>
                    <a:pt x="21" y="4025"/>
                  </a:lnTo>
                  <a:lnTo>
                    <a:pt x="42"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392200" y="5315350"/>
              <a:ext cx="6725" cy="145025"/>
            </a:xfrm>
            <a:custGeom>
              <a:rect b="b" l="l" r="r" t="t"/>
              <a:pathLst>
                <a:path extrusionOk="0" fill="none" h="5801" w="269">
                  <a:moveTo>
                    <a:pt x="145" y="5800"/>
                  </a:moveTo>
                  <a:lnTo>
                    <a:pt x="145" y="5800"/>
                  </a:lnTo>
                  <a:lnTo>
                    <a:pt x="124" y="5780"/>
                  </a:lnTo>
                  <a:lnTo>
                    <a:pt x="103" y="5739"/>
                  </a:lnTo>
                  <a:lnTo>
                    <a:pt x="83" y="5573"/>
                  </a:lnTo>
                  <a:lnTo>
                    <a:pt x="42" y="4954"/>
                  </a:lnTo>
                  <a:lnTo>
                    <a:pt x="21" y="4025"/>
                  </a:lnTo>
                  <a:lnTo>
                    <a:pt x="0" y="2890"/>
                  </a:lnTo>
                  <a:lnTo>
                    <a:pt x="0" y="2890"/>
                  </a:lnTo>
                  <a:lnTo>
                    <a:pt x="21" y="1775"/>
                  </a:lnTo>
                  <a:lnTo>
                    <a:pt x="42"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5678525" y="5309675"/>
              <a:ext cx="810200" cy="6725"/>
            </a:xfrm>
            <a:custGeom>
              <a:rect b="b" l="l" r="r" t="t"/>
              <a:pathLst>
                <a:path extrusionOk="0" h="269" w="32408">
                  <a:moveTo>
                    <a:pt x="9908" y="0"/>
                  </a:moveTo>
                  <a:lnTo>
                    <a:pt x="4748" y="42"/>
                  </a:lnTo>
                  <a:lnTo>
                    <a:pt x="1280" y="83"/>
                  </a:lnTo>
                  <a:lnTo>
                    <a:pt x="331" y="103"/>
                  </a:lnTo>
                  <a:lnTo>
                    <a:pt x="83" y="124"/>
                  </a:lnTo>
                  <a:lnTo>
                    <a:pt x="0" y="124"/>
                  </a:lnTo>
                  <a:lnTo>
                    <a:pt x="83" y="145"/>
                  </a:lnTo>
                  <a:lnTo>
                    <a:pt x="331" y="165"/>
                  </a:lnTo>
                  <a:lnTo>
                    <a:pt x="1280" y="186"/>
                  </a:lnTo>
                  <a:lnTo>
                    <a:pt x="4748" y="227"/>
                  </a:lnTo>
                  <a:lnTo>
                    <a:pt x="9908" y="248"/>
                  </a:lnTo>
                  <a:lnTo>
                    <a:pt x="16204" y="269"/>
                  </a:lnTo>
                  <a:lnTo>
                    <a:pt x="22520" y="248"/>
                  </a:lnTo>
                  <a:lnTo>
                    <a:pt x="27660" y="227"/>
                  </a:lnTo>
                  <a:lnTo>
                    <a:pt x="31148" y="186"/>
                  </a:lnTo>
                  <a:lnTo>
                    <a:pt x="32077" y="165"/>
                  </a:lnTo>
                  <a:lnTo>
                    <a:pt x="32325" y="145"/>
                  </a:lnTo>
                  <a:lnTo>
                    <a:pt x="32407" y="124"/>
                  </a:lnTo>
                  <a:lnTo>
                    <a:pt x="32325" y="124"/>
                  </a:lnTo>
                  <a:lnTo>
                    <a:pt x="32077" y="103"/>
                  </a:lnTo>
                  <a:lnTo>
                    <a:pt x="31148" y="83"/>
                  </a:lnTo>
                  <a:lnTo>
                    <a:pt x="27660" y="42"/>
                  </a:lnTo>
                  <a:lnTo>
                    <a:pt x="2252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5678525" y="5309675"/>
              <a:ext cx="810200" cy="6725"/>
            </a:xfrm>
            <a:custGeom>
              <a:rect b="b" l="l" r="r" t="t"/>
              <a:pathLst>
                <a:path extrusionOk="0" fill="none" h="269" w="32408">
                  <a:moveTo>
                    <a:pt x="32407" y="124"/>
                  </a:moveTo>
                  <a:lnTo>
                    <a:pt x="32407" y="124"/>
                  </a:lnTo>
                  <a:lnTo>
                    <a:pt x="32325" y="145"/>
                  </a:lnTo>
                  <a:lnTo>
                    <a:pt x="32077" y="165"/>
                  </a:lnTo>
                  <a:lnTo>
                    <a:pt x="31148" y="186"/>
                  </a:lnTo>
                  <a:lnTo>
                    <a:pt x="27660" y="227"/>
                  </a:lnTo>
                  <a:lnTo>
                    <a:pt x="22520" y="248"/>
                  </a:lnTo>
                  <a:lnTo>
                    <a:pt x="16204" y="269"/>
                  </a:lnTo>
                  <a:lnTo>
                    <a:pt x="16204" y="269"/>
                  </a:lnTo>
                  <a:lnTo>
                    <a:pt x="9908" y="248"/>
                  </a:lnTo>
                  <a:lnTo>
                    <a:pt x="4748" y="227"/>
                  </a:lnTo>
                  <a:lnTo>
                    <a:pt x="1280" y="186"/>
                  </a:lnTo>
                  <a:lnTo>
                    <a:pt x="331" y="165"/>
                  </a:lnTo>
                  <a:lnTo>
                    <a:pt x="83" y="145"/>
                  </a:lnTo>
                  <a:lnTo>
                    <a:pt x="0" y="124"/>
                  </a:lnTo>
                  <a:lnTo>
                    <a:pt x="0" y="124"/>
                  </a:lnTo>
                  <a:lnTo>
                    <a:pt x="83" y="124"/>
                  </a:lnTo>
                  <a:lnTo>
                    <a:pt x="331" y="103"/>
                  </a:lnTo>
                  <a:lnTo>
                    <a:pt x="1280" y="83"/>
                  </a:lnTo>
                  <a:lnTo>
                    <a:pt x="4748" y="42"/>
                  </a:lnTo>
                  <a:lnTo>
                    <a:pt x="9908" y="0"/>
                  </a:lnTo>
                  <a:lnTo>
                    <a:pt x="16204" y="0"/>
                  </a:lnTo>
                  <a:lnTo>
                    <a:pt x="16204" y="0"/>
                  </a:lnTo>
                  <a:lnTo>
                    <a:pt x="22520" y="0"/>
                  </a:lnTo>
                  <a:lnTo>
                    <a:pt x="27660" y="42"/>
                  </a:lnTo>
                  <a:lnTo>
                    <a:pt x="31148" y="83"/>
                  </a:lnTo>
                  <a:lnTo>
                    <a:pt x="32077" y="103"/>
                  </a:lnTo>
                  <a:lnTo>
                    <a:pt x="32325" y="124"/>
                  </a:lnTo>
                  <a:lnTo>
                    <a:pt x="32407" y="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5667675" y="5019650"/>
              <a:ext cx="714750" cy="29975"/>
            </a:xfrm>
            <a:custGeom>
              <a:rect b="b" l="l" r="r" t="t"/>
              <a:pathLst>
                <a:path extrusionOk="0" h="1199" w="28590">
                  <a:moveTo>
                    <a:pt x="28403" y="63"/>
                  </a:moveTo>
                  <a:lnTo>
                    <a:pt x="28349" y="65"/>
                  </a:lnTo>
                  <a:lnTo>
                    <a:pt x="28349" y="65"/>
                  </a:lnTo>
                  <a:lnTo>
                    <a:pt x="28589" y="63"/>
                  </a:lnTo>
                  <a:close/>
                  <a:moveTo>
                    <a:pt x="28349" y="65"/>
                  </a:moveTo>
                  <a:lnTo>
                    <a:pt x="26319" y="83"/>
                  </a:lnTo>
                  <a:lnTo>
                    <a:pt x="26339" y="125"/>
                  </a:lnTo>
                  <a:lnTo>
                    <a:pt x="27371" y="104"/>
                  </a:lnTo>
                  <a:lnTo>
                    <a:pt x="28349" y="65"/>
                  </a:lnTo>
                  <a:close/>
                  <a:moveTo>
                    <a:pt x="26298" y="83"/>
                  </a:moveTo>
                  <a:lnTo>
                    <a:pt x="24564" y="104"/>
                  </a:lnTo>
                  <a:lnTo>
                    <a:pt x="24585" y="228"/>
                  </a:lnTo>
                  <a:lnTo>
                    <a:pt x="26277" y="145"/>
                  </a:lnTo>
                  <a:lnTo>
                    <a:pt x="26298" y="83"/>
                  </a:lnTo>
                  <a:close/>
                  <a:moveTo>
                    <a:pt x="22438" y="104"/>
                  </a:moveTo>
                  <a:lnTo>
                    <a:pt x="22479" y="393"/>
                  </a:lnTo>
                  <a:lnTo>
                    <a:pt x="24502" y="249"/>
                  </a:lnTo>
                  <a:lnTo>
                    <a:pt x="24523" y="104"/>
                  </a:lnTo>
                  <a:close/>
                  <a:moveTo>
                    <a:pt x="20683" y="104"/>
                  </a:moveTo>
                  <a:lnTo>
                    <a:pt x="20704" y="269"/>
                  </a:lnTo>
                  <a:lnTo>
                    <a:pt x="20745" y="558"/>
                  </a:lnTo>
                  <a:lnTo>
                    <a:pt x="22355" y="414"/>
                  </a:lnTo>
                  <a:lnTo>
                    <a:pt x="22397" y="104"/>
                  </a:lnTo>
                  <a:close/>
                  <a:moveTo>
                    <a:pt x="18578" y="104"/>
                  </a:moveTo>
                  <a:lnTo>
                    <a:pt x="18599" y="352"/>
                  </a:lnTo>
                  <a:lnTo>
                    <a:pt x="18640" y="744"/>
                  </a:lnTo>
                  <a:lnTo>
                    <a:pt x="20580" y="579"/>
                  </a:lnTo>
                  <a:lnTo>
                    <a:pt x="20622" y="290"/>
                  </a:lnTo>
                  <a:lnTo>
                    <a:pt x="20642" y="104"/>
                  </a:lnTo>
                  <a:close/>
                  <a:moveTo>
                    <a:pt x="1" y="1"/>
                  </a:moveTo>
                  <a:lnTo>
                    <a:pt x="1239" y="290"/>
                  </a:lnTo>
                  <a:lnTo>
                    <a:pt x="1260" y="125"/>
                  </a:lnTo>
                  <a:lnTo>
                    <a:pt x="1281" y="63"/>
                  </a:lnTo>
                  <a:lnTo>
                    <a:pt x="1301" y="83"/>
                  </a:lnTo>
                  <a:lnTo>
                    <a:pt x="1301" y="125"/>
                  </a:lnTo>
                  <a:lnTo>
                    <a:pt x="1343" y="310"/>
                  </a:lnTo>
                  <a:lnTo>
                    <a:pt x="2148" y="476"/>
                  </a:lnTo>
                  <a:lnTo>
                    <a:pt x="2973" y="599"/>
                  </a:lnTo>
                  <a:lnTo>
                    <a:pt x="3015" y="207"/>
                  </a:lnTo>
                  <a:lnTo>
                    <a:pt x="3035" y="104"/>
                  </a:lnTo>
                  <a:lnTo>
                    <a:pt x="3056" y="63"/>
                  </a:lnTo>
                  <a:lnTo>
                    <a:pt x="3077" y="104"/>
                  </a:lnTo>
                  <a:lnTo>
                    <a:pt x="3097" y="228"/>
                  </a:lnTo>
                  <a:lnTo>
                    <a:pt x="3118" y="641"/>
                  </a:lnTo>
                  <a:lnTo>
                    <a:pt x="4088" y="765"/>
                  </a:lnTo>
                  <a:lnTo>
                    <a:pt x="5058" y="888"/>
                  </a:lnTo>
                  <a:lnTo>
                    <a:pt x="5099" y="352"/>
                  </a:lnTo>
                  <a:lnTo>
                    <a:pt x="5120" y="166"/>
                  </a:lnTo>
                  <a:lnTo>
                    <a:pt x="5141" y="83"/>
                  </a:lnTo>
                  <a:lnTo>
                    <a:pt x="1879" y="42"/>
                  </a:lnTo>
                  <a:lnTo>
                    <a:pt x="1" y="1"/>
                  </a:lnTo>
                  <a:close/>
                  <a:moveTo>
                    <a:pt x="18537" y="104"/>
                  </a:moveTo>
                  <a:lnTo>
                    <a:pt x="16803" y="125"/>
                  </a:lnTo>
                  <a:lnTo>
                    <a:pt x="16844" y="393"/>
                  </a:lnTo>
                  <a:lnTo>
                    <a:pt x="16886" y="909"/>
                  </a:lnTo>
                  <a:lnTo>
                    <a:pt x="18454" y="765"/>
                  </a:lnTo>
                  <a:lnTo>
                    <a:pt x="18496" y="352"/>
                  </a:lnTo>
                  <a:lnTo>
                    <a:pt x="18537" y="104"/>
                  </a:lnTo>
                  <a:close/>
                  <a:moveTo>
                    <a:pt x="5182" y="83"/>
                  </a:moveTo>
                  <a:lnTo>
                    <a:pt x="5203" y="166"/>
                  </a:lnTo>
                  <a:lnTo>
                    <a:pt x="5223" y="352"/>
                  </a:lnTo>
                  <a:lnTo>
                    <a:pt x="5244" y="909"/>
                  </a:lnTo>
                  <a:lnTo>
                    <a:pt x="6028" y="992"/>
                  </a:lnTo>
                  <a:lnTo>
                    <a:pt x="6813" y="1054"/>
                  </a:lnTo>
                  <a:lnTo>
                    <a:pt x="6854" y="414"/>
                  </a:lnTo>
                  <a:lnTo>
                    <a:pt x="6875" y="207"/>
                  </a:lnTo>
                  <a:lnTo>
                    <a:pt x="6916" y="83"/>
                  </a:lnTo>
                  <a:close/>
                  <a:moveTo>
                    <a:pt x="14698" y="125"/>
                  </a:moveTo>
                  <a:lnTo>
                    <a:pt x="14739" y="455"/>
                  </a:lnTo>
                  <a:lnTo>
                    <a:pt x="14780" y="1074"/>
                  </a:lnTo>
                  <a:lnTo>
                    <a:pt x="16700" y="930"/>
                  </a:lnTo>
                  <a:lnTo>
                    <a:pt x="16720" y="414"/>
                  </a:lnTo>
                  <a:lnTo>
                    <a:pt x="16762" y="125"/>
                  </a:lnTo>
                  <a:close/>
                  <a:moveTo>
                    <a:pt x="12943" y="104"/>
                  </a:moveTo>
                  <a:lnTo>
                    <a:pt x="12964" y="249"/>
                  </a:lnTo>
                  <a:lnTo>
                    <a:pt x="12984" y="476"/>
                  </a:lnTo>
                  <a:lnTo>
                    <a:pt x="13026" y="1157"/>
                  </a:lnTo>
                  <a:lnTo>
                    <a:pt x="14574" y="1074"/>
                  </a:lnTo>
                  <a:lnTo>
                    <a:pt x="14615" y="455"/>
                  </a:lnTo>
                  <a:lnTo>
                    <a:pt x="14656" y="125"/>
                  </a:lnTo>
                  <a:lnTo>
                    <a:pt x="12943" y="104"/>
                  </a:lnTo>
                  <a:close/>
                  <a:moveTo>
                    <a:pt x="6936" y="104"/>
                  </a:moveTo>
                  <a:lnTo>
                    <a:pt x="6957" y="207"/>
                  </a:lnTo>
                  <a:lnTo>
                    <a:pt x="6978" y="414"/>
                  </a:lnTo>
                  <a:lnTo>
                    <a:pt x="7019" y="1074"/>
                  </a:lnTo>
                  <a:lnTo>
                    <a:pt x="7968" y="1136"/>
                  </a:lnTo>
                  <a:lnTo>
                    <a:pt x="8939" y="1177"/>
                  </a:lnTo>
                  <a:lnTo>
                    <a:pt x="8959" y="476"/>
                  </a:lnTo>
                  <a:lnTo>
                    <a:pt x="8980" y="249"/>
                  </a:lnTo>
                  <a:lnTo>
                    <a:pt x="9021" y="104"/>
                  </a:lnTo>
                  <a:close/>
                  <a:moveTo>
                    <a:pt x="9062" y="104"/>
                  </a:moveTo>
                  <a:lnTo>
                    <a:pt x="9083" y="249"/>
                  </a:lnTo>
                  <a:lnTo>
                    <a:pt x="9104" y="476"/>
                  </a:lnTo>
                  <a:lnTo>
                    <a:pt x="9145" y="1177"/>
                  </a:lnTo>
                  <a:lnTo>
                    <a:pt x="10693" y="1198"/>
                  </a:lnTo>
                  <a:lnTo>
                    <a:pt x="10734" y="496"/>
                  </a:lnTo>
                  <a:lnTo>
                    <a:pt x="10755" y="249"/>
                  </a:lnTo>
                  <a:lnTo>
                    <a:pt x="10776" y="104"/>
                  </a:lnTo>
                  <a:close/>
                  <a:moveTo>
                    <a:pt x="10817" y="104"/>
                  </a:moveTo>
                  <a:lnTo>
                    <a:pt x="10838" y="249"/>
                  </a:lnTo>
                  <a:lnTo>
                    <a:pt x="10879" y="496"/>
                  </a:lnTo>
                  <a:lnTo>
                    <a:pt x="10900" y="1198"/>
                  </a:lnTo>
                  <a:lnTo>
                    <a:pt x="11849" y="1198"/>
                  </a:lnTo>
                  <a:lnTo>
                    <a:pt x="12799" y="1157"/>
                  </a:lnTo>
                  <a:lnTo>
                    <a:pt x="12840" y="476"/>
                  </a:lnTo>
                  <a:lnTo>
                    <a:pt x="12860" y="249"/>
                  </a:lnTo>
                  <a:lnTo>
                    <a:pt x="12881" y="104"/>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6035100" y="5022750"/>
              <a:ext cx="51625" cy="23775"/>
            </a:xfrm>
            <a:custGeom>
              <a:rect b="b" l="l" r="r" t="t"/>
              <a:pathLst>
                <a:path extrusionOk="0" fill="none" h="951" w="2065">
                  <a:moveTo>
                    <a:pt x="1" y="1"/>
                  </a:moveTo>
                  <a:lnTo>
                    <a:pt x="1" y="1"/>
                  </a:lnTo>
                  <a:lnTo>
                    <a:pt x="42" y="331"/>
                  </a:lnTo>
                  <a:lnTo>
                    <a:pt x="83" y="950"/>
                  </a:lnTo>
                  <a:lnTo>
                    <a:pt x="83" y="950"/>
                  </a:lnTo>
                  <a:lnTo>
                    <a:pt x="83" y="950"/>
                  </a:lnTo>
                  <a:lnTo>
                    <a:pt x="83" y="950"/>
                  </a:lnTo>
                  <a:lnTo>
                    <a:pt x="2003" y="806"/>
                  </a:lnTo>
                  <a:lnTo>
                    <a:pt x="2003" y="806"/>
                  </a:lnTo>
                  <a:lnTo>
                    <a:pt x="2023" y="290"/>
                  </a:lnTo>
                  <a:lnTo>
                    <a:pt x="2065" y="1"/>
                  </a:lnTo>
                  <a:lnTo>
                    <a:pt x="2065" y="1"/>
                  </a:lnTo>
                  <a:lnTo>
                    <a:pt x="1198" y="1"/>
                  </a:lnTo>
                  <a:lnTo>
                    <a:pt x="1198"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6087725" y="5022250"/>
              <a:ext cx="43375" cy="20150"/>
            </a:xfrm>
            <a:custGeom>
              <a:rect b="b" l="l" r="r" t="t"/>
              <a:pathLst>
                <a:path extrusionOk="0" fill="none" h="806" w="1735">
                  <a:moveTo>
                    <a:pt x="1735" y="0"/>
                  </a:moveTo>
                  <a:lnTo>
                    <a:pt x="1735" y="0"/>
                  </a:lnTo>
                  <a:lnTo>
                    <a:pt x="1" y="21"/>
                  </a:lnTo>
                  <a:lnTo>
                    <a:pt x="1" y="21"/>
                  </a:lnTo>
                  <a:lnTo>
                    <a:pt x="42" y="289"/>
                  </a:lnTo>
                  <a:lnTo>
                    <a:pt x="84" y="805"/>
                  </a:lnTo>
                  <a:lnTo>
                    <a:pt x="84" y="805"/>
                  </a:lnTo>
                  <a:lnTo>
                    <a:pt x="1652" y="661"/>
                  </a:lnTo>
                  <a:lnTo>
                    <a:pt x="1652" y="661"/>
                  </a:lnTo>
                  <a:lnTo>
                    <a:pt x="1694" y="248"/>
                  </a:lnTo>
                  <a:lnTo>
                    <a:pt x="17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5991250" y="5022250"/>
              <a:ext cx="42850" cy="26325"/>
            </a:xfrm>
            <a:custGeom>
              <a:rect b="b" l="l" r="r" t="t"/>
              <a:pathLst>
                <a:path extrusionOk="0" fill="none" h="1053" w="1714">
                  <a:moveTo>
                    <a:pt x="0" y="0"/>
                  </a:moveTo>
                  <a:lnTo>
                    <a:pt x="0" y="0"/>
                  </a:lnTo>
                  <a:lnTo>
                    <a:pt x="21" y="145"/>
                  </a:lnTo>
                  <a:lnTo>
                    <a:pt x="41" y="372"/>
                  </a:lnTo>
                  <a:lnTo>
                    <a:pt x="83" y="1053"/>
                  </a:lnTo>
                  <a:lnTo>
                    <a:pt x="83" y="1053"/>
                  </a:lnTo>
                  <a:lnTo>
                    <a:pt x="1631" y="970"/>
                  </a:lnTo>
                  <a:lnTo>
                    <a:pt x="1631" y="970"/>
                  </a:lnTo>
                  <a:lnTo>
                    <a:pt x="1672" y="351"/>
                  </a:lnTo>
                  <a:lnTo>
                    <a:pt x="1713" y="21"/>
                  </a:lnTo>
                  <a:lnTo>
                    <a:pt x="1713"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6132125" y="5022250"/>
              <a:ext cx="51625" cy="16000"/>
            </a:xfrm>
            <a:custGeom>
              <a:rect b="b" l="l" r="r" t="t"/>
              <a:pathLst>
                <a:path extrusionOk="0" fill="none" h="640" w="2065">
                  <a:moveTo>
                    <a:pt x="2064" y="0"/>
                  </a:moveTo>
                  <a:lnTo>
                    <a:pt x="2064" y="0"/>
                  </a:lnTo>
                  <a:lnTo>
                    <a:pt x="0" y="0"/>
                  </a:lnTo>
                  <a:lnTo>
                    <a:pt x="0" y="0"/>
                  </a:lnTo>
                  <a:lnTo>
                    <a:pt x="21" y="248"/>
                  </a:lnTo>
                  <a:lnTo>
                    <a:pt x="62" y="640"/>
                  </a:lnTo>
                  <a:lnTo>
                    <a:pt x="62" y="640"/>
                  </a:lnTo>
                  <a:lnTo>
                    <a:pt x="2002" y="475"/>
                  </a:lnTo>
                  <a:lnTo>
                    <a:pt x="2002" y="475"/>
                  </a:lnTo>
                  <a:lnTo>
                    <a:pt x="2044" y="186"/>
                  </a:lnTo>
                  <a:lnTo>
                    <a:pt x="206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5938075" y="5022250"/>
              <a:ext cx="51650" cy="27375"/>
            </a:xfrm>
            <a:custGeom>
              <a:rect b="b" l="l" r="r" t="t"/>
              <a:pathLst>
                <a:path extrusionOk="0" fill="none" h="1095" w="2066">
                  <a:moveTo>
                    <a:pt x="1" y="0"/>
                  </a:moveTo>
                  <a:lnTo>
                    <a:pt x="1" y="0"/>
                  </a:lnTo>
                  <a:lnTo>
                    <a:pt x="22" y="145"/>
                  </a:lnTo>
                  <a:lnTo>
                    <a:pt x="63" y="392"/>
                  </a:lnTo>
                  <a:lnTo>
                    <a:pt x="84" y="1094"/>
                  </a:lnTo>
                  <a:lnTo>
                    <a:pt x="84" y="1094"/>
                  </a:lnTo>
                  <a:lnTo>
                    <a:pt x="1033" y="1094"/>
                  </a:lnTo>
                  <a:lnTo>
                    <a:pt x="1983" y="1053"/>
                  </a:lnTo>
                  <a:lnTo>
                    <a:pt x="1983" y="1053"/>
                  </a:lnTo>
                  <a:lnTo>
                    <a:pt x="2024" y="372"/>
                  </a:lnTo>
                  <a:lnTo>
                    <a:pt x="2044" y="145"/>
                  </a:lnTo>
                  <a:lnTo>
                    <a:pt x="2065" y="0"/>
                  </a:lnTo>
                  <a:lnTo>
                    <a:pt x="206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6184750" y="5022250"/>
              <a:ext cx="42850" cy="11375"/>
            </a:xfrm>
            <a:custGeom>
              <a:rect b="b" l="l" r="r" t="t"/>
              <a:pathLst>
                <a:path extrusionOk="0" fill="none" h="455" w="1714">
                  <a:moveTo>
                    <a:pt x="1714" y="0"/>
                  </a:moveTo>
                  <a:lnTo>
                    <a:pt x="1714" y="0"/>
                  </a:lnTo>
                  <a:lnTo>
                    <a:pt x="0" y="0"/>
                  </a:lnTo>
                  <a:lnTo>
                    <a:pt x="0" y="0"/>
                  </a:lnTo>
                  <a:lnTo>
                    <a:pt x="21" y="165"/>
                  </a:lnTo>
                  <a:lnTo>
                    <a:pt x="62" y="454"/>
                  </a:lnTo>
                  <a:lnTo>
                    <a:pt x="62" y="454"/>
                  </a:lnTo>
                  <a:lnTo>
                    <a:pt x="1672" y="310"/>
                  </a:lnTo>
                  <a:lnTo>
                    <a:pt x="1672" y="310"/>
                  </a:lnTo>
                  <a:lnTo>
                    <a:pt x="17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5894225" y="5022250"/>
              <a:ext cx="42850" cy="27375"/>
            </a:xfrm>
            <a:custGeom>
              <a:rect b="b" l="l" r="r" t="t"/>
              <a:pathLst>
                <a:path extrusionOk="0" fill="none" h="1095" w="1714">
                  <a:moveTo>
                    <a:pt x="0" y="0"/>
                  </a:moveTo>
                  <a:lnTo>
                    <a:pt x="0" y="0"/>
                  </a:lnTo>
                  <a:lnTo>
                    <a:pt x="21" y="145"/>
                  </a:lnTo>
                  <a:lnTo>
                    <a:pt x="42" y="372"/>
                  </a:lnTo>
                  <a:lnTo>
                    <a:pt x="83" y="1073"/>
                  </a:lnTo>
                  <a:lnTo>
                    <a:pt x="83" y="1073"/>
                  </a:lnTo>
                  <a:lnTo>
                    <a:pt x="1631" y="1094"/>
                  </a:lnTo>
                  <a:lnTo>
                    <a:pt x="1631" y="1094"/>
                  </a:lnTo>
                  <a:lnTo>
                    <a:pt x="1672" y="392"/>
                  </a:lnTo>
                  <a:lnTo>
                    <a:pt x="1693" y="145"/>
                  </a:lnTo>
                  <a:lnTo>
                    <a:pt x="1714" y="0"/>
                  </a:lnTo>
                  <a:lnTo>
                    <a:pt x="1714"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6228600" y="5022250"/>
              <a:ext cx="52150" cy="7250"/>
            </a:xfrm>
            <a:custGeom>
              <a:rect b="b" l="l" r="r" t="t"/>
              <a:pathLst>
                <a:path extrusionOk="0" fill="none" h="290" w="2086">
                  <a:moveTo>
                    <a:pt x="2086" y="0"/>
                  </a:moveTo>
                  <a:lnTo>
                    <a:pt x="2086" y="0"/>
                  </a:lnTo>
                  <a:lnTo>
                    <a:pt x="1" y="0"/>
                  </a:lnTo>
                  <a:lnTo>
                    <a:pt x="1" y="0"/>
                  </a:lnTo>
                  <a:lnTo>
                    <a:pt x="42" y="289"/>
                  </a:lnTo>
                  <a:lnTo>
                    <a:pt x="42" y="289"/>
                  </a:lnTo>
                  <a:lnTo>
                    <a:pt x="2065" y="145"/>
                  </a:lnTo>
                  <a:lnTo>
                    <a:pt x="2065" y="145"/>
                  </a:lnTo>
                  <a:lnTo>
                    <a:pt x="208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5841075" y="5022250"/>
              <a:ext cx="52150" cy="26850"/>
            </a:xfrm>
            <a:custGeom>
              <a:rect b="b" l="l" r="r" t="t"/>
              <a:pathLst>
                <a:path extrusionOk="0" fill="none" h="1074" w="2086">
                  <a:moveTo>
                    <a:pt x="0" y="0"/>
                  </a:moveTo>
                  <a:lnTo>
                    <a:pt x="0" y="0"/>
                  </a:lnTo>
                  <a:lnTo>
                    <a:pt x="21" y="103"/>
                  </a:lnTo>
                  <a:lnTo>
                    <a:pt x="42" y="310"/>
                  </a:lnTo>
                  <a:lnTo>
                    <a:pt x="83" y="970"/>
                  </a:lnTo>
                  <a:lnTo>
                    <a:pt x="83" y="970"/>
                  </a:lnTo>
                  <a:lnTo>
                    <a:pt x="1032" y="1032"/>
                  </a:lnTo>
                  <a:lnTo>
                    <a:pt x="2003" y="1073"/>
                  </a:lnTo>
                  <a:lnTo>
                    <a:pt x="2003" y="1073"/>
                  </a:lnTo>
                  <a:lnTo>
                    <a:pt x="2023" y="372"/>
                  </a:lnTo>
                  <a:lnTo>
                    <a:pt x="2044" y="145"/>
                  </a:lnTo>
                  <a:lnTo>
                    <a:pt x="2085" y="0"/>
                  </a:lnTo>
                  <a:lnTo>
                    <a:pt x="2085"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6281775" y="5021725"/>
              <a:ext cx="43350" cy="3625"/>
            </a:xfrm>
            <a:custGeom>
              <a:rect b="b" l="l" r="r" t="t"/>
              <a:pathLst>
                <a:path extrusionOk="0" fill="none" h="145" w="1734">
                  <a:moveTo>
                    <a:pt x="1734" y="0"/>
                  </a:moveTo>
                  <a:lnTo>
                    <a:pt x="1734" y="0"/>
                  </a:lnTo>
                  <a:lnTo>
                    <a:pt x="0" y="21"/>
                  </a:lnTo>
                  <a:lnTo>
                    <a:pt x="0" y="21"/>
                  </a:lnTo>
                  <a:lnTo>
                    <a:pt x="21" y="145"/>
                  </a:lnTo>
                  <a:lnTo>
                    <a:pt x="21" y="145"/>
                  </a:lnTo>
                  <a:lnTo>
                    <a:pt x="1713" y="62"/>
                  </a:lnTo>
                  <a:lnTo>
                    <a:pt x="1713" y="62"/>
                  </a:lnTo>
                  <a:lnTo>
                    <a:pt x="173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5797200" y="5021725"/>
              <a:ext cx="43375" cy="24275"/>
            </a:xfrm>
            <a:custGeom>
              <a:rect b="b" l="l" r="r" t="t"/>
              <a:pathLst>
                <a:path extrusionOk="0" fill="none" h="971" w="1735">
                  <a:moveTo>
                    <a:pt x="1" y="0"/>
                  </a:moveTo>
                  <a:lnTo>
                    <a:pt x="1" y="0"/>
                  </a:lnTo>
                  <a:lnTo>
                    <a:pt x="22" y="83"/>
                  </a:lnTo>
                  <a:lnTo>
                    <a:pt x="42" y="269"/>
                  </a:lnTo>
                  <a:lnTo>
                    <a:pt x="63" y="826"/>
                  </a:lnTo>
                  <a:lnTo>
                    <a:pt x="63" y="826"/>
                  </a:lnTo>
                  <a:lnTo>
                    <a:pt x="847" y="909"/>
                  </a:lnTo>
                  <a:lnTo>
                    <a:pt x="1632" y="971"/>
                  </a:lnTo>
                  <a:lnTo>
                    <a:pt x="1632" y="971"/>
                  </a:lnTo>
                  <a:lnTo>
                    <a:pt x="1673" y="331"/>
                  </a:lnTo>
                  <a:lnTo>
                    <a:pt x="1694" y="124"/>
                  </a:lnTo>
                  <a:lnTo>
                    <a:pt x="1735" y="0"/>
                  </a:lnTo>
                  <a:lnTo>
                    <a:pt x="173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6325625" y="5021200"/>
              <a:ext cx="62475" cy="1575"/>
            </a:xfrm>
            <a:custGeom>
              <a:rect b="b" l="l" r="r" t="t"/>
              <a:pathLst>
                <a:path extrusionOk="0" fill="none" h="63" w="2499">
                  <a:moveTo>
                    <a:pt x="2271" y="1"/>
                  </a:moveTo>
                  <a:lnTo>
                    <a:pt x="2271" y="1"/>
                  </a:lnTo>
                  <a:lnTo>
                    <a:pt x="1" y="21"/>
                  </a:lnTo>
                  <a:lnTo>
                    <a:pt x="1" y="21"/>
                  </a:lnTo>
                  <a:lnTo>
                    <a:pt x="21" y="63"/>
                  </a:lnTo>
                  <a:lnTo>
                    <a:pt x="21" y="63"/>
                  </a:lnTo>
                  <a:lnTo>
                    <a:pt x="1053" y="42"/>
                  </a:lnTo>
                  <a:lnTo>
                    <a:pt x="2085" y="1"/>
                  </a:lnTo>
                  <a:lnTo>
                    <a:pt x="2085" y="1"/>
                  </a:lnTo>
                  <a:lnTo>
                    <a:pt x="2106" y="1"/>
                  </a:lnTo>
                  <a:lnTo>
                    <a:pt x="2106" y="1"/>
                  </a:lnTo>
                  <a:lnTo>
                    <a:pt x="2106" y="1"/>
                  </a:lnTo>
                  <a:lnTo>
                    <a:pt x="2106" y="1"/>
                  </a:lnTo>
                  <a:lnTo>
                    <a:pt x="2498" y="1"/>
                  </a:lnTo>
                  <a:lnTo>
                    <a:pt x="227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5667675" y="5019650"/>
              <a:ext cx="128525" cy="22225"/>
            </a:xfrm>
            <a:custGeom>
              <a:rect b="b" l="l" r="r" t="t"/>
              <a:pathLst>
                <a:path extrusionOk="0" fill="none" h="889" w="5141">
                  <a:moveTo>
                    <a:pt x="1" y="1"/>
                  </a:moveTo>
                  <a:lnTo>
                    <a:pt x="1" y="1"/>
                  </a:lnTo>
                  <a:lnTo>
                    <a:pt x="1239" y="290"/>
                  </a:lnTo>
                  <a:lnTo>
                    <a:pt x="1239" y="290"/>
                  </a:lnTo>
                  <a:lnTo>
                    <a:pt x="1260" y="125"/>
                  </a:lnTo>
                  <a:lnTo>
                    <a:pt x="1281" y="63"/>
                  </a:lnTo>
                  <a:lnTo>
                    <a:pt x="1281" y="63"/>
                  </a:lnTo>
                  <a:lnTo>
                    <a:pt x="1301" y="83"/>
                  </a:lnTo>
                  <a:lnTo>
                    <a:pt x="1301" y="125"/>
                  </a:lnTo>
                  <a:lnTo>
                    <a:pt x="1343" y="310"/>
                  </a:lnTo>
                  <a:lnTo>
                    <a:pt x="1343" y="310"/>
                  </a:lnTo>
                  <a:lnTo>
                    <a:pt x="2148" y="476"/>
                  </a:lnTo>
                  <a:lnTo>
                    <a:pt x="2973" y="599"/>
                  </a:lnTo>
                  <a:lnTo>
                    <a:pt x="2973" y="599"/>
                  </a:lnTo>
                  <a:lnTo>
                    <a:pt x="3015" y="207"/>
                  </a:lnTo>
                  <a:lnTo>
                    <a:pt x="3035" y="104"/>
                  </a:lnTo>
                  <a:lnTo>
                    <a:pt x="3056" y="63"/>
                  </a:lnTo>
                  <a:lnTo>
                    <a:pt x="3056" y="63"/>
                  </a:lnTo>
                  <a:lnTo>
                    <a:pt x="3077" y="104"/>
                  </a:lnTo>
                  <a:lnTo>
                    <a:pt x="3097" y="228"/>
                  </a:lnTo>
                  <a:lnTo>
                    <a:pt x="3118" y="641"/>
                  </a:lnTo>
                  <a:lnTo>
                    <a:pt x="3118" y="641"/>
                  </a:lnTo>
                  <a:lnTo>
                    <a:pt x="4088" y="765"/>
                  </a:lnTo>
                  <a:lnTo>
                    <a:pt x="5058" y="888"/>
                  </a:lnTo>
                  <a:lnTo>
                    <a:pt x="5058" y="888"/>
                  </a:lnTo>
                  <a:lnTo>
                    <a:pt x="5099" y="352"/>
                  </a:lnTo>
                  <a:lnTo>
                    <a:pt x="5120" y="166"/>
                  </a:lnTo>
                  <a:lnTo>
                    <a:pt x="5141" y="83"/>
                  </a:lnTo>
                  <a:lnTo>
                    <a:pt x="5141" y="83"/>
                  </a:lnTo>
                  <a:lnTo>
                    <a:pt x="1879" y="42"/>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5742000" y="5021200"/>
              <a:ext cx="3625" cy="14475"/>
            </a:xfrm>
            <a:custGeom>
              <a:rect b="b" l="l" r="r" t="t"/>
              <a:pathLst>
                <a:path extrusionOk="0" h="579" w="145">
                  <a:moveTo>
                    <a:pt x="83" y="1"/>
                  </a:moveTo>
                  <a:lnTo>
                    <a:pt x="62" y="42"/>
                  </a:lnTo>
                  <a:lnTo>
                    <a:pt x="42" y="145"/>
                  </a:lnTo>
                  <a:lnTo>
                    <a:pt x="0" y="537"/>
                  </a:lnTo>
                  <a:lnTo>
                    <a:pt x="145" y="579"/>
                  </a:lnTo>
                  <a:lnTo>
                    <a:pt x="124" y="166"/>
                  </a:lnTo>
                  <a:lnTo>
                    <a:pt x="104" y="42"/>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5742000" y="5021200"/>
              <a:ext cx="3625" cy="14475"/>
            </a:xfrm>
            <a:custGeom>
              <a:rect b="b" l="l" r="r" t="t"/>
              <a:pathLst>
                <a:path extrusionOk="0" fill="none" h="579" w="145">
                  <a:moveTo>
                    <a:pt x="83" y="1"/>
                  </a:moveTo>
                  <a:lnTo>
                    <a:pt x="83" y="1"/>
                  </a:lnTo>
                  <a:lnTo>
                    <a:pt x="62" y="42"/>
                  </a:lnTo>
                  <a:lnTo>
                    <a:pt x="42" y="145"/>
                  </a:lnTo>
                  <a:lnTo>
                    <a:pt x="0" y="537"/>
                  </a:lnTo>
                  <a:lnTo>
                    <a:pt x="0" y="537"/>
                  </a:lnTo>
                  <a:lnTo>
                    <a:pt x="145" y="579"/>
                  </a:lnTo>
                  <a:lnTo>
                    <a:pt x="145" y="579"/>
                  </a:lnTo>
                  <a:lnTo>
                    <a:pt x="124" y="166"/>
                  </a:lnTo>
                  <a:lnTo>
                    <a:pt x="104" y="42"/>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5698650" y="5021200"/>
              <a:ext cx="2600" cy="6225"/>
            </a:xfrm>
            <a:custGeom>
              <a:rect b="b" l="l" r="r" t="t"/>
              <a:pathLst>
                <a:path extrusionOk="0" h="249" w="104">
                  <a:moveTo>
                    <a:pt x="42" y="1"/>
                  </a:moveTo>
                  <a:lnTo>
                    <a:pt x="21" y="63"/>
                  </a:lnTo>
                  <a:lnTo>
                    <a:pt x="0" y="228"/>
                  </a:lnTo>
                  <a:lnTo>
                    <a:pt x="104" y="248"/>
                  </a:lnTo>
                  <a:lnTo>
                    <a:pt x="104" y="248"/>
                  </a:lnTo>
                  <a:lnTo>
                    <a:pt x="62" y="63"/>
                  </a:lnTo>
                  <a:lnTo>
                    <a:pt x="62" y="21"/>
                  </a:lnTo>
                  <a:lnTo>
                    <a:pt x="42"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5698650" y="5021200"/>
              <a:ext cx="2600" cy="6225"/>
            </a:xfrm>
            <a:custGeom>
              <a:rect b="b" l="l" r="r" t="t"/>
              <a:pathLst>
                <a:path extrusionOk="0" fill="none" h="249" w="104">
                  <a:moveTo>
                    <a:pt x="42" y="1"/>
                  </a:moveTo>
                  <a:lnTo>
                    <a:pt x="42" y="1"/>
                  </a:lnTo>
                  <a:lnTo>
                    <a:pt x="21" y="63"/>
                  </a:lnTo>
                  <a:lnTo>
                    <a:pt x="0" y="228"/>
                  </a:lnTo>
                  <a:lnTo>
                    <a:pt x="0" y="228"/>
                  </a:lnTo>
                  <a:lnTo>
                    <a:pt x="104" y="248"/>
                  </a:lnTo>
                  <a:lnTo>
                    <a:pt x="104" y="248"/>
                  </a:lnTo>
                  <a:lnTo>
                    <a:pt x="62" y="63"/>
                  </a:lnTo>
                  <a:lnTo>
                    <a:pt x="62" y="21"/>
                  </a:lnTo>
                  <a:lnTo>
                    <a:pt x="4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5837975" y="5021725"/>
              <a:ext cx="5175" cy="24800"/>
            </a:xfrm>
            <a:custGeom>
              <a:rect b="b" l="l" r="r" t="t"/>
              <a:pathLst>
                <a:path extrusionOk="0" h="992" w="207">
                  <a:moveTo>
                    <a:pt x="104" y="0"/>
                  </a:moveTo>
                  <a:lnTo>
                    <a:pt x="63" y="124"/>
                  </a:lnTo>
                  <a:lnTo>
                    <a:pt x="42" y="331"/>
                  </a:lnTo>
                  <a:lnTo>
                    <a:pt x="1" y="971"/>
                  </a:lnTo>
                  <a:lnTo>
                    <a:pt x="207" y="991"/>
                  </a:lnTo>
                  <a:lnTo>
                    <a:pt x="166" y="331"/>
                  </a:lnTo>
                  <a:lnTo>
                    <a:pt x="145" y="124"/>
                  </a:lnTo>
                  <a:lnTo>
                    <a:pt x="124" y="21"/>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5837975" y="5021725"/>
              <a:ext cx="5175" cy="24800"/>
            </a:xfrm>
            <a:custGeom>
              <a:rect b="b" l="l" r="r" t="t"/>
              <a:pathLst>
                <a:path extrusionOk="0" fill="none" h="992" w="207">
                  <a:moveTo>
                    <a:pt x="104" y="0"/>
                  </a:moveTo>
                  <a:lnTo>
                    <a:pt x="104" y="0"/>
                  </a:lnTo>
                  <a:lnTo>
                    <a:pt x="63" y="124"/>
                  </a:lnTo>
                  <a:lnTo>
                    <a:pt x="42" y="331"/>
                  </a:lnTo>
                  <a:lnTo>
                    <a:pt x="1" y="971"/>
                  </a:lnTo>
                  <a:lnTo>
                    <a:pt x="1" y="971"/>
                  </a:lnTo>
                  <a:lnTo>
                    <a:pt x="207" y="991"/>
                  </a:lnTo>
                  <a:lnTo>
                    <a:pt x="207" y="991"/>
                  </a:lnTo>
                  <a:lnTo>
                    <a:pt x="166" y="331"/>
                  </a:lnTo>
                  <a:lnTo>
                    <a:pt x="145" y="124"/>
                  </a:lnTo>
                  <a:lnTo>
                    <a:pt x="124" y="21"/>
                  </a:lnTo>
                  <a:lnTo>
                    <a:pt x="124" y="21"/>
                  </a:lnTo>
                  <a:lnTo>
                    <a:pt x="10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5794125" y="5021725"/>
              <a:ext cx="4650" cy="20675"/>
            </a:xfrm>
            <a:custGeom>
              <a:rect b="b" l="l" r="r" t="t"/>
              <a:pathLst>
                <a:path extrusionOk="0" h="827" w="186">
                  <a:moveTo>
                    <a:pt x="83" y="0"/>
                  </a:moveTo>
                  <a:lnTo>
                    <a:pt x="62" y="83"/>
                  </a:lnTo>
                  <a:lnTo>
                    <a:pt x="41" y="269"/>
                  </a:lnTo>
                  <a:lnTo>
                    <a:pt x="0" y="805"/>
                  </a:lnTo>
                  <a:lnTo>
                    <a:pt x="186" y="826"/>
                  </a:lnTo>
                  <a:lnTo>
                    <a:pt x="165" y="269"/>
                  </a:lnTo>
                  <a:lnTo>
                    <a:pt x="145" y="83"/>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5794125" y="5021725"/>
              <a:ext cx="4650" cy="20675"/>
            </a:xfrm>
            <a:custGeom>
              <a:rect b="b" l="l" r="r" t="t"/>
              <a:pathLst>
                <a:path extrusionOk="0" fill="none" h="827" w="186">
                  <a:moveTo>
                    <a:pt x="83" y="0"/>
                  </a:moveTo>
                  <a:lnTo>
                    <a:pt x="83" y="0"/>
                  </a:lnTo>
                  <a:lnTo>
                    <a:pt x="62" y="83"/>
                  </a:lnTo>
                  <a:lnTo>
                    <a:pt x="41" y="269"/>
                  </a:lnTo>
                  <a:lnTo>
                    <a:pt x="0" y="805"/>
                  </a:lnTo>
                  <a:lnTo>
                    <a:pt x="0" y="805"/>
                  </a:lnTo>
                  <a:lnTo>
                    <a:pt x="186" y="826"/>
                  </a:lnTo>
                  <a:lnTo>
                    <a:pt x="186" y="826"/>
                  </a:lnTo>
                  <a:lnTo>
                    <a:pt x="165" y="269"/>
                  </a:lnTo>
                  <a:lnTo>
                    <a:pt x="145" y="83"/>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5935000" y="5022250"/>
              <a:ext cx="5175" cy="27375"/>
            </a:xfrm>
            <a:custGeom>
              <a:rect b="b" l="l" r="r" t="t"/>
              <a:pathLst>
                <a:path extrusionOk="0" h="1095" w="207">
                  <a:moveTo>
                    <a:pt x="83" y="0"/>
                  </a:moveTo>
                  <a:lnTo>
                    <a:pt x="62" y="145"/>
                  </a:lnTo>
                  <a:lnTo>
                    <a:pt x="41" y="392"/>
                  </a:lnTo>
                  <a:lnTo>
                    <a:pt x="0" y="1094"/>
                  </a:lnTo>
                  <a:lnTo>
                    <a:pt x="207" y="1094"/>
                  </a:lnTo>
                  <a:lnTo>
                    <a:pt x="186" y="392"/>
                  </a:lnTo>
                  <a:lnTo>
                    <a:pt x="145" y="145"/>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5935000" y="5022250"/>
              <a:ext cx="5175" cy="27375"/>
            </a:xfrm>
            <a:custGeom>
              <a:rect b="b" l="l" r="r" t="t"/>
              <a:pathLst>
                <a:path extrusionOk="0" fill="none" h="1095" w="207">
                  <a:moveTo>
                    <a:pt x="83" y="0"/>
                  </a:moveTo>
                  <a:lnTo>
                    <a:pt x="83" y="0"/>
                  </a:lnTo>
                  <a:lnTo>
                    <a:pt x="62" y="145"/>
                  </a:lnTo>
                  <a:lnTo>
                    <a:pt x="41" y="392"/>
                  </a:lnTo>
                  <a:lnTo>
                    <a:pt x="0" y="1094"/>
                  </a:lnTo>
                  <a:lnTo>
                    <a:pt x="0" y="1094"/>
                  </a:lnTo>
                  <a:lnTo>
                    <a:pt x="62" y="1094"/>
                  </a:lnTo>
                  <a:lnTo>
                    <a:pt x="62" y="1094"/>
                  </a:lnTo>
                  <a:lnTo>
                    <a:pt x="207" y="1094"/>
                  </a:lnTo>
                  <a:lnTo>
                    <a:pt x="207" y="1094"/>
                  </a:lnTo>
                  <a:lnTo>
                    <a:pt x="186" y="392"/>
                  </a:lnTo>
                  <a:lnTo>
                    <a:pt x="145" y="145"/>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891125" y="5022250"/>
              <a:ext cx="5200" cy="26850"/>
            </a:xfrm>
            <a:custGeom>
              <a:rect b="b" l="l" r="r" t="t"/>
              <a:pathLst>
                <a:path extrusionOk="0" h="1074" w="208">
                  <a:moveTo>
                    <a:pt x="83" y="0"/>
                  </a:moveTo>
                  <a:lnTo>
                    <a:pt x="42" y="145"/>
                  </a:lnTo>
                  <a:lnTo>
                    <a:pt x="21" y="372"/>
                  </a:lnTo>
                  <a:lnTo>
                    <a:pt x="1" y="1073"/>
                  </a:lnTo>
                  <a:lnTo>
                    <a:pt x="207" y="1073"/>
                  </a:lnTo>
                  <a:lnTo>
                    <a:pt x="166" y="372"/>
                  </a:lnTo>
                  <a:lnTo>
                    <a:pt x="145" y="145"/>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891125" y="5022250"/>
              <a:ext cx="5200" cy="26850"/>
            </a:xfrm>
            <a:custGeom>
              <a:rect b="b" l="l" r="r" t="t"/>
              <a:pathLst>
                <a:path extrusionOk="0" fill="none" h="1074" w="208">
                  <a:moveTo>
                    <a:pt x="83" y="0"/>
                  </a:moveTo>
                  <a:lnTo>
                    <a:pt x="83" y="0"/>
                  </a:lnTo>
                  <a:lnTo>
                    <a:pt x="42" y="145"/>
                  </a:lnTo>
                  <a:lnTo>
                    <a:pt x="21" y="372"/>
                  </a:lnTo>
                  <a:lnTo>
                    <a:pt x="1" y="1073"/>
                  </a:lnTo>
                  <a:lnTo>
                    <a:pt x="1" y="1073"/>
                  </a:lnTo>
                  <a:lnTo>
                    <a:pt x="207" y="1073"/>
                  </a:lnTo>
                  <a:lnTo>
                    <a:pt x="207" y="1073"/>
                  </a:lnTo>
                  <a:lnTo>
                    <a:pt x="166" y="372"/>
                  </a:lnTo>
                  <a:lnTo>
                    <a:pt x="145" y="145"/>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032000" y="5022750"/>
              <a:ext cx="5200" cy="23775"/>
            </a:xfrm>
            <a:custGeom>
              <a:rect b="b" l="l" r="r" t="t"/>
              <a:pathLst>
                <a:path extrusionOk="0" h="951" w="208">
                  <a:moveTo>
                    <a:pt x="83" y="1"/>
                  </a:moveTo>
                  <a:lnTo>
                    <a:pt x="42" y="331"/>
                  </a:lnTo>
                  <a:lnTo>
                    <a:pt x="1" y="950"/>
                  </a:lnTo>
                  <a:lnTo>
                    <a:pt x="207" y="950"/>
                  </a:lnTo>
                  <a:lnTo>
                    <a:pt x="166" y="331"/>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6032000" y="5022750"/>
              <a:ext cx="5200" cy="23775"/>
            </a:xfrm>
            <a:custGeom>
              <a:rect b="b" l="l" r="r" t="t"/>
              <a:pathLst>
                <a:path extrusionOk="0" fill="none" h="951" w="208">
                  <a:moveTo>
                    <a:pt x="83" y="1"/>
                  </a:moveTo>
                  <a:lnTo>
                    <a:pt x="83" y="1"/>
                  </a:lnTo>
                  <a:lnTo>
                    <a:pt x="42" y="331"/>
                  </a:lnTo>
                  <a:lnTo>
                    <a:pt x="1" y="950"/>
                  </a:lnTo>
                  <a:lnTo>
                    <a:pt x="1" y="950"/>
                  </a:lnTo>
                  <a:lnTo>
                    <a:pt x="207" y="950"/>
                  </a:lnTo>
                  <a:lnTo>
                    <a:pt x="207" y="950"/>
                  </a:lnTo>
                  <a:lnTo>
                    <a:pt x="166" y="331"/>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5987625" y="5022250"/>
              <a:ext cx="5700" cy="26325"/>
            </a:xfrm>
            <a:custGeom>
              <a:rect b="b" l="l" r="r" t="t"/>
              <a:pathLst>
                <a:path extrusionOk="0" h="1053" w="228">
                  <a:moveTo>
                    <a:pt x="83" y="0"/>
                  </a:moveTo>
                  <a:lnTo>
                    <a:pt x="62" y="145"/>
                  </a:lnTo>
                  <a:lnTo>
                    <a:pt x="42" y="372"/>
                  </a:lnTo>
                  <a:lnTo>
                    <a:pt x="1" y="1053"/>
                  </a:lnTo>
                  <a:lnTo>
                    <a:pt x="228" y="1053"/>
                  </a:lnTo>
                  <a:lnTo>
                    <a:pt x="186" y="372"/>
                  </a:lnTo>
                  <a:lnTo>
                    <a:pt x="166" y="145"/>
                  </a:lnTo>
                  <a:lnTo>
                    <a:pt x="14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5987625" y="5022250"/>
              <a:ext cx="5700" cy="26325"/>
            </a:xfrm>
            <a:custGeom>
              <a:rect b="b" l="l" r="r" t="t"/>
              <a:pathLst>
                <a:path extrusionOk="0" fill="none" h="1053" w="228">
                  <a:moveTo>
                    <a:pt x="83" y="0"/>
                  </a:moveTo>
                  <a:lnTo>
                    <a:pt x="83" y="0"/>
                  </a:lnTo>
                  <a:lnTo>
                    <a:pt x="62" y="145"/>
                  </a:lnTo>
                  <a:lnTo>
                    <a:pt x="42" y="372"/>
                  </a:lnTo>
                  <a:lnTo>
                    <a:pt x="1" y="1053"/>
                  </a:lnTo>
                  <a:lnTo>
                    <a:pt x="1" y="1053"/>
                  </a:lnTo>
                  <a:lnTo>
                    <a:pt x="228" y="1053"/>
                  </a:lnTo>
                  <a:lnTo>
                    <a:pt x="228" y="1053"/>
                  </a:lnTo>
                  <a:lnTo>
                    <a:pt x="186" y="372"/>
                  </a:lnTo>
                  <a:lnTo>
                    <a:pt x="166" y="145"/>
                  </a:lnTo>
                  <a:lnTo>
                    <a:pt x="145" y="0"/>
                  </a:lnTo>
                  <a:lnTo>
                    <a:pt x="145"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6129025" y="5022250"/>
              <a:ext cx="4650" cy="16525"/>
            </a:xfrm>
            <a:custGeom>
              <a:rect b="b" l="l" r="r" t="t"/>
              <a:pathLst>
                <a:path extrusionOk="0" h="661" w="186">
                  <a:moveTo>
                    <a:pt x="83" y="0"/>
                  </a:moveTo>
                  <a:lnTo>
                    <a:pt x="42" y="248"/>
                  </a:lnTo>
                  <a:lnTo>
                    <a:pt x="0" y="661"/>
                  </a:lnTo>
                  <a:lnTo>
                    <a:pt x="0" y="661"/>
                  </a:lnTo>
                  <a:lnTo>
                    <a:pt x="186" y="640"/>
                  </a:lnTo>
                  <a:lnTo>
                    <a:pt x="145" y="248"/>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6129025" y="5022250"/>
              <a:ext cx="4650" cy="16525"/>
            </a:xfrm>
            <a:custGeom>
              <a:rect b="b" l="l" r="r" t="t"/>
              <a:pathLst>
                <a:path extrusionOk="0" fill="none" h="661" w="186">
                  <a:moveTo>
                    <a:pt x="124" y="0"/>
                  </a:moveTo>
                  <a:lnTo>
                    <a:pt x="124" y="0"/>
                  </a:lnTo>
                  <a:lnTo>
                    <a:pt x="83" y="0"/>
                  </a:lnTo>
                  <a:lnTo>
                    <a:pt x="83" y="0"/>
                  </a:lnTo>
                  <a:lnTo>
                    <a:pt x="42" y="248"/>
                  </a:lnTo>
                  <a:lnTo>
                    <a:pt x="0" y="661"/>
                  </a:lnTo>
                  <a:lnTo>
                    <a:pt x="0" y="661"/>
                  </a:lnTo>
                  <a:lnTo>
                    <a:pt x="186" y="640"/>
                  </a:lnTo>
                  <a:lnTo>
                    <a:pt x="186" y="640"/>
                  </a:lnTo>
                  <a:lnTo>
                    <a:pt x="145" y="248"/>
                  </a:lnTo>
                  <a:lnTo>
                    <a:pt x="12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6085150" y="5022750"/>
              <a:ext cx="4675" cy="20150"/>
            </a:xfrm>
            <a:custGeom>
              <a:rect b="b" l="l" r="r" t="t"/>
              <a:pathLst>
                <a:path extrusionOk="0" h="806" w="187">
                  <a:moveTo>
                    <a:pt x="63" y="1"/>
                  </a:moveTo>
                  <a:lnTo>
                    <a:pt x="21" y="290"/>
                  </a:lnTo>
                  <a:lnTo>
                    <a:pt x="1" y="806"/>
                  </a:lnTo>
                  <a:lnTo>
                    <a:pt x="1" y="806"/>
                  </a:lnTo>
                  <a:lnTo>
                    <a:pt x="187" y="785"/>
                  </a:lnTo>
                  <a:lnTo>
                    <a:pt x="145" y="269"/>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6085150" y="5022750"/>
              <a:ext cx="4675" cy="20150"/>
            </a:xfrm>
            <a:custGeom>
              <a:rect b="b" l="l" r="r" t="t"/>
              <a:pathLst>
                <a:path extrusionOk="0" fill="none" h="806" w="187">
                  <a:moveTo>
                    <a:pt x="104" y="1"/>
                  </a:moveTo>
                  <a:lnTo>
                    <a:pt x="104" y="1"/>
                  </a:lnTo>
                  <a:lnTo>
                    <a:pt x="63" y="1"/>
                  </a:lnTo>
                  <a:lnTo>
                    <a:pt x="63" y="1"/>
                  </a:lnTo>
                  <a:lnTo>
                    <a:pt x="21" y="290"/>
                  </a:lnTo>
                  <a:lnTo>
                    <a:pt x="1" y="806"/>
                  </a:lnTo>
                  <a:lnTo>
                    <a:pt x="1" y="806"/>
                  </a:lnTo>
                  <a:lnTo>
                    <a:pt x="187" y="785"/>
                  </a:lnTo>
                  <a:lnTo>
                    <a:pt x="187" y="785"/>
                  </a:lnTo>
                  <a:lnTo>
                    <a:pt x="145" y="269"/>
                  </a:lnTo>
                  <a:lnTo>
                    <a:pt x="1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6226550" y="5022250"/>
              <a:ext cx="3125" cy="7750"/>
            </a:xfrm>
            <a:custGeom>
              <a:rect b="b" l="l" r="r" t="t"/>
              <a:pathLst>
                <a:path extrusionOk="0" h="310" w="125">
                  <a:moveTo>
                    <a:pt x="42" y="0"/>
                  </a:moveTo>
                  <a:lnTo>
                    <a:pt x="0" y="310"/>
                  </a:lnTo>
                  <a:lnTo>
                    <a:pt x="0" y="310"/>
                  </a:lnTo>
                  <a:lnTo>
                    <a:pt x="124" y="289"/>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6226550" y="5022250"/>
              <a:ext cx="3125" cy="7750"/>
            </a:xfrm>
            <a:custGeom>
              <a:rect b="b" l="l" r="r" t="t"/>
              <a:pathLst>
                <a:path extrusionOk="0" fill="none" h="310" w="125">
                  <a:moveTo>
                    <a:pt x="83" y="0"/>
                  </a:moveTo>
                  <a:lnTo>
                    <a:pt x="83" y="0"/>
                  </a:lnTo>
                  <a:lnTo>
                    <a:pt x="42" y="0"/>
                  </a:lnTo>
                  <a:lnTo>
                    <a:pt x="42" y="0"/>
                  </a:lnTo>
                  <a:lnTo>
                    <a:pt x="0" y="310"/>
                  </a:lnTo>
                  <a:lnTo>
                    <a:pt x="0" y="310"/>
                  </a:lnTo>
                  <a:lnTo>
                    <a:pt x="124" y="289"/>
                  </a:lnTo>
                  <a:lnTo>
                    <a:pt x="124" y="289"/>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6182175" y="5022250"/>
              <a:ext cx="4150" cy="11875"/>
            </a:xfrm>
            <a:custGeom>
              <a:rect b="b" l="l" r="r" t="t"/>
              <a:pathLst>
                <a:path extrusionOk="0" h="475" w="166">
                  <a:moveTo>
                    <a:pt x="62" y="0"/>
                  </a:moveTo>
                  <a:lnTo>
                    <a:pt x="42" y="186"/>
                  </a:lnTo>
                  <a:lnTo>
                    <a:pt x="0" y="475"/>
                  </a:lnTo>
                  <a:lnTo>
                    <a:pt x="165" y="454"/>
                  </a:lnTo>
                  <a:lnTo>
                    <a:pt x="124" y="165"/>
                  </a:lnTo>
                  <a:lnTo>
                    <a:pt x="10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6182175" y="5022250"/>
              <a:ext cx="4150" cy="11875"/>
            </a:xfrm>
            <a:custGeom>
              <a:rect b="b" l="l" r="r" t="t"/>
              <a:pathLst>
                <a:path extrusionOk="0" fill="none" h="475" w="166">
                  <a:moveTo>
                    <a:pt x="103" y="0"/>
                  </a:moveTo>
                  <a:lnTo>
                    <a:pt x="103" y="0"/>
                  </a:lnTo>
                  <a:lnTo>
                    <a:pt x="62" y="0"/>
                  </a:lnTo>
                  <a:lnTo>
                    <a:pt x="62" y="0"/>
                  </a:lnTo>
                  <a:lnTo>
                    <a:pt x="42" y="186"/>
                  </a:lnTo>
                  <a:lnTo>
                    <a:pt x="0" y="475"/>
                  </a:lnTo>
                  <a:lnTo>
                    <a:pt x="0" y="475"/>
                  </a:lnTo>
                  <a:lnTo>
                    <a:pt x="165" y="454"/>
                  </a:lnTo>
                  <a:lnTo>
                    <a:pt x="165" y="454"/>
                  </a:lnTo>
                  <a:lnTo>
                    <a:pt x="124" y="165"/>
                  </a:lnTo>
                  <a:lnTo>
                    <a:pt x="1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6324600" y="5021725"/>
              <a:ext cx="1575" cy="1575"/>
            </a:xfrm>
            <a:custGeom>
              <a:rect b="b" l="l" r="r" t="t"/>
              <a:pathLst>
                <a:path extrusionOk="0" h="63" w="63">
                  <a:moveTo>
                    <a:pt x="21" y="0"/>
                  </a:moveTo>
                  <a:lnTo>
                    <a:pt x="0" y="62"/>
                  </a:lnTo>
                  <a:lnTo>
                    <a:pt x="0" y="62"/>
                  </a:lnTo>
                  <a:lnTo>
                    <a:pt x="62" y="42"/>
                  </a:lnTo>
                  <a:lnTo>
                    <a:pt x="4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6324600" y="5021725"/>
              <a:ext cx="1575" cy="1575"/>
            </a:xfrm>
            <a:custGeom>
              <a:rect b="b" l="l" r="r" t="t"/>
              <a:pathLst>
                <a:path extrusionOk="0" fill="none" h="63" w="63">
                  <a:moveTo>
                    <a:pt x="42" y="0"/>
                  </a:moveTo>
                  <a:lnTo>
                    <a:pt x="42" y="0"/>
                  </a:lnTo>
                  <a:lnTo>
                    <a:pt x="21" y="0"/>
                  </a:lnTo>
                  <a:lnTo>
                    <a:pt x="21" y="0"/>
                  </a:lnTo>
                  <a:lnTo>
                    <a:pt x="0" y="62"/>
                  </a:lnTo>
                  <a:lnTo>
                    <a:pt x="0" y="62"/>
                  </a:lnTo>
                  <a:lnTo>
                    <a:pt x="62" y="42"/>
                  </a:lnTo>
                  <a:lnTo>
                    <a:pt x="62" y="42"/>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6280225" y="5022250"/>
              <a:ext cx="2075" cy="3625"/>
            </a:xfrm>
            <a:custGeom>
              <a:rect b="b" l="l" r="r" t="t"/>
              <a:pathLst>
                <a:path extrusionOk="0" h="145" w="83">
                  <a:moveTo>
                    <a:pt x="21" y="0"/>
                  </a:moveTo>
                  <a:lnTo>
                    <a:pt x="0" y="145"/>
                  </a:lnTo>
                  <a:lnTo>
                    <a:pt x="0" y="145"/>
                  </a:lnTo>
                  <a:lnTo>
                    <a:pt x="83" y="124"/>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6280225" y="5022250"/>
              <a:ext cx="2075" cy="3625"/>
            </a:xfrm>
            <a:custGeom>
              <a:rect b="b" l="l" r="r" t="t"/>
              <a:pathLst>
                <a:path extrusionOk="0" fill="none" h="145" w="83">
                  <a:moveTo>
                    <a:pt x="62" y="0"/>
                  </a:moveTo>
                  <a:lnTo>
                    <a:pt x="62" y="0"/>
                  </a:lnTo>
                  <a:lnTo>
                    <a:pt x="21" y="0"/>
                  </a:lnTo>
                  <a:lnTo>
                    <a:pt x="21" y="0"/>
                  </a:lnTo>
                  <a:lnTo>
                    <a:pt x="0" y="145"/>
                  </a:lnTo>
                  <a:lnTo>
                    <a:pt x="0" y="145"/>
                  </a:lnTo>
                  <a:lnTo>
                    <a:pt x="83" y="124"/>
                  </a:lnTo>
                  <a:lnTo>
                    <a:pt x="83" y="124"/>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6377750" y="5021200"/>
              <a:ext cx="525" cy="25"/>
            </a:xfrm>
            <a:custGeom>
              <a:rect b="b" l="l" r="r" t="t"/>
              <a:pathLst>
                <a:path extrusionOk="0" h="1" w="21">
                  <a:moveTo>
                    <a:pt x="21" y="1"/>
                  </a:moveTo>
                  <a:lnTo>
                    <a:pt x="21" y="1"/>
                  </a:lnTo>
                  <a:lnTo>
                    <a:pt x="0" y="1"/>
                  </a:lnTo>
                  <a:lnTo>
                    <a:pt x="0" y="1"/>
                  </a:lnTo>
                  <a:lnTo>
                    <a:pt x="21" y="1"/>
                  </a:lnTo>
                  <a:lnTo>
                    <a:pt x="21" y="1"/>
                  </a:lnTo>
                  <a:lnTo>
                    <a:pt x="21"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6377750" y="5021200"/>
              <a:ext cx="525" cy="25"/>
            </a:xfrm>
            <a:custGeom>
              <a:rect b="b" l="l" r="r" t="t"/>
              <a:pathLst>
                <a:path extrusionOk="0" fill="none" h="1" w="21">
                  <a:moveTo>
                    <a:pt x="21" y="1"/>
                  </a:moveTo>
                  <a:lnTo>
                    <a:pt x="21" y="1"/>
                  </a:lnTo>
                  <a:lnTo>
                    <a:pt x="0" y="1"/>
                  </a:lnTo>
                  <a:lnTo>
                    <a:pt x="0" y="1"/>
                  </a:lnTo>
                  <a:lnTo>
                    <a:pt x="21" y="1"/>
                  </a:lnTo>
                  <a:lnTo>
                    <a:pt x="21" y="1"/>
                  </a:lnTo>
                  <a:lnTo>
                    <a:pt x="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5664600" y="5019150"/>
              <a:ext cx="717825" cy="3625"/>
            </a:xfrm>
            <a:custGeom>
              <a:rect b="b" l="l" r="r" t="t"/>
              <a:pathLst>
                <a:path extrusionOk="0" h="145" w="28713">
                  <a:moveTo>
                    <a:pt x="0" y="0"/>
                  </a:moveTo>
                  <a:lnTo>
                    <a:pt x="124" y="21"/>
                  </a:lnTo>
                  <a:lnTo>
                    <a:pt x="2002" y="62"/>
                  </a:lnTo>
                  <a:lnTo>
                    <a:pt x="5264" y="103"/>
                  </a:lnTo>
                  <a:lnTo>
                    <a:pt x="7039" y="103"/>
                  </a:lnTo>
                  <a:lnTo>
                    <a:pt x="7059" y="124"/>
                  </a:lnTo>
                  <a:lnTo>
                    <a:pt x="13066" y="124"/>
                  </a:lnTo>
                  <a:lnTo>
                    <a:pt x="14779" y="145"/>
                  </a:lnTo>
                  <a:lnTo>
                    <a:pt x="16926" y="145"/>
                  </a:lnTo>
                  <a:lnTo>
                    <a:pt x="18660" y="124"/>
                  </a:lnTo>
                  <a:lnTo>
                    <a:pt x="24687" y="124"/>
                  </a:lnTo>
                  <a:lnTo>
                    <a:pt x="26421" y="103"/>
                  </a:lnTo>
                  <a:lnTo>
                    <a:pt x="26442" y="103"/>
                  </a:lnTo>
                  <a:lnTo>
                    <a:pt x="28712" y="83"/>
                  </a:lnTo>
                  <a:lnTo>
                    <a:pt x="0"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5664600" y="5019150"/>
              <a:ext cx="717825" cy="3625"/>
            </a:xfrm>
            <a:custGeom>
              <a:rect b="b" l="l" r="r" t="t"/>
              <a:pathLst>
                <a:path extrusionOk="0" fill="none" h="145" w="28713">
                  <a:moveTo>
                    <a:pt x="0" y="0"/>
                  </a:moveTo>
                  <a:lnTo>
                    <a:pt x="0" y="0"/>
                  </a:lnTo>
                  <a:lnTo>
                    <a:pt x="124" y="21"/>
                  </a:lnTo>
                  <a:lnTo>
                    <a:pt x="124" y="21"/>
                  </a:lnTo>
                  <a:lnTo>
                    <a:pt x="2002" y="62"/>
                  </a:lnTo>
                  <a:lnTo>
                    <a:pt x="5264" y="103"/>
                  </a:lnTo>
                  <a:lnTo>
                    <a:pt x="5264" y="103"/>
                  </a:lnTo>
                  <a:lnTo>
                    <a:pt x="5305" y="103"/>
                  </a:lnTo>
                  <a:lnTo>
                    <a:pt x="5305" y="103"/>
                  </a:lnTo>
                  <a:lnTo>
                    <a:pt x="7039" y="103"/>
                  </a:lnTo>
                  <a:lnTo>
                    <a:pt x="7039" y="103"/>
                  </a:lnTo>
                  <a:lnTo>
                    <a:pt x="7059" y="124"/>
                  </a:lnTo>
                  <a:lnTo>
                    <a:pt x="7059" y="124"/>
                  </a:lnTo>
                  <a:lnTo>
                    <a:pt x="9144" y="124"/>
                  </a:lnTo>
                  <a:lnTo>
                    <a:pt x="9144" y="124"/>
                  </a:lnTo>
                  <a:lnTo>
                    <a:pt x="9185" y="124"/>
                  </a:lnTo>
                  <a:lnTo>
                    <a:pt x="9185" y="124"/>
                  </a:lnTo>
                  <a:lnTo>
                    <a:pt x="10899" y="124"/>
                  </a:lnTo>
                  <a:lnTo>
                    <a:pt x="10899" y="124"/>
                  </a:lnTo>
                  <a:lnTo>
                    <a:pt x="10940" y="124"/>
                  </a:lnTo>
                  <a:lnTo>
                    <a:pt x="10940" y="124"/>
                  </a:lnTo>
                  <a:lnTo>
                    <a:pt x="13004" y="124"/>
                  </a:lnTo>
                  <a:lnTo>
                    <a:pt x="13004" y="124"/>
                  </a:lnTo>
                  <a:lnTo>
                    <a:pt x="13066" y="124"/>
                  </a:lnTo>
                  <a:lnTo>
                    <a:pt x="13066" y="124"/>
                  </a:lnTo>
                  <a:lnTo>
                    <a:pt x="14779" y="145"/>
                  </a:lnTo>
                  <a:lnTo>
                    <a:pt x="14779" y="145"/>
                  </a:lnTo>
                  <a:lnTo>
                    <a:pt x="14821" y="145"/>
                  </a:lnTo>
                  <a:lnTo>
                    <a:pt x="14821" y="145"/>
                  </a:lnTo>
                  <a:lnTo>
                    <a:pt x="16018" y="145"/>
                  </a:lnTo>
                  <a:lnTo>
                    <a:pt x="16018" y="145"/>
                  </a:lnTo>
                  <a:lnTo>
                    <a:pt x="16885" y="145"/>
                  </a:lnTo>
                  <a:lnTo>
                    <a:pt x="16885" y="145"/>
                  </a:lnTo>
                  <a:lnTo>
                    <a:pt x="16926" y="145"/>
                  </a:lnTo>
                  <a:lnTo>
                    <a:pt x="16926" y="145"/>
                  </a:lnTo>
                  <a:lnTo>
                    <a:pt x="18660" y="124"/>
                  </a:lnTo>
                  <a:lnTo>
                    <a:pt x="18660" y="124"/>
                  </a:lnTo>
                  <a:lnTo>
                    <a:pt x="18701" y="124"/>
                  </a:lnTo>
                  <a:lnTo>
                    <a:pt x="18701" y="124"/>
                  </a:lnTo>
                  <a:lnTo>
                    <a:pt x="20765" y="124"/>
                  </a:lnTo>
                  <a:lnTo>
                    <a:pt x="20765" y="124"/>
                  </a:lnTo>
                  <a:lnTo>
                    <a:pt x="20806" y="124"/>
                  </a:lnTo>
                  <a:lnTo>
                    <a:pt x="20806" y="124"/>
                  </a:lnTo>
                  <a:lnTo>
                    <a:pt x="22520" y="124"/>
                  </a:lnTo>
                  <a:lnTo>
                    <a:pt x="22520" y="124"/>
                  </a:lnTo>
                  <a:lnTo>
                    <a:pt x="22561" y="124"/>
                  </a:lnTo>
                  <a:lnTo>
                    <a:pt x="22561" y="124"/>
                  </a:lnTo>
                  <a:lnTo>
                    <a:pt x="24646" y="124"/>
                  </a:lnTo>
                  <a:lnTo>
                    <a:pt x="24646" y="124"/>
                  </a:lnTo>
                  <a:lnTo>
                    <a:pt x="24687" y="124"/>
                  </a:lnTo>
                  <a:lnTo>
                    <a:pt x="24687" y="124"/>
                  </a:lnTo>
                  <a:lnTo>
                    <a:pt x="26421" y="103"/>
                  </a:lnTo>
                  <a:lnTo>
                    <a:pt x="26421" y="103"/>
                  </a:lnTo>
                  <a:lnTo>
                    <a:pt x="26442" y="103"/>
                  </a:lnTo>
                  <a:lnTo>
                    <a:pt x="26442" y="103"/>
                  </a:lnTo>
                  <a:lnTo>
                    <a:pt x="28712" y="83"/>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6388075" y="5021200"/>
              <a:ext cx="22200" cy="25"/>
            </a:xfrm>
            <a:custGeom>
              <a:rect b="b" l="l" r="r" t="t"/>
              <a:pathLst>
                <a:path extrusionOk="0" h="1" w="888">
                  <a:moveTo>
                    <a:pt x="289" y="1"/>
                  </a:moveTo>
                  <a:lnTo>
                    <a:pt x="289" y="1"/>
                  </a:lnTo>
                  <a:lnTo>
                    <a:pt x="0" y="1"/>
                  </a:lnTo>
                  <a:lnTo>
                    <a:pt x="888" y="1"/>
                  </a:lnTo>
                  <a:lnTo>
                    <a:pt x="888" y="1"/>
                  </a:lnTo>
                  <a:lnTo>
                    <a:pt x="289" y="1"/>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6388075" y="5021200"/>
              <a:ext cx="22200" cy="25"/>
            </a:xfrm>
            <a:custGeom>
              <a:rect b="b" l="l" r="r" t="t"/>
              <a:pathLst>
                <a:path extrusionOk="0" fill="none" h="1" w="888">
                  <a:moveTo>
                    <a:pt x="289" y="1"/>
                  </a:moveTo>
                  <a:lnTo>
                    <a:pt x="289" y="1"/>
                  </a:lnTo>
                  <a:lnTo>
                    <a:pt x="0" y="1"/>
                  </a:lnTo>
                  <a:lnTo>
                    <a:pt x="888" y="1"/>
                  </a:lnTo>
                  <a:lnTo>
                    <a:pt x="888" y="1"/>
                  </a:lnTo>
                  <a:lnTo>
                    <a:pt x="28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5673375" y="4873625"/>
              <a:ext cx="721950" cy="30475"/>
            </a:xfrm>
            <a:custGeom>
              <a:rect b="b" l="l" r="r" t="t"/>
              <a:pathLst>
                <a:path extrusionOk="0" h="1219" w="28878">
                  <a:moveTo>
                    <a:pt x="27350" y="62"/>
                  </a:moveTo>
                  <a:lnTo>
                    <a:pt x="27350" y="104"/>
                  </a:lnTo>
                  <a:lnTo>
                    <a:pt x="28877" y="83"/>
                  </a:lnTo>
                  <a:lnTo>
                    <a:pt x="27350" y="62"/>
                  </a:lnTo>
                  <a:close/>
                  <a:moveTo>
                    <a:pt x="25575" y="62"/>
                  </a:moveTo>
                  <a:lnTo>
                    <a:pt x="25595" y="186"/>
                  </a:lnTo>
                  <a:lnTo>
                    <a:pt x="27288" y="104"/>
                  </a:lnTo>
                  <a:lnTo>
                    <a:pt x="27288" y="62"/>
                  </a:lnTo>
                  <a:close/>
                  <a:moveTo>
                    <a:pt x="23469" y="62"/>
                  </a:moveTo>
                  <a:lnTo>
                    <a:pt x="23490" y="331"/>
                  </a:lnTo>
                  <a:lnTo>
                    <a:pt x="25513" y="186"/>
                  </a:lnTo>
                  <a:lnTo>
                    <a:pt x="25533" y="62"/>
                  </a:lnTo>
                  <a:close/>
                  <a:moveTo>
                    <a:pt x="0" y="0"/>
                  </a:moveTo>
                  <a:lnTo>
                    <a:pt x="165" y="42"/>
                  </a:lnTo>
                  <a:lnTo>
                    <a:pt x="186" y="21"/>
                  </a:lnTo>
                  <a:lnTo>
                    <a:pt x="206" y="62"/>
                  </a:lnTo>
                  <a:lnTo>
                    <a:pt x="1218" y="269"/>
                  </a:lnTo>
                  <a:lnTo>
                    <a:pt x="2229" y="475"/>
                  </a:lnTo>
                  <a:lnTo>
                    <a:pt x="2250" y="166"/>
                  </a:lnTo>
                  <a:lnTo>
                    <a:pt x="2291" y="21"/>
                  </a:lnTo>
                  <a:lnTo>
                    <a:pt x="0" y="0"/>
                  </a:lnTo>
                  <a:close/>
                  <a:moveTo>
                    <a:pt x="21694" y="62"/>
                  </a:moveTo>
                  <a:lnTo>
                    <a:pt x="21715" y="207"/>
                  </a:lnTo>
                  <a:lnTo>
                    <a:pt x="21756" y="475"/>
                  </a:lnTo>
                  <a:lnTo>
                    <a:pt x="23387" y="351"/>
                  </a:lnTo>
                  <a:lnTo>
                    <a:pt x="23407" y="62"/>
                  </a:lnTo>
                  <a:close/>
                  <a:moveTo>
                    <a:pt x="19589" y="42"/>
                  </a:moveTo>
                  <a:lnTo>
                    <a:pt x="19609" y="269"/>
                  </a:lnTo>
                  <a:lnTo>
                    <a:pt x="19650" y="682"/>
                  </a:lnTo>
                  <a:lnTo>
                    <a:pt x="21591" y="496"/>
                  </a:lnTo>
                  <a:lnTo>
                    <a:pt x="21632" y="227"/>
                  </a:lnTo>
                  <a:lnTo>
                    <a:pt x="21653" y="62"/>
                  </a:lnTo>
                  <a:lnTo>
                    <a:pt x="19589" y="42"/>
                  </a:lnTo>
                  <a:close/>
                  <a:moveTo>
                    <a:pt x="2312" y="21"/>
                  </a:moveTo>
                  <a:lnTo>
                    <a:pt x="2332" y="186"/>
                  </a:lnTo>
                  <a:lnTo>
                    <a:pt x="2374" y="496"/>
                  </a:lnTo>
                  <a:lnTo>
                    <a:pt x="3158" y="640"/>
                  </a:lnTo>
                  <a:lnTo>
                    <a:pt x="3963" y="764"/>
                  </a:lnTo>
                  <a:lnTo>
                    <a:pt x="4004" y="289"/>
                  </a:lnTo>
                  <a:lnTo>
                    <a:pt x="4046" y="42"/>
                  </a:lnTo>
                  <a:lnTo>
                    <a:pt x="2312" y="21"/>
                  </a:lnTo>
                  <a:close/>
                  <a:moveTo>
                    <a:pt x="19341" y="42"/>
                  </a:moveTo>
                  <a:lnTo>
                    <a:pt x="17813" y="62"/>
                  </a:lnTo>
                  <a:lnTo>
                    <a:pt x="17855" y="331"/>
                  </a:lnTo>
                  <a:lnTo>
                    <a:pt x="17896" y="826"/>
                  </a:lnTo>
                  <a:lnTo>
                    <a:pt x="19485" y="682"/>
                  </a:lnTo>
                  <a:lnTo>
                    <a:pt x="19506" y="269"/>
                  </a:lnTo>
                  <a:lnTo>
                    <a:pt x="19547" y="42"/>
                  </a:lnTo>
                  <a:close/>
                  <a:moveTo>
                    <a:pt x="4087" y="42"/>
                  </a:moveTo>
                  <a:lnTo>
                    <a:pt x="4108" y="289"/>
                  </a:lnTo>
                  <a:lnTo>
                    <a:pt x="4149" y="785"/>
                  </a:lnTo>
                  <a:lnTo>
                    <a:pt x="5098" y="909"/>
                  </a:lnTo>
                  <a:lnTo>
                    <a:pt x="6069" y="991"/>
                  </a:lnTo>
                  <a:lnTo>
                    <a:pt x="6110" y="372"/>
                  </a:lnTo>
                  <a:lnTo>
                    <a:pt x="6130" y="166"/>
                  </a:lnTo>
                  <a:lnTo>
                    <a:pt x="6151" y="42"/>
                  </a:lnTo>
                  <a:close/>
                  <a:moveTo>
                    <a:pt x="15708" y="62"/>
                  </a:moveTo>
                  <a:lnTo>
                    <a:pt x="15749" y="393"/>
                  </a:lnTo>
                  <a:lnTo>
                    <a:pt x="15791" y="1012"/>
                  </a:lnTo>
                  <a:lnTo>
                    <a:pt x="17710" y="847"/>
                  </a:lnTo>
                  <a:lnTo>
                    <a:pt x="17731" y="331"/>
                  </a:lnTo>
                  <a:lnTo>
                    <a:pt x="17772" y="62"/>
                  </a:lnTo>
                  <a:close/>
                  <a:moveTo>
                    <a:pt x="13954" y="62"/>
                  </a:moveTo>
                  <a:lnTo>
                    <a:pt x="13974" y="207"/>
                  </a:lnTo>
                  <a:lnTo>
                    <a:pt x="13995" y="434"/>
                  </a:lnTo>
                  <a:lnTo>
                    <a:pt x="14036" y="1115"/>
                  </a:lnTo>
                  <a:lnTo>
                    <a:pt x="14841" y="1074"/>
                  </a:lnTo>
                  <a:lnTo>
                    <a:pt x="15584" y="1032"/>
                  </a:lnTo>
                  <a:lnTo>
                    <a:pt x="15625" y="393"/>
                  </a:lnTo>
                  <a:lnTo>
                    <a:pt x="15667" y="62"/>
                  </a:lnTo>
                  <a:close/>
                  <a:moveTo>
                    <a:pt x="6192" y="42"/>
                  </a:moveTo>
                  <a:lnTo>
                    <a:pt x="6213" y="166"/>
                  </a:lnTo>
                  <a:lnTo>
                    <a:pt x="6234" y="372"/>
                  </a:lnTo>
                  <a:lnTo>
                    <a:pt x="6275" y="1012"/>
                  </a:lnTo>
                  <a:lnTo>
                    <a:pt x="7059" y="1074"/>
                  </a:lnTo>
                  <a:lnTo>
                    <a:pt x="7823" y="1136"/>
                  </a:lnTo>
                  <a:lnTo>
                    <a:pt x="7864" y="434"/>
                  </a:lnTo>
                  <a:lnTo>
                    <a:pt x="7885" y="186"/>
                  </a:lnTo>
                  <a:lnTo>
                    <a:pt x="7906" y="42"/>
                  </a:lnTo>
                  <a:close/>
                  <a:moveTo>
                    <a:pt x="7968" y="62"/>
                  </a:moveTo>
                  <a:lnTo>
                    <a:pt x="7988" y="186"/>
                  </a:lnTo>
                  <a:lnTo>
                    <a:pt x="8009" y="434"/>
                  </a:lnTo>
                  <a:lnTo>
                    <a:pt x="8050" y="1136"/>
                  </a:lnTo>
                  <a:lnTo>
                    <a:pt x="9000" y="1177"/>
                  </a:lnTo>
                  <a:lnTo>
                    <a:pt x="9928" y="1198"/>
                  </a:lnTo>
                  <a:lnTo>
                    <a:pt x="9970" y="454"/>
                  </a:lnTo>
                  <a:lnTo>
                    <a:pt x="9990" y="207"/>
                  </a:lnTo>
                  <a:lnTo>
                    <a:pt x="10032" y="62"/>
                  </a:lnTo>
                  <a:close/>
                  <a:moveTo>
                    <a:pt x="11827" y="62"/>
                  </a:moveTo>
                  <a:lnTo>
                    <a:pt x="11869" y="207"/>
                  </a:lnTo>
                  <a:lnTo>
                    <a:pt x="11889" y="454"/>
                  </a:lnTo>
                  <a:lnTo>
                    <a:pt x="11910" y="1198"/>
                  </a:lnTo>
                  <a:lnTo>
                    <a:pt x="12860" y="1177"/>
                  </a:lnTo>
                  <a:lnTo>
                    <a:pt x="13809" y="1136"/>
                  </a:lnTo>
                  <a:lnTo>
                    <a:pt x="13850" y="434"/>
                  </a:lnTo>
                  <a:lnTo>
                    <a:pt x="13871" y="207"/>
                  </a:lnTo>
                  <a:lnTo>
                    <a:pt x="13892" y="62"/>
                  </a:lnTo>
                  <a:close/>
                  <a:moveTo>
                    <a:pt x="10073" y="62"/>
                  </a:moveTo>
                  <a:lnTo>
                    <a:pt x="10094" y="207"/>
                  </a:lnTo>
                  <a:lnTo>
                    <a:pt x="10114" y="454"/>
                  </a:lnTo>
                  <a:lnTo>
                    <a:pt x="10156" y="1218"/>
                  </a:lnTo>
                  <a:lnTo>
                    <a:pt x="10816" y="1218"/>
                  </a:lnTo>
                  <a:lnTo>
                    <a:pt x="11704" y="1198"/>
                  </a:lnTo>
                  <a:lnTo>
                    <a:pt x="11745" y="454"/>
                  </a:lnTo>
                  <a:lnTo>
                    <a:pt x="11766" y="207"/>
                  </a:lnTo>
                  <a:lnTo>
                    <a:pt x="11786" y="6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6357100" y="4875175"/>
              <a:ext cx="38225" cy="1050"/>
            </a:xfrm>
            <a:custGeom>
              <a:rect b="b" l="l" r="r" t="t"/>
              <a:pathLst>
                <a:path extrusionOk="0" fill="none" h="42" w="1529">
                  <a:moveTo>
                    <a:pt x="1" y="0"/>
                  </a:moveTo>
                  <a:lnTo>
                    <a:pt x="1" y="0"/>
                  </a:lnTo>
                  <a:lnTo>
                    <a:pt x="1" y="42"/>
                  </a:lnTo>
                  <a:lnTo>
                    <a:pt x="1" y="42"/>
                  </a:lnTo>
                  <a:lnTo>
                    <a:pt x="1528"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6312725" y="4875175"/>
              <a:ext cx="42850" cy="3125"/>
            </a:xfrm>
            <a:custGeom>
              <a:rect b="b" l="l" r="r" t="t"/>
              <a:pathLst>
                <a:path extrusionOk="0" fill="none" h="125" w="1714">
                  <a:moveTo>
                    <a:pt x="1" y="0"/>
                  </a:moveTo>
                  <a:lnTo>
                    <a:pt x="1" y="0"/>
                  </a:lnTo>
                  <a:lnTo>
                    <a:pt x="21" y="124"/>
                  </a:lnTo>
                  <a:lnTo>
                    <a:pt x="21" y="124"/>
                  </a:lnTo>
                  <a:lnTo>
                    <a:pt x="1714" y="42"/>
                  </a:lnTo>
                  <a:lnTo>
                    <a:pt x="1714" y="42"/>
                  </a:lnTo>
                  <a:lnTo>
                    <a:pt x="1714"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6260100" y="4875175"/>
              <a:ext cx="51625" cy="6725"/>
            </a:xfrm>
            <a:custGeom>
              <a:rect b="b" l="l" r="r" t="t"/>
              <a:pathLst>
                <a:path extrusionOk="0" fill="none" h="269" w="2065">
                  <a:moveTo>
                    <a:pt x="0" y="0"/>
                  </a:moveTo>
                  <a:lnTo>
                    <a:pt x="0" y="0"/>
                  </a:lnTo>
                  <a:lnTo>
                    <a:pt x="21" y="269"/>
                  </a:lnTo>
                  <a:lnTo>
                    <a:pt x="21" y="269"/>
                  </a:lnTo>
                  <a:lnTo>
                    <a:pt x="2044" y="124"/>
                  </a:lnTo>
                  <a:lnTo>
                    <a:pt x="2044" y="124"/>
                  </a:lnTo>
                  <a:lnTo>
                    <a:pt x="2064"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5969050" y="4875175"/>
              <a:ext cx="51625" cy="28400"/>
            </a:xfrm>
            <a:custGeom>
              <a:rect b="b" l="l" r="r" t="t"/>
              <a:pathLst>
                <a:path extrusionOk="0" fill="none" h="1136" w="2065">
                  <a:moveTo>
                    <a:pt x="0" y="0"/>
                  </a:moveTo>
                  <a:lnTo>
                    <a:pt x="0" y="0"/>
                  </a:lnTo>
                  <a:lnTo>
                    <a:pt x="42" y="145"/>
                  </a:lnTo>
                  <a:lnTo>
                    <a:pt x="62" y="392"/>
                  </a:lnTo>
                  <a:lnTo>
                    <a:pt x="83" y="1136"/>
                  </a:lnTo>
                  <a:lnTo>
                    <a:pt x="83" y="1136"/>
                  </a:lnTo>
                  <a:lnTo>
                    <a:pt x="1033" y="1115"/>
                  </a:lnTo>
                  <a:lnTo>
                    <a:pt x="1982" y="1074"/>
                  </a:lnTo>
                  <a:lnTo>
                    <a:pt x="1982" y="1074"/>
                  </a:lnTo>
                  <a:lnTo>
                    <a:pt x="2023" y="372"/>
                  </a:lnTo>
                  <a:lnTo>
                    <a:pt x="2044" y="145"/>
                  </a:lnTo>
                  <a:lnTo>
                    <a:pt x="2065" y="0"/>
                  </a:lnTo>
                  <a:lnTo>
                    <a:pt x="2065" y="0"/>
                  </a:lnTo>
                  <a:lnTo>
                    <a:pt x="1260" y="0"/>
                  </a:lnTo>
                  <a:lnTo>
                    <a:pt x="126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6022200" y="4875175"/>
              <a:ext cx="42850" cy="26325"/>
            </a:xfrm>
            <a:custGeom>
              <a:rect b="b" l="l" r="r" t="t"/>
              <a:pathLst>
                <a:path extrusionOk="0" fill="none" h="1053" w="1714">
                  <a:moveTo>
                    <a:pt x="1714" y="0"/>
                  </a:moveTo>
                  <a:lnTo>
                    <a:pt x="1714" y="0"/>
                  </a:lnTo>
                  <a:lnTo>
                    <a:pt x="1" y="0"/>
                  </a:lnTo>
                  <a:lnTo>
                    <a:pt x="1" y="0"/>
                  </a:lnTo>
                  <a:lnTo>
                    <a:pt x="21" y="145"/>
                  </a:lnTo>
                  <a:lnTo>
                    <a:pt x="42" y="372"/>
                  </a:lnTo>
                  <a:lnTo>
                    <a:pt x="83" y="1053"/>
                  </a:lnTo>
                  <a:lnTo>
                    <a:pt x="83" y="1053"/>
                  </a:lnTo>
                  <a:lnTo>
                    <a:pt x="888" y="1012"/>
                  </a:lnTo>
                  <a:lnTo>
                    <a:pt x="888" y="1012"/>
                  </a:lnTo>
                  <a:lnTo>
                    <a:pt x="1631" y="970"/>
                  </a:lnTo>
                  <a:lnTo>
                    <a:pt x="1631" y="970"/>
                  </a:lnTo>
                  <a:lnTo>
                    <a:pt x="1672" y="331"/>
                  </a:lnTo>
                  <a:lnTo>
                    <a:pt x="17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5925175" y="4875175"/>
              <a:ext cx="42875" cy="28925"/>
            </a:xfrm>
            <a:custGeom>
              <a:rect b="b" l="l" r="r" t="t"/>
              <a:pathLst>
                <a:path extrusionOk="0" fill="none" h="1157" w="1715">
                  <a:moveTo>
                    <a:pt x="1" y="0"/>
                  </a:moveTo>
                  <a:lnTo>
                    <a:pt x="1" y="0"/>
                  </a:lnTo>
                  <a:lnTo>
                    <a:pt x="22" y="145"/>
                  </a:lnTo>
                  <a:lnTo>
                    <a:pt x="42" y="392"/>
                  </a:lnTo>
                  <a:lnTo>
                    <a:pt x="84" y="1156"/>
                  </a:lnTo>
                  <a:lnTo>
                    <a:pt x="84" y="1156"/>
                  </a:lnTo>
                  <a:lnTo>
                    <a:pt x="744" y="1156"/>
                  </a:lnTo>
                  <a:lnTo>
                    <a:pt x="744" y="1156"/>
                  </a:lnTo>
                  <a:lnTo>
                    <a:pt x="1632" y="1136"/>
                  </a:lnTo>
                  <a:lnTo>
                    <a:pt x="1632" y="1136"/>
                  </a:lnTo>
                  <a:lnTo>
                    <a:pt x="1673" y="392"/>
                  </a:lnTo>
                  <a:lnTo>
                    <a:pt x="1694" y="145"/>
                  </a:lnTo>
                  <a:lnTo>
                    <a:pt x="1714" y="0"/>
                  </a:lnTo>
                  <a:lnTo>
                    <a:pt x="1714"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6215700" y="4875175"/>
              <a:ext cx="42875" cy="10350"/>
            </a:xfrm>
            <a:custGeom>
              <a:rect b="b" l="l" r="r" t="t"/>
              <a:pathLst>
                <a:path extrusionOk="0" fill="none" h="414" w="1715">
                  <a:moveTo>
                    <a:pt x="1" y="0"/>
                  </a:moveTo>
                  <a:lnTo>
                    <a:pt x="1" y="0"/>
                  </a:lnTo>
                  <a:lnTo>
                    <a:pt x="22" y="145"/>
                  </a:lnTo>
                  <a:lnTo>
                    <a:pt x="63" y="413"/>
                  </a:lnTo>
                  <a:lnTo>
                    <a:pt x="63" y="413"/>
                  </a:lnTo>
                  <a:lnTo>
                    <a:pt x="1694" y="289"/>
                  </a:lnTo>
                  <a:lnTo>
                    <a:pt x="1694" y="289"/>
                  </a:lnTo>
                  <a:lnTo>
                    <a:pt x="1714"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6066075" y="4875175"/>
              <a:ext cx="51625" cy="23750"/>
            </a:xfrm>
            <a:custGeom>
              <a:rect b="b" l="l" r="r" t="t"/>
              <a:pathLst>
                <a:path extrusionOk="0" fill="none" h="950" w="2065">
                  <a:moveTo>
                    <a:pt x="2064" y="0"/>
                  </a:moveTo>
                  <a:lnTo>
                    <a:pt x="2064" y="0"/>
                  </a:lnTo>
                  <a:lnTo>
                    <a:pt x="0" y="0"/>
                  </a:lnTo>
                  <a:lnTo>
                    <a:pt x="0" y="0"/>
                  </a:lnTo>
                  <a:lnTo>
                    <a:pt x="41" y="331"/>
                  </a:lnTo>
                  <a:lnTo>
                    <a:pt x="83" y="950"/>
                  </a:lnTo>
                  <a:lnTo>
                    <a:pt x="83" y="950"/>
                  </a:lnTo>
                  <a:lnTo>
                    <a:pt x="2002" y="785"/>
                  </a:lnTo>
                  <a:lnTo>
                    <a:pt x="2002" y="785"/>
                  </a:lnTo>
                  <a:lnTo>
                    <a:pt x="2023" y="269"/>
                  </a:lnTo>
                  <a:lnTo>
                    <a:pt x="206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5872550" y="4875175"/>
              <a:ext cx="51625" cy="28400"/>
            </a:xfrm>
            <a:custGeom>
              <a:rect b="b" l="l" r="r" t="t"/>
              <a:pathLst>
                <a:path extrusionOk="0" fill="none" h="1136" w="2065">
                  <a:moveTo>
                    <a:pt x="1" y="0"/>
                  </a:moveTo>
                  <a:lnTo>
                    <a:pt x="1" y="0"/>
                  </a:lnTo>
                  <a:lnTo>
                    <a:pt x="21" y="124"/>
                  </a:lnTo>
                  <a:lnTo>
                    <a:pt x="42" y="372"/>
                  </a:lnTo>
                  <a:lnTo>
                    <a:pt x="83" y="1074"/>
                  </a:lnTo>
                  <a:lnTo>
                    <a:pt x="83" y="1074"/>
                  </a:lnTo>
                  <a:lnTo>
                    <a:pt x="1033" y="1115"/>
                  </a:lnTo>
                  <a:lnTo>
                    <a:pt x="1961" y="1136"/>
                  </a:lnTo>
                  <a:lnTo>
                    <a:pt x="1961" y="1136"/>
                  </a:lnTo>
                  <a:lnTo>
                    <a:pt x="2003" y="392"/>
                  </a:lnTo>
                  <a:lnTo>
                    <a:pt x="2023" y="145"/>
                  </a:lnTo>
                  <a:lnTo>
                    <a:pt x="2065" y="0"/>
                  </a:lnTo>
                  <a:lnTo>
                    <a:pt x="206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6163075" y="4874650"/>
              <a:ext cx="51625" cy="16025"/>
            </a:xfrm>
            <a:custGeom>
              <a:rect b="b" l="l" r="r" t="t"/>
              <a:pathLst>
                <a:path extrusionOk="0" fill="none" h="641" w="2065">
                  <a:moveTo>
                    <a:pt x="1" y="1"/>
                  </a:moveTo>
                  <a:lnTo>
                    <a:pt x="1" y="1"/>
                  </a:lnTo>
                  <a:lnTo>
                    <a:pt x="21" y="228"/>
                  </a:lnTo>
                  <a:lnTo>
                    <a:pt x="62" y="641"/>
                  </a:lnTo>
                  <a:lnTo>
                    <a:pt x="62" y="641"/>
                  </a:lnTo>
                  <a:lnTo>
                    <a:pt x="2003" y="455"/>
                  </a:lnTo>
                  <a:lnTo>
                    <a:pt x="2003" y="455"/>
                  </a:lnTo>
                  <a:lnTo>
                    <a:pt x="2044" y="186"/>
                  </a:lnTo>
                  <a:lnTo>
                    <a:pt x="2065" y="2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6118700" y="4874650"/>
              <a:ext cx="43375" cy="19650"/>
            </a:xfrm>
            <a:custGeom>
              <a:rect b="b" l="l" r="r" t="t"/>
              <a:pathLst>
                <a:path extrusionOk="0" fill="none" h="786" w="1735">
                  <a:moveTo>
                    <a:pt x="1528" y="1"/>
                  </a:moveTo>
                  <a:lnTo>
                    <a:pt x="1528" y="1"/>
                  </a:lnTo>
                  <a:lnTo>
                    <a:pt x="0" y="21"/>
                  </a:lnTo>
                  <a:lnTo>
                    <a:pt x="0" y="21"/>
                  </a:lnTo>
                  <a:lnTo>
                    <a:pt x="42" y="290"/>
                  </a:lnTo>
                  <a:lnTo>
                    <a:pt x="83" y="785"/>
                  </a:lnTo>
                  <a:lnTo>
                    <a:pt x="83" y="785"/>
                  </a:lnTo>
                  <a:lnTo>
                    <a:pt x="1672" y="641"/>
                  </a:lnTo>
                  <a:lnTo>
                    <a:pt x="1672" y="641"/>
                  </a:lnTo>
                  <a:lnTo>
                    <a:pt x="1693" y="228"/>
                  </a:lnTo>
                  <a:lnTo>
                    <a:pt x="1734" y="1"/>
                  </a:lnTo>
                  <a:lnTo>
                    <a:pt x="152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828175" y="4874650"/>
              <a:ext cx="42850" cy="27375"/>
            </a:xfrm>
            <a:custGeom>
              <a:rect b="b" l="l" r="r" t="t"/>
              <a:pathLst>
                <a:path extrusionOk="0" fill="none" h="1095" w="1714">
                  <a:moveTo>
                    <a:pt x="0" y="1"/>
                  </a:moveTo>
                  <a:lnTo>
                    <a:pt x="0" y="1"/>
                  </a:lnTo>
                  <a:lnTo>
                    <a:pt x="21" y="125"/>
                  </a:lnTo>
                  <a:lnTo>
                    <a:pt x="42" y="331"/>
                  </a:lnTo>
                  <a:lnTo>
                    <a:pt x="83" y="971"/>
                  </a:lnTo>
                  <a:lnTo>
                    <a:pt x="83" y="971"/>
                  </a:lnTo>
                  <a:lnTo>
                    <a:pt x="867" y="1033"/>
                  </a:lnTo>
                  <a:lnTo>
                    <a:pt x="1631" y="1095"/>
                  </a:lnTo>
                  <a:lnTo>
                    <a:pt x="1631" y="1095"/>
                  </a:lnTo>
                  <a:lnTo>
                    <a:pt x="1672" y="393"/>
                  </a:lnTo>
                  <a:lnTo>
                    <a:pt x="1693" y="145"/>
                  </a:lnTo>
                  <a:lnTo>
                    <a:pt x="1714" y="1"/>
                  </a:lnTo>
                  <a:lnTo>
                    <a:pt x="1714"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775525" y="4874650"/>
              <a:ext cx="51650" cy="23775"/>
            </a:xfrm>
            <a:custGeom>
              <a:rect b="b" l="l" r="r" t="t"/>
              <a:pathLst>
                <a:path extrusionOk="0" fill="none" h="951" w="2066">
                  <a:moveTo>
                    <a:pt x="1" y="1"/>
                  </a:moveTo>
                  <a:lnTo>
                    <a:pt x="1" y="1"/>
                  </a:lnTo>
                  <a:lnTo>
                    <a:pt x="22" y="248"/>
                  </a:lnTo>
                  <a:lnTo>
                    <a:pt x="63" y="744"/>
                  </a:lnTo>
                  <a:lnTo>
                    <a:pt x="63" y="744"/>
                  </a:lnTo>
                  <a:lnTo>
                    <a:pt x="1012" y="868"/>
                  </a:lnTo>
                  <a:lnTo>
                    <a:pt x="1983" y="950"/>
                  </a:lnTo>
                  <a:lnTo>
                    <a:pt x="1983" y="950"/>
                  </a:lnTo>
                  <a:lnTo>
                    <a:pt x="2024" y="331"/>
                  </a:lnTo>
                  <a:lnTo>
                    <a:pt x="2044" y="125"/>
                  </a:lnTo>
                  <a:lnTo>
                    <a:pt x="2065" y="1"/>
                  </a:lnTo>
                  <a:lnTo>
                    <a:pt x="2065"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5731150" y="4874150"/>
              <a:ext cx="43375" cy="18600"/>
            </a:xfrm>
            <a:custGeom>
              <a:rect b="b" l="l" r="r" t="t"/>
              <a:pathLst>
                <a:path extrusionOk="0" fill="none" h="744" w="1735">
                  <a:moveTo>
                    <a:pt x="1" y="0"/>
                  </a:moveTo>
                  <a:lnTo>
                    <a:pt x="1" y="0"/>
                  </a:lnTo>
                  <a:lnTo>
                    <a:pt x="21" y="165"/>
                  </a:lnTo>
                  <a:lnTo>
                    <a:pt x="63" y="475"/>
                  </a:lnTo>
                  <a:lnTo>
                    <a:pt x="63" y="475"/>
                  </a:lnTo>
                  <a:lnTo>
                    <a:pt x="847" y="619"/>
                  </a:lnTo>
                  <a:lnTo>
                    <a:pt x="1652" y="743"/>
                  </a:lnTo>
                  <a:lnTo>
                    <a:pt x="1652" y="743"/>
                  </a:lnTo>
                  <a:lnTo>
                    <a:pt x="1693" y="268"/>
                  </a:lnTo>
                  <a:lnTo>
                    <a:pt x="1735" y="21"/>
                  </a:lnTo>
                  <a:lnTo>
                    <a:pt x="1735"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5673375" y="4873625"/>
              <a:ext cx="57300" cy="11900"/>
            </a:xfrm>
            <a:custGeom>
              <a:rect b="b" l="l" r="r" t="t"/>
              <a:pathLst>
                <a:path extrusionOk="0" fill="none" h="476" w="2292">
                  <a:moveTo>
                    <a:pt x="0" y="0"/>
                  </a:moveTo>
                  <a:lnTo>
                    <a:pt x="0" y="0"/>
                  </a:lnTo>
                  <a:lnTo>
                    <a:pt x="165" y="42"/>
                  </a:lnTo>
                  <a:lnTo>
                    <a:pt x="165" y="42"/>
                  </a:lnTo>
                  <a:lnTo>
                    <a:pt x="186" y="21"/>
                  </a:lnTo>
                  <a:lnTo>
                    <a:pt x="186" y="21"/>
                  </a:lnTo>
                  <a:lnTo>
                    <a:pt x="206" y="62"/>
                  </a:lnTo>
                  <a:lnTo>
                    <a:pt x="206" y="62"/>
                  </a:lnTo>
                  <a:lnTo>
                    <a:pt x="1218" y="269"/>
                  </a:lnTo>
                  <a:lnTo>
                    <a:pt x="2229" y="475"/>
                  </a:lnTo>
                  <a:lnTo>
                    <a:pt x="2229" y="475"/>
                  </a:lnTo>
                  <a:lnTo>
                    <a:pt x="2250" y="166"/>
                  </a:lnTo>
                  <a:lnTo>
                    <a:pt x="2291" y="21"/>
                  </a:lnTo>
                  <a:lnTo>
                    <a:pt x="2291"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5677500" y="4874150"/>
              <a:ext cx="1050" cy="1050"/>
            </a:xfrm>
            <a:custGeom>
              <a:rect b="b" l="l" r="r" t="t"/>
              <a:pathLst>
                <a:path extrusionOk="0" h="42" w="42">
                  <a:moveTo>
                    <a:pt x="21" y="0"/>
                  </a:moveTo>
                  <a:lnTo>
                    <a:pt x="0" y="21"/>
                  </a:lnTo>
                  <a:lnTo>
                    <a:pt x="41" y="41"/>
                  </a:lnTo>
                  <a:lnTo>
                    <a:pt x="2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5677500" y="4874150"/>
              <a:ext cx="1050" cy="1050"/>
            </a:xfrm>
            <a:custGeom>
              <a:rect b="b" l="l" r="r" t="t"/>
              <a:pathLst>
                <a:path extrusionOk="0" fill="none" h="42" w="42">
                  <a:moveTo>
                    <a:pt x="21" y="0"/>
                  </a:moveTo>
                  <a:lnTo>
                    <a:pt x="21" y="0"/>
                  </a:lnTo>
                  <a:lnTo>
                    <a:pt x="0" y="21"/>
                  </a:lnTo>
                  <a:lnTo>
                    <a:pt x="0" y="21"/>
                  </a:lnTo>
                  <a:lnTo>
                    <a:pt x="41" y="41"/>
                  </a:lnTo>
                  <a:lnTo>
                    <a:pt x="41" y="41"/>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5772450" y="4874650"/>
              <a:ext cx="4650" cy="18600"/>
            </a:xfrm>
            <a:custGeom>
              <a:rect b="b" l="l" r="r" t="t"/>
              <a:pathLst>
                <a:path extrusionOk="0" h="744" w="186">
                  <a:moveTo>
                    <a:pt x="83" y="1"/>
                  </a:moveTo>
                  <a:lnTo>
                    <a:pt x="41" y="248"/>
                  </a:lnTo>
                  <a:lnTo>
                    <a:pt x="0" y="723"/>
                  </a:lnTo>
                  <a:lnTo>
                    <a:pt x="186" y="744"/>
                  </a:lnTo>
                  <a:lnTo>
                    <a:pt x="145" y="248"/>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5772450" y="4874650"/>
              <a:ext cx="4650" cy="18600"/>
            </a:xfrm>
            <a:custGeom>
              <a:rect b="b" l="l" r="r" t="t"/>
              <a:pathLst>
                <a:path extrusionOk="0" fill="none" h="744" w="186">
                  <a:moveTo>
                    <a:pt x="83" y="1"/>
                  </a:moveTo>
                  <a:lnTo>
                    <a:pt x="83" y="1"/>
                  </a:lnTo>
                  <a:lnTo>
                    <a:pt x="41" y="248"/>
                  </a:lnTo>
                  <a:lnTo>
                    <a:pt x="0" y="723"/>
                  </a:lnTo>
                  <a:lnTo>
                    <a:pt x="0" y="723"/>
                  </a:lnTo>
                  <a:lnTo>
                    <a:pt x="186" y="744"/>
                  </a:lnTo>
                  <a:lnTo>
                    <a:pt x="186" y="744"/>
                  </a:lnTo>
                  <a:lnTo>
                    <a:pt x="145" y="248"/>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5729100" y="4874150"/>
              <a:ext cx="3625" cy="11875"/>
            </a:xfrm>
            <a:custGeom>
              <a:rect b="b" l="l" r="r" t="t"/>
              <a:pathLst>
                <a:path extrusionOk="0" h="475" w="145">
                  <a:moveTo>
                    <a:pt x="62" y="0"/>
                  </a:moveTo>
                  <a:lnTo>
                    <a:pt x="21" y="145"/>
                  </a:lnTo>
                  <a:lnTo>
                    <a:pt x="0" y="454"/>
                  </a:lnTo>
                  <a:lnTo>
                    <a:pt x="145" y="475"/>
                  </a:lnTo>
                  <a:lnTo>
                    <a:pt x="103" y="165"/>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5729100" y="4874150"/>
              <a:ext cx="3625" cy="11875"/>
            </a:xfrm>
            <a:custGeom>
              <a:rect b="b" l="l" r="r" t="t"/>
              <a:pathLst>
                <a:path extrusionOk="0" fill="none" h="475" w="145">
                  <a:moveTo>
                    <a:pt x="62" y="0"/>
                  </a:moveTo>
                  <a:lnTo>
                    <a:pt x="62" y="0"/>
                  </a:lnTo>
                  <a:lnTo>
                    <a:pt x="21" y="145"/>
                  </a:lnTo>
                  <a:lnTo>
                    <a:pt x="0" y="454"/>
                  </a:lnTo>
                  <a:lnTo>
                    <a:pt x="0" y="454"/>
                  </a:lnTo>
                  <a:lnTo>
                    <a:pt x="145" y="475"/>
                  </a:lnTo>
                  <a:lnTo>
                    <a:pt x="145" y="475"/>
                  </a:lnTo>
                  <a:lnTo>
                    <a:pt x="103" y="165"/>
                  </a:lnTo>
                  <a:lnTo>
                    <a:pt x="83" y="0"/>
                  </a:lnTo>
                  <a:lnTo>
                    <a:pt x="83" y="0"/>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5868950" y="4874650"/>
              <a:ext cx="5700" cy="27375"/>
            </a:xfrm>
            <a:custGeom>
              <a:rect b="b" l="l" r="r" t="t"/>
              <a:pathLst>
                <a:path extrusionOk="0" h="1095" w="228">
                  <a:moveTo>
                    <a:pt x="83" y="1"/>
                  </a:moveTo>
                  <a:lnTo>
                    <a:pt x="62" y="145"/>
                  </a:lnTo>
                  <a:lnTo>
                    <a:pt x="41" y="393"/>
                  </a:lnTo>
                  <a:lnTo>
                    <a:pt x="0" y="1095"/>
                  </a:lnTo>
                  <a:lnTo>
                    <a:pt x="227" y="1095"/>
                  </a:lnTo>
                  <a:lnTo>
                    <a:pt x="186" y="393"/>
                  </a:lnTo>
                  <a:lnTo>
                    <a:pt x="165" y="145"/>
                  </a:lnTo>
                  <a:lnTo>
                    <a:pt x="145" y="21"/>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868950" y="4874650"/>
              <a:ext cx="5700" cy="27375"/>
            </a:xfrm>
            <a:custGeom>
              <a:rect b="b" l="l" r="r" t="t"/>
              <a:pathLst>
                <a:path extrusionOk="0" fill="none" h="1095" w="228">
                  <a:moveTo>
                    <a:pt x="83" y="1"/>
                  </a:moveTo>
                  <a:lnTo>
                    <a:pt x="83" y="1"/>
                  </a:lnTo>
                  <a:lnTo>
                    <a:pt x="62" y="145"/>
                  </a:lnTo>
                  <a:lnTo>
                    <a:pt x="41" y="393"/>
                  </a:lnTo>
                  <a:lnTo>
                    <a:pt x="0" y="1095"/>
                  </a:lnTo>
                  <a:lnTo>
                    <a:pt x="0" y="1095"/>
                  </a:lnTo>
                  <a:lnTo>
                    <a:pt x="227" y="1095"/>
                  </a:lnTo>
                  <a:lnTo>
                    <a:pt x="227" y="1095"/>
                  </a:lnTo>
                  <a:lnTo>
                    <a:pt x="186" y="393"/>
                  </a:lnTo>
                  <a:lnTo>
                    <a:pt x="165" y="145"/>
                  </a:lnTo>
                  <a:lnTo>
                    <a:pt x="145" y="21"/>
                  </a:lnTo>
                  <a:lnTo>
                    <a:pt x="145" y="2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825075" y="4874650"/>
              <a:ext cx="5175" cy="24275"/>
            </a:xfrm>
            <a:custGeom>
              <a:rect b="b" l="l" r="r" t="t"/>
              <a:pathLst>
                <a:path extrusionOk="0" h="971" w="207">
                  <a:moveTo>
                    <a:pt x="83" y="1"/>
                  </a:moveTo>
                  <a:lnTo>
                    <a:pt x="62" y="125"/>
                  </a:lnTo>
                  <a:lnTo>
                    <a:pt x="42" y="331"/>
                  </a:lnTo>
                  <a:lnTo>
                    <a:pt x="1" y="950"/>
                  </a:lnTo>
                  <a:lnTo>
                    <a:pt x="207" y="971"/>
                  </a:lnTo>
                  <a:lnTo>
                    <a:pt x="166" y="331"/>
                  </a:lnTo>
                  <a:lnTo>
                    <a:pt x="145" y="12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825075" y="4874650"/>
              <a:ext cx="5175" cy="24275"/>
            </a:xfrm>
            <a:custGeom>
              <a:rect b="b" l="l" r="r" t="t"/>
              <a:pathLst>
                <a:path extrusionOk="0" fill="none" h="971" w="207">
                  <a:moveTo>
                    <a:pt x="83" y="1"/>
                  </a:moveTo>
                  <a:lnTo>
                    <a:pt x="83" y="1"/>
                  </a:lnTo>
                  <a:lnTo>
                    <a:pt x="62" y="125"/>
                  </a:lnTo>
                  <a:lnTo>
                    <a:pt x="42" y="331"/>
                  </a:lnTo>
                  <a:lnTo>
                    <a:pt x="1" y="950"/>
                  </a:lnTo>
                  <a:lnTo>
                    <a:pt x="1" y="950"/>
                  </a:lnTo>
                  <a:lnTo>
                    <a:pt x="207" y="971"/>
                  </a:lnTo>
                  <a:lnTo>
                    <a:pt x="207" y="971"/>
                  </a:lnTo>
                  <a:lnTo>
                    <a:pt x="166" y="331"/>
                  </a:lnTo>
                  <a:lnTo>
                    <a:pt x="145" y="12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965950" y="4875175"/>
              <a:ext cx="5200" cy="28400"/>
            </a:xfrm>
            <a:custGeom>
              <a:rect b="b" l="l" r="r" t="t"/>
              <a:pathLst>
                <a:path extrusionOk="0" h="1136" w="208">
                  <a:moveTo>
                    <a:pt x="83" y="0"/>
                  </a:moveTo>
                  <a:lnTo>
                    <a:pt x="63" y="145"/>
                  </a:lnTo>
                  <a:lnTo>
                    <a:pt x="42" y="392"/>
                  </a:lnTo>
                  <a:lnTo>
                    <a:pt x="1" y="1136"/>
                  </a:lnTo>
                  <a:lnTo>
                    <a:pt x="207" y="1136"/>
                  </a:lnTo>
                  <a:lnTo>
                    <a:pt x="186" y="392"/>
                  </a:lnTo>
                  <a:lnTo>
                    <a:pt x="166" y="145"/>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5965950" y="4875175"/>
              <a:ext cx="5200" cy="28400"/>
            </a:xfrm>
            <a:custGeom>
              <a:rect b="b" l="l" r="r" t="t"/>
              <a:pathLst>
                <a:path extrusionOk="0" fill="none" h="1136" w="208">
                  <a:moveTo>
                    <a:pt x="83" y="0"/>
                  </a:moveTo>
                  <a:lnTo>
                    <a:pt x="83" y="0"/>
                  </a:lnTo>
                  <a:lnTo>
                    <a:pt x="63" y="145"/>
                  </a:lnTo>
                  <a:lnTo>
                    <a:pt x="42" y="392"/>
                  </a:lnTo>
                  <a:lnTo>
                    <a:pt x="1" y="1136"/>
                  </a:lnTo>
                  <a:lnTo>
                    <a:pt x="1" y="1136"/>
                  </a:lnTo>
                  <a:lnTo>
                    <a:pt x="207" y="1136"/>
                  </a:lnTo>
                  <a:lnTo>
                    <a:pt x="207" y="1136"/>
                  </a:lnTo>
                  <a:lnTo>
                    <a:pt x="186" y="392"/>
                  </a:lnTo>
                  <a:lnTo>
                    <a:pt x="166" y="145"/>
                  </a:lnTo>
                  <a:lnTo>
                    <a:pt x="124" y="0"/>
                  </a:lnTo>
                  <a:lnTo>
                    <a:pt x="124" y="0"/>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5921575" y="4875175"/>
              <a:ext cx="5700" cy="28925"/>
            </a:xfrm>
            <a:custGeom>
              <a:rect b="b" l="l" r="r" t="t"/>
              <a:pathLst>
                <a:path extrusionOk="0" h="1157" w="228">
                  <a:moveTo>
                    <a:pt x="104" y="0"/>
                  </a:moveTo>
                  <a:lnTo>
                    <a:pt x="62" y="145"/>
                  </a:lnTo>
                  <a:lnTo>
                    <a:pt x="42" y="392"/>
                  </a:lnTo>
                  <a:lnTo>
                    <a:pt x="0" y="1136"/>
                  </a:lnTo>
                  <a:lnTo>
                    <a:pt x="228" y="1156"/>
                  </a:lnTo>
                  <a:lnTo>
                    <a:pt x="186" y="392"/>
                  </a:lnTo>
                  <a:lnTo>
                    <a:pt x="166" y="145"/>
                  </a:lnTo>
                  <a:lnTo>
                    <a:pt x="14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921575" y="4875175"/>
              <a:ext cx="5700" cy="28925"/>
            </a:xfrm>
            <a:custGeom>
              <a:rect b="b" l="l" r="r" t="t"/>
              <a:pathLst>
                <a:path extrusionOk="0" fill="none" h="1157" w="228">
                  <a:moveTo>
                    <a:pt x="104" y="0"/>
                  </a:moveTo>
                  <a:lnTo>
                    <a:pt x="104" y="0"/>
                  </a:lnTo>
                  <a:lnTo>
                    <a:pt x="62" y="145"/>
                  </a:lnTo>
                  <a:lnTo>
                    <a:pt x="42" y="392"/>
                  </a:lnTo>
                  <a:lnTo>
                    <a:pt x="0" y="1136"/>
                  </a:lnTo>
                  <a:lnTo>
                    <a:pt x="0" y="1136"/>
                  </a:lnTo>
                  <a:lnTo>
                    <a:pt x="228" y="1156"/>
                  </a:lnTo>
                  <a:lnTo>
                    <a:pt x="228" y="1156"/>
                  </a:lnTo>
                  <a:lnTo>
                    <a:pt x="186" y="392"/>
                  </a:lnTo>
                  <a:lnTo>
                    <a:pt x="166" y="145"/>
                  </a:lnTo>
                  <a:lnTo>
                    <a:pt x="145" y="0"/>
                  </a:lnTo>
                  <a:lnTo>
                    <a:pt x="145" y="0"/>
                  </a:lnTo>
                  <a:lnTo>
                    <a:pt x="10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6062975" y="4875175"/>
              <a:ext cx="5175" cy="24275"/>
            </a:xfrm>
            <a:custGeom>
              <a:rect b="b" l="l" r="r" t="t"/>
              <a:pathLst>
                <a:path extrusionOk="0" h="971" w="207">
                  <a:moveTo>
                    <a:pt x="83" y="0"/>
                  </a:moveTo>
                  <a:lnTo>
                    <a:pt x="41" y="331"/>
                  </a:lnTo>
                  <a:lnTo>
                    <a:pt x="0" y="970"/>
                  </a:lnTo>
                  <a:lnTo>
                    <a:pt x="0" y="970"/>
                  </a:lnTo>
                  <a:lnTo>
                    <a:pt x="207" y="950"/>
                  </a:lnTo>
                  <a:lnTo>
                    <a:pt x="165" y="331"/>
                  </a:lnTo>
                  <a:lnTo>
                    <a:pt x="12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6062975" y="4875175"/>
              <a:ext cx="5175" cy="24275"/>
            </a:xfrm>
            <a:custGeom>
              <a:rect b="b" l="l" r="r" t="t"/>
              <a:pathLst>
                <a:path extrusionOk="0" fill="none" h="971" w="207">
                  <a:moveTo>
                    <a:pt x="124" y="0"/>
                  </a:moveTo>
                  <a:lnTo>
                    <a:pt x="124" y="0"/>
                  </a:lnTo>
                  <a:lnTo>
                    <a:pt x="83" y="0"/>
                  </a:lnTo>
                  <a:lnTo>
                    <a:pt x="83" y="0"/>
                  </a:lnTo>
                  <a:lnTo>
                    <a:pt x="41" y="331"/>
                  </a:lnTo>
                  <a:lnTo>
                    <a:pt x="0" y="970"/>
                  </a:lnTo>
                  <a:lnTo>
                    <a:pt x="0" y="970"/>
                  </a:lnTo>
                  <a:lnTo>
                    <a:pt x="207" y="950"/>
                  </a:lnTo>
                  <a:lnTo>
                    <a:pt x="207" y="950"/>
                  </a:lnTo>
                  <a:lnTo>
                    <a:pt x="165" y="331"/>
                  </a:lnTo>
                  <a:lnTo>
                    <a:pt x="12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6018600" y="4875175"/>
              <a:ext cx="5700" cy="26850"/>
            </a:xfrm>
            <a:custGeom>
              <a:rect b="b" l="l" r="r" t="t"/>
              <a:pathLst>
                <a:path extrusionOk="0" h="1074" w="228">
                  <a:moveTo>
                    <a:pt x="83" y="0"/>
                  </a:moveTo>
                  <a:lnTo>
                    <a:pt x="62" y="145"/>
                  </a:lnTo>
                  <a:lnTo>
                    <a:pt x="41" y="372"/>
                  </a:lnTo>
                  <a:lnTo>
                    <a:pt x="0" y="1074"/>
                  </a:lnTo>
                  <a:lnTo>
                    <a:pt x="0" y="1074"/>
                  </a:lnTo>
                  <a:lnTo>
                    <a:pt x="227" y="1053"/>
                  </a:lnTo>
                  <a:lnTo>
                    <a:pt x="186" y="372"/>
                  </a:lnTo>
                  <a:lnTo>
                    <a:pt x="165" y="145"/>
                  </a:lnTo>
                  <a:lnTo>
                    <a:pt x="14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6018600" y="4875175"/>
              <a:ext cx="5700" cy="26850"/>
            </a:xfrm>
            <a:custGeom>
              <a:rect b="b" l="l" r="r" t="t"/>
              <a:pathLst>
                <a:path extrusionOk="0" fill="none" h="1074" w="228">
                  <a:moveTo>
                    <a:pt x="145" y="0"/>
                  </a:moveTo>
                  <a:lnTo>
                    <a:pt x="145" y="0"/>
                  </a:lnTo>
                  <a:lnTo>
                    <a:pt x="83" y="0"/>
                  </a:lnTo>
                  <a:lnTo>
                    <a:pt x="83" y="0"/>
                  </a:lnTo>
                  <a:lnTo>
                    <a:pt x="62" y="145"/>
                  </a:lnTo>
                  <a:lnTo>
                    <a:pt x="41" y="372"/>
                  </a:lnTo>
                  <a:lnTo>
                    <a:pt x="0" y="1074"/>
                  </a:lnTo>
                  <a:lnTo>
                    <a:pt x="0" y="1074"/>
                  </a:lnTo>
                  <a:lnTo>
                    <a:pt x="227" y="1053"/>
                  </a:lnTo>
                  <a:lnTo>
                    <a:pt x="227" y="1053"/>
                  </a:lnTo>
                  <a:lnTo>
                    <a:pt x="186" y="372"/>
                  </a:lnTo>
                  <a:lnTo>
                    <a:pt x="165" y="145"/>
                  </a:lnTo>
                  <a:lnTo>
                    <a:pt x="14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6160500" y="4874650"/>
              <a:ext cx="4150" cy="16025"/>
            </a:xfrm>
            <a:custGeom>
              <a:rect b="b" l="l" r="r" t="t"/>
              <a:pathLst>
                <a:path extrusionOk="0" h="641" w="166">
                  <a:moveTo>
                    <a:pt x="62" y="1"/>
                  </a:moveTo>
                  <a:lnTo>
                    <a:pt x="21" y="228"/>
                  </a:lnTo>
                  <a:lnTo>
                    <a:pt x="0" y="641"/>
                  </a:lnTo>
                  <a:lnTo>
                    <a:pt x="165" y="641"/>
                  </a:lnTo>
                  <a:lnTo>
                    <a:pt x="124" y="228"/>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160500" y="4874650"/>
              <a:ext cx="4150" cy="16025"/>
            </a:xfrm>
            <a:custGeom>
              <a:rect b="b" l="l" r="r" t="t"/>
              <a:pathLst>
                <a:path extrusionOk="0" fill="none" h="641" w="166">
                  <a:moveTo>
                    <a:pt x="62" y="1"/>
                  </a:moveTo>
                  <a:lnTo>
                    <a:pt x="62" y="1"/>
                  </a:lnTo>
                  <a:lnTo>
                    <a:pt x="21" y="228"/>
                  </a:lnTo>
                  <a:lnTo>
                    <a:pt x="0" y="641"/>
                  </a:lnTo>
                  <a:lnTo>
                    <a:pt x="0" y="641"/>
                  </a:lnTo>
                  <a:lnTo>
                    <a:pt x="165" y="641"/>
                  </a:lnTo>
                  <a:lnTo>
                    <a:pt x="165" y="641"/>
                  </a:lnTo>
                  <a:lnTo>
                    <a:pt x="124" y="228"/>
                  </a:lnTo>
                  <a:lnTo>
                    <a:pt x="104" y="1"/>
                  </a:lnTo>
                  <a:lnTo>
                    <a:pt x="6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6116125" y="4875175"/>
              <a:ext cx="4650" cy="19625"/>
            </a:xfrm>
            <a:custGeom>
              <a:rect b="b" l="l" r="r" t="t"/>
              <a:pathLst>
                <a:path extrusionOk="0" h="785" w="186">
                  <a:moveTo>
                    <a:pt x="62" y="0"/>
                  </a:moveTo>
                  <a:lnTo>
                    <a:pt x="21" y="269"/>
                  </a:lnTo>
                  <a:lnTo>
                    <a:pt x="0" y="785"/>
                  </a:lnTo>
                  <a:lnTo>
                    <a:pt x="186" y="764"/>
                  </a:lnTo>
                  <a:lnTo>
                    <a:pt x="145" y="269"/>
                  </a:lnTo>
                  <a:lnTo>
                    <a:pt x="10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6116125" y="4875175"/>
              <a:ext cx="4650" cy="19625"/>
            </a:xfrm>
            <a:custGeom>
              <a:rect b="b" l="l" r="r" t="t"/>
              <a:pathLst>
                <a:path extrusionOk="0" fill="none" h="785" w="186">
                  <a:moveTo>
                    <a:pt x="103" y="0"/>
                  </a:moveTo>
                  <a:lnTo>
                    <a:pt x="103" y="0"/>
                  </a:lnTo>
                  <a:lnTo>
                    <a:pt x="62" y="0"/>
                  </a:lnTo>
                  <a:lnTo>
                    <a:pt x="62" y="0"/>
                  </a:lnTo>
                  <a:lnTo>
                    <a:pt x="21" y="269"/>
                  </a:lnTo>
                  <a:lnTo>
                    <a:pt x="0" y="785"/>
                  </a:lnTo>
                  <a:lnTo>
                    <a:pt x="0" y="785"/>
                  </a:lnTo>
                  <a:lnTo>
                    <a:pt x="186" y="764"/>
                  </a:lnTo>
                  <a:lnTo>
                    <a:pt x="186" y="764"/>
                  </a:lnTo>
                  <a:lnTo>
                    <a:pt x="145" y="269"/>
                  </a:lnTo>
                  <a:lnTo>
                    <a:pt x="1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6258025" y="4875175"/>
              <a:ext cx="2600" cy="7250"/>
            </a:xfrm>
            <a:custGeom>
              <a:rect b="b" l="l" r="r" t="t"/>
              <a:pathLst>
                <a:path extrusionOk="0" h="290" w="104">
                  <a:moveTo>
                    <a:pt x="21" y="0"/>
                  </a:moveTo>
                  <a:lnTo>
                    <a:pt x="1" y="289"/>
                  </a:lnTo>
                  <a:lnTo>
                    <a:pt x="104" y="269"/>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6258025" y="4875175"/>
              <a:ext cx="2600" cy="7250"/>
            </a:xfrm>
            <a:custGeom>
              <a:rect b="b" l="l" r="r" t="t"/>
              <a:pathLst>
                <a:path extrusionOk="0" fill="none" h="290" w="104">
                  <a:moveTo>
                    <a:pt x="21" y="0"/>
                  </a:moveTo>
                  <a:lnTo>
                    <a:pt x="21" y="0"/>
                  </a:lnTo>
                  <a:lnTo>
                    <a:pt x="1" y="289"/>
                  </a:lnTo>
                  <a:lnTo>
                    <a:pt x="1" y="289"/>
                  </a:lnTo>
                  <a:lnTo>
                    <a:pt x="104" y="269"/>
                  </a:lnTo>
                  <a:lnTo>
                    <a:pt x="104" y="269"/>
                  </a:lnTo>
                  <a:lnTo>
                    <a:pt x="83" y="0"/>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6213125" y="4875175"/>
              <a:ext cx="4150" cy="10850"/>
            </a:xfrm>
            <a:custGeom>
              <a:rect b="b" l="l" r="r" t="t"/>
              <a:pathLst>
                <a:path extrusionOk="0" h="434" w="166">
                  <a:moveTo>
                    <a:pt x="63" y="0"/>
                  </a:moveTo>
                  <a:lnTo>
                    <a:pt x="42" y="165"/>
                  </a:lnTo>
                  <a:lnTo>
                    <a:pt x="1" y="434"/>
                  </a:lnTo>
                  <a:lnTo>
                    <a:pt x="166" y="413"/>
                  </a:lnTo>
                  <a:lnTo>
                    <a:pt x="125" y="145"/>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6213125" y="4875175"/>
              <a:ext cx="4150" cy="10850"/>
            </a:xfrm>
            <a:custGeom>
              <a:rect b="b" l="l" r="r" t="t"/>
              <a:pathLst>
                <a:path extrusionOk="0" fill="none" h="434" w="166">
                  <a:moveTo>
                    <a:pt x="63" y="0"/>
                  </a:moveTo>
                  <a:lnTo>
                    <a:pt x="63" y="0"/>
                  </a:lnTo>
                  <a:lnTo>
                    <a:pt x="42" y="165"/>
                  </a:lnTo>
                  <a:lnTo>
                    <a:pt x="1" y="434"/>
                  </a:lnTo>
                  <a:lnTo>
                    <a:pt x="1" y="434"/>
                  </a:lnTo>
                  <a:lnTo>
                    <a:pt x="166" y="413"/>
                  </a:lnTo>
                  <a:lnTo>
                    <a:pt x="166" y="413"/>
                  </a:lnTo>
                  <a:lnTo>
                    <a:pt x="125" y="145"/>
                  </a:lnTo>
                  <a:lnTo>
                    <a:pt x="104"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6355550" y="4875175"/>
              <a:ext cx="1575" cy="1050"/>
            </a:xfrm>
            <a:custGeom>
              <a:rect b="b" l="l" r="r" t="t"/>
              <a:pathLst>
                <a:path extrusionOk="0" h="42" w="63">
                  <a:moveTo>
                    <a:pt x="1" y="0"/>
                  </a:moveTo>
                  <a:lnTo>
                    <a:pt x="1" y="42"/>
                  </a:lnTo>
                  <a:lnTo>
                    <a:pt x="63" y="42"/>
                  </a:lnTo>
                  <a:lnTo>
                    <a:pt x="6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6355550" y="4875175"/>
              <a:ext cx="1575" cy="1050"/>
            </a:xfrm>
            <a:custGeom>
              <a:rect b="b" l="l" r="r" t="t"/>
              <a:pathLst>
                <a:path extrusionOk="0" fill="none" h="42" w="63">
                  <a:moveTo>
                    <a:pt x="1" y="0"/>
                  </a:moveTo>
                  <a:lnTo>
                    <a:pt x="1" y="0"/>
                  </a:lnTo>
                  <a:lnTo>
                    <a:pt x="1" y="42"/>
                  </a:lnTo>
                  <a:lnTo>
                    <a:pt x="1" y="42"/>
                  </a:lnTo>
                  <a:lnTo>
                    <a:pt x="63" y="42"/>
                  </a:lnTo>
                  <a:lnTo>
                    <a:pt x="63" y="42"/>
                  </a:lnTo>
                  <a:lnTo>
                    <a:pt x="63"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6311175" y="4875175"/>
              <a:ext cx="2100" cy="3125"/>
            </a:xfrm>
            <a:custGeom>
              <a:rect b="b" l="l" r="r" t="t"/>
              <a:pathLst>
                <a:path extrusionOk="0" h="125" w="84">
                  <a:moveTo>
                    <a:pt x="21" y="0"/>
                  </a:moveTo>
                  <a:lnTo>
                    <a:pt x="1" y="124"/>
                  </a:lnTo>
                  <a:lnTo>
                    <a:pt x="83" y="124"/>
                  </a:lnTo>
                  <a:lnTo>
                    <a:pt x="6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6311175" y="4875175"/>
              <a:ext cx="2100" cy="3125"/>
            </a:xfrm>
            <a:custGeom>
              <a:rect b="b" l="l" r="r" t="t"/>
              <a:pathLst>
                <a:path extrusionOk="0" fill="none" h="125" w="84">
                  <a:moveTo>
                    <a:pt x="21" y="0"/>
                  </a:moveTo>
                  <a:lnTo>
                    <a:pt x="21" y="0"/>
                  </a:lnTo>
                  <a:lnTo>
                    <a:pt x="1" y="124"/>
                  </a:lnTo>
                  <a:lnTo>
                    <a:pt x="1" y="124"/>
                  </a:lnTo>
                  <a:lnTo>
                    <a:pt x="83" y="124"/>
                  </a:lnTo>
                  <a:lnTo>
                    <a:pt x="83" y="124"/>
                  </a:lnTo>
                  <a:lnTo>
                    <a:pt x="63" y="0"/>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5672325" y="4873625"/>
              <a:ext cx="484575" cy="1575"/>
            </a:xfrm>
            <a:custGeom>
              <a:rect b="b" l="l" r="r" t="t"/>
              <a:pathLst>
                <a:path extrusionOk="0" h="63" w="19383">
                  <a:moveTo>
                    <a:pt x="1" y="0"/>
                  </a:moveTo>
                  <a:lnTo>
                    <a:pt x="55" y="0"/>
                  </a:lnTo>
                  <a:lnTo>
                    <a:pt x="55" y="0"/>
                  </a:lnTo>
                  <a:lnTo>
                    <a:pt x="42" y="0"/>
                  </a:lnTo>
                  <a:close/>
                  <a:moveTo>
                    <a:pt x="55" y="0"/>
                  </a:moveTo>
                  <a:lnTo>
                    <a:pt x="2333" y="21"/>
                  </a:lnTo>
                  <a:lnTo>
                    <a:pt x="2354" y="21"/>
                  </a:lnTo>
                  <a:lnTo>
                    <a:pt x="4088" y="42"/>
                  </a:lnTo>
                  <a:lnTo>
                    <a:pt x="7948" y="42"/>
                  </a:lnTo>
                  <a:lnTo>
                    <a:pt x="8010" y="62"/>
                  </a:lnTo>
                  <a:lnTo>
                    <a:pt x="17855" y="62"/>
                  </a:lnTo>
                  <a:lnTo>
                    <a:pt x="19383" y="42"/>
                  </a:lnTo>
                  <a:lnTo>
                    <a:pt x="55"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5672325" y="4873625"/>
              <a:ext cx="484575" cy="1575"/>
            </a:xfrm>
            <a:custGeom>
              <a:rect b="b" l="l" r="r" t="t"/>
              <a:pathLst>
                <a:path extrusionOk="0" fill="none" h="63" w="19383">
                  <a:moveTo>
                    <a:pt x="1" y="0"/>
                  </a:moveTo>
                  <a:lnTo>
                    <a:pt x="1" y="0"/>
                  </a:lnTo>
                  <a:lnTo>
                    <a:pt x="42" y="0"/>
                  </a:lnTo>
                  <a:lnTo>
                    <a:pt x="42" y="0"/>
                  </a:lnTo>
                  <a:lnTo>
                    <a:pt x="2333" y="21"/>
                  </a:lnTo>
                  <a:lnTo>
                    <a:pt x="2333" y="21"/>
                  </a:lnTo>
                  <a:lnTo>
                    <a:pt x="2354" y="21"/>
                  </a:lnTo>
                  <a:lnTo>
                    <a:pt x="2354" y="21"/>
                  </a:lnTo>
                  <a:lnTo>
                    <a:pt x="4088" y="42"/>
                  </a:lnTo>
                  <a:lnTo>
                    <a:pt x="4088" y="42"/>
                  </a:lnTo>
                  <a:lnTo>
                    <a:pt x="4129" y="42"/>
                  </a:lnTo>
                  <a:lnTo>
                    <a:pt x="4129" y="42"/>
                  </a:lnTo>
                  <a:lnTo>
                    <a:pt x="6193" y="42"/>
                  </a:lnTo>
                  <a:lnTo>
                    <a:pt x="6193" y="42"/>
                  </a:lnTo>
                  <a:lnTo>
                    <a:pt x="6234" y="42"/>
                  </a:lnTo>
                  <a:lnTo>
                    <a:pt x="6234" y="42"/>
                  </a:lnTo>
                  <a:lnTo>
                    <a:pt x="7948" y="42"/>
                  </a:lnTo>
                  <a:lnTo>
                    <a:pt x="7948" y="42"/>
                  </a:lnTo>
                  <a:lnTo>
                    <a:pt x="8010" y="62"/>
                  </a:lnTo>
                  <a:lnTo>
                    <a:pt x="8010" y="62"/>
                  </a:lnTo>
                  <a:lnTo>
                    <a:pt x="10074" y="62"/>
                  </a:lnTo>
                  <a:lnTo>
                    <a:pt x="10074" y="62"/>
                  </a:lnTo>
                  <a:lnTo>
                    <a:pt x="10115" y="62"/>
                  </a:lnTo>
                  <a:lnTo>
                    <a:pt x="10115" y="62"/>
                  </a:lnTo>
                  <a:lnTo>
                    <a:pt x="11828" y="62"/>
                  </a:lnTo>
                  <a:lnTo>
                    <a:pt x="11828" y="62"/>
                  </a:lnTo>
                  <a:lnTo>
                    <a:pt x="11869" y="62"/>
                  </a:lnTo>
                  <a:lnTo>
                    <a:pt x="11869" y="62"/>
                  </a:lnTo>
                  <a:lnTo>
                    <a:pt x="13129" y="62"/>
                  </a:lnTo>
                  <a:lnTo>
                    <a:pt x="13129" y="62"/>
                  </a:lnTo>
                  <a:lnTo>
                    <a:pt x="13934" y="62"/>
                  </a:lnTo>
                  <a:lnTo>
                    <a:pt x="13934" y="62"/>
                  </a:lnTo>
                  <a:lnTo>
                    <a:pt x="13996" y="62"/>
                  </a:lnTo>
                  <a:lnTo>
                    <a:pt x="13996" y="62"/>
                  </a:lnTo>
                  <a:lnTo>
                    <a:pt x="15709" y="62"/>
                  </a:lnTo>
                  <a:lnTo>
                    <a:pt x="15709" y="62"/>
                  </a:lnTo>
                  <a:lnTo>
                    <a:pt x="15750" y="62"/>
                  </a:lnTo>
                  <a:lnTo>
                    <a:pt x="15750" y="62"/>
                  </a:lnTo>
                  <a:lnTo>
                    <a:pt x="17814" y="62"/>
                  </a:lnTo>
                  <a:lnTo>
                    <a:pt x="17814" y="62"/>
                  </a:lnTo>
                  <a:lnTo>
                    <a:pt x="17855" y="62"/>
                  </a:lnTo>
                  <a:lnTo>
                    <a:pt x="17855" y="62"/>
                  </a:lnTo>
                  <a:lnTo>
                    <a:pt x="19383" y="42"/>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6405100" y="4875675"/>
              <a:ext cx="12400" cy="25"/>
            </a:xfrm>
            <a:custGeom>
              <a:rect b="b" l="l" r="r" t="t"/>
              <a:pathLst>
                <a:path extrusionOk="0" h="1" w="496">
                  <a:moveTo>
                    <a:pt x="0" y="1"/>
                  </a:moveTo>
                  <a:lnTo>
                    <a:pt x="0" y="1"/>
                  </a:lnTo>
                  <a:lnTo>
                    <a:pt x="496" y="1"/>
                  </a:lnTo>
                  <a:lnTo>
                    <a:pt x="496" y="1"/>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6405100" y="4875675"/>
              <a:ext cx="12400" cy="25"/>
            </a:xfrm>
            <a:custGeom>
              <a:rect b="b" l="l" r="r" t="t"/>
              <a:pathLst>
                <a:path extrusionOk="0" fill="none" h="1" w="496">
                  <a:moveTo>
                    <a:pt x="0" y="1"/>
                  </a:moveTo>
                  <a:lnTo>
                    <a:pt x="0" y="1"/>
                  </a:lnTo>
                  <a:lnTo>
                    <a:pt x="496" y="1"/>
                  </a:lnTo>
                  <a:lnTo>
                    <a:pt x="496"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395300" y="4875675"/>
              <a:ext cx="9825" cy="25"/>
            </a:xfrm>
            <a:custGeom>
              <a:rect b="b" l="l" r="r" t="t"/>
              <a:pathLst>
                <a:path extrusionOk="0" h="1" w="393">
                  <a:moveTo>
                    <a:pt x="289" y="1"/>
                  </a:moveTo>
                  <a:lnTo>
                    <a:pt x="289" y="1"/>
                  </a:lnTo>
                  <a:lnTo>
                    <a:pt x="0" y="1"/>
                  </a:lnTo>
                  <a:lnTo>
                    <a:pt x="392" y="1"/>
                  </a:lnTo>
                  <a:lnTo>
                    <a:pt x="392" y="1"/>
                  </a:lnTo>
                  <a:lnTo>
                    <a:pt x="392" y="1"/>
                  </a:lnTo>
                  <a:lnTo>
                    <a:pt x="289" y="1"/>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395300" y="4875675"/>
              <a:ext cx="9825" cy="25"/>
            </a:xfrm>
            <a:custGeom>
              <a:rect b="b" l="l" r="r" t="t"/>
              <a:pathLst>
                <a:path extrusionOk="0" fill="none" h="1" w="393">
                  <a:moveTo>
                    <a:pt x="289" y="1"/>
                  </a:moveTo>
                  <a:lnTo>
                    <a:pt x="289" y="1"/>
                  </a:lnTo>
                  <a:lnTo>
                    <a:pt x="0" y="1"/>
                  </a:lnTo>
                  <a:lnTo>
                    <a:pt x="392" y="1"/>
                  </a:lnTo>
                  <a:lnTo>
                    <a:pt x="392" y="1"/>
                  </a:lnTo>
                  <a:lnTo>
                    <a:pt x="392" y="1"/>
                  </a:lnTo>
                  <a:lnTo>
                    <a:pt x="28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6408200" y="5167750"/>
              <a:ext cx="25825" cy="550"/>
            </a:xfrm>
            <a:custGeom>
              <a:rect b="b" l="l" r="r" t="t"/>
              <a:pathLst>
                <a:path extrusionOk="0" h="22" w="1033">
                  <a:moveTo>
                    <a:pt x="0" y="1"/>
                  </a:moveTo>
                  <a:lnTo>
                    <a:pt x="0" y="22"/>
                  </a:lnTo>
                  <a:lnTo>
                    <a:pt x="1032" y="2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6408200" y="5167750"/>
              <a:ext cx="25825" cy="550"/>
            </a:xfrm>
            <a:custGeom>
              <a:rect b="b" l="l" r="r" t="t"/>
              <a:pathLst>
                <a:path extrusionOk="0" fill="none" h="22" w="1033">
                  <a:moveTo>
                    <a:pt x="0" y="1"/>
                  </a:moveTo>
                  <a:lnTo>
                    <a:pt x="0" y="22"/>
                  </a:lnTo>
                  <a:lnTo>
                    <a:pt x="0" y="22"/>
                  </a:lnTo>
                  <a:lnTo>
                    <a:pt x="1032" y="2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5714650" y="5166725"/>
              <a:ext cx="693575" cy="29950"/>
            </a:xfrm>
            <a:custGeom>
              <a:rect b="b" l="l" r="r" t="t"/>
              <a:pathLst>
                <a:path extrusionOk="0" h="1198" w="27743">
                  <a:moveTo>
                    <a:pt x="25802" y="42"/>
                  </a:moveTo>
                  <a:lnTo>
                    <a:pt x="25823" y="145"/>
                  </a:lnTo>
                  <a:lnTo>
                    <a:pt x="26772" y="104"/>
                  </a:lnTo>
                  <a:lnTo>
                    <a:pt x="27742" y="63"/>
                  </a:lnTo>
                  <a:lnTo>
                    <a:pt x="27742" y="42"/>
                  </a:lnTo>
                  <a:close/>
                  <a:moveTo>
                    <a:pt x="0" y="1"/>
                  </a:moveTo>
                  <a:lnTo>
                    <a:pt x="702" y="166"/>
                  </a:lnTo>
                  <a:lnTo>
                    <a:pt x="743" y="1"/>
                  </a:lnTo>
                  <a:close/>
                  <a:moveTo>
                    <a:pt x="24027" y="42"/>
                  </a:moveTo>
                  <a:lnTo>
                    <a:pt x="24068" y="269"/>
                  </a:lnTo>
                  <a:lnTo>
                    <a:pt x="25719" y="145"/>
                  </a:lnTo>
                  <a:lnTo>
                    <a:pt x="25740" y="42"/>
                  </a:lnTo>
                  <a:close/>
                  <a:moveTo>
                    <a:pt x="21921" y="42"/>
                  </a:moveTo>
                  <a:lnTo>
                    <a:pt x="21942" y="186"/>
                  </a:lnTo>
                  <a:lnTo>
                    <a:pt x="21963" y="434"/>
                  </a:lnTo>
                  <a:lnTo>
                    <a:pt x="23944" y="269"/>
                  </a:lnTo>
                  <a:lnTo>
                    <a:pt x="23985" y="42"/>
                  </a:lnTo>
                  <a:close/>
                  <a:moveTo>
                    <a:pt x="764" y="1"/>
                  </a:moveTo>
                  <a:lnTo>
                    <a:pt x="805" y="186"/>
                  </a:lnTo>
                  <a:lnTo>
                    <a:pt x="1610" y="352"/>
                  </a:lnTo>
                  <a:lnTo>
                    <a:pt x="2436" y="517"/>
                  </a:lnTo>
                  <a:lnTo>
                    <a:pt x="2477" y="186"/>
                  </a:lnTo>
                  <a:lnTo>
                    <a:pt x="2498" y="21"/>
                  </a:lnTo>
                  <a:lnTo>
                    <a:pt x="764" y="1"/>
                  </a:lnTo>
                  <a:close/>
                  <a:moveTo>
                    <a:pt x="20146" y="21"/>
                  </a:moveTo>
                  <a:lnTo>
                    <a:pt x="20187" y="228"/>
                  </a:lnTo>
                  <a:lnTo>
                    <a:pt x="20208" y="599"/>
                  </a:lnTo>
                  <a:lnTo>
                    <a:pt x="21818" y="434"/>
                  </a:lnTo>
                  <a:lnTo>
                    <a:pt x="21839" y="186"/>
                  </a:lnTo>
                  <a:lnTo>
                    <a:pt x="21880" y="42"/>
                  </a:lnTo>
                  <a:lnTo>
                    <a:pt x="20146" y="21"/>
                  </a:lnTo>
                  <a:close/>
                  <a:moveTo>
                    <a:pt x="19589" y="21"/>
                  </a:moveTo>
                  <a:lnTo>
                    <a:pt x="18041" y="42"/>
                  </a:lnTo>
                  <a:lnTo>
                    <a:pt x="18082" y="290"/>
                  </a:lnTo>
                  <a:lnTo>
                    <a:pt x="18103" y="785"/>
                  </a:lnTo>
                  <a:lnTo>
                    <a:pt x="20043" y="599"/>
                  </a:lnTo>
                  <a:lnTo>
                    <a:pt x="20084" y="228"/>
                  </a:lnTo>
                  <a:lnTo>
                    <a:pt x="20105" y="21"/>
                  </a:lnTo>
                  <a:close/>
                  <a:moveTo>
                    <a:pt x="2539" y="21"/>
                  </a:moveTo>
                  <a:lnTo>
                    <a:pt x="2560" y="207"/>
                  </a:lnTo>
                  <a:lnTo>
                    <a:pt x="2601" y="537"/>
                  </a:lnTo>
                  <a:lnTo>
                    <a:pt x="3571" y="682"/>
                  </a:lnTo>
                  <a:lnTo>
                    <a:pt x="4541" y="826"/>
                  </a:lnTo>
                  <a:lnTo>
                    <a:pt x="4562" y="310"/>
                  </a:lnTo>
                  <a:lnTo>
                    <a:pt x="4603" y="21"/>
                  </a:lnTo>
                  <a:close/>
                  <a:moveTo>
                    <a:pt x="16286" y="42"/>
                  </a:moveTo>
                  <a:lnTo>
                    <a:pt x="16328" y="352"/>
                  </a:lnTo>
                  <a:lnTo>
                    <a:pt x="16348" y="929"/>
                  </a:lnTo>
                  <a:lnTo>
                    <a:pt x="17917" y="806"/>
                  </a:lnTo>
                  <a:lnTo>
                    <a:pt x="17958" y="310"/>
                  </a:lnTo>
                  <a:lnTo>
                    <a:pt x="17999" y="42"/>
                  </a:lnTo>
                  <a:close/>
                  <a:moveTo>
                    <a:pt x="4645" y="21"/>
                  </a:moveTo>
                  <a:lnTo>
                    <a:pt x="4686" y="310"/>
                  </a:lnTo>
                  <a:lnTo>
                    <a:pt x="4727" y="847"/>
                  </a:lnTo>
                  <a:lnTo>
                    <a:pt x="5512" y="929"/>
                  </a:lnTo>
                  <a:lnTo>
                    <a:pt x="6296" y="1012"/>
                  </a:lnTo>
                  <a:lnTo>
                    <a:pt x="6317" y="372"/>
                  </a:lnTo>
                  <a:lnTo>
                    <a:pt x="6337" y="166"/>
                  </a:lnTo>
                  <a:lnTo>
                    <a:pt x="6378" y="42"/>
                  </a:lnTo>
                  <a:lnTo>
                    <a:pt x="4645" y="21"/>
                  </a:lnTo>
                  <a:close/>
                  <a:moveTo>
                    <a:pt x="14160" y="42"/>
                  </a:moveTo>
                  <a:lnTo>
                    <a:pt x="14181" y="186"/>
                  </a:lnTo>
                  <a:lnTo>
                    <a:pt x="14222" y="413"/>
                  </a:lnTo>
                  <a:lnTo>
                    <a:pt x="14243" y="1095"/>
                  </a:lnTo>
                  <a:lnTo>
                    <a:pt x="14759" y="1053"/>
                  </a:lnTo>
                  <a:lnTo>
                    <a:pt x="16162" y="950"/>
                  </a:lnTo>
                  <a:lnTo>
                    <a:pt x="16183" y="352"/>
                  </a:lnTo>
                  <a:lnTo>
                    <a:pt x="16224" y="42"/>
                  </a:lnTo>
                  <a:close/>
                  <a:moveTo>
                    <a:pt x="6420" y="42"/>
                  </a:moveTo>
                  <a:lnTo>
                    <a:pt x="6440" y="166"/>
                  </a:lnTo>
                  <a:lnTo>
                    <a:pt x="6461" y="372"/>
                  </a:lnTo>
                  <a:lnTo>
                    <a:pt x="6502" y="1012"/>
                  </a:lnTo>
                  <a:lnTo>
                    <a:pt x="7452" y="1095"/>
                  </a:lnTo>
                  <a:lnTo>
                    <a:pt x="8401" y="1136"/>
                  </a:lnTo>
                  <a:lnTo>
                    <a:pt x="8443" y="434"/>
                  </a:lnTo>
                  <a:lnTo>
                    <a:pt x="8463" y="186"/>
                  </a:lnTo>
                  <a:lnTo>
                    <a:pt x="8484" y="42"/>
                  </a:lnTo>
                  <a:close/>
                  <a:moveTo>
                    <a:pt x="12406" y="42"/>
                  </a:moveTo>
                  <a:lnTo>
                    <a:pt x="12426" y="186"/>
                  </a:lnTo>
                  <a:lnTo>
                    <a:pt x="12447" y="434"/>
                  </a:lnTo>
                  <a:lnTo>
                    <a:pt x="12488" y="1157"/>
                  </a:lnTo>
                  <a:lnTo>
                    <a:pt x="14036" y="1095"/>
                  </a:lnTo>
                  <a:lnTo>
                    <a:pt x="14078" y="413"/>
                  </a:lnTo>
                  <a:lnTo>
                    <a:pt x="14098" y="186"/>
                  </a:lnTo>
                  <a:lnTo>
                    <a:pt x="14119" y="42"/>
                  </a:lnTo>
                  <a:close/>
                  <a:moveTo>
                    <a:pt x="8525" y="42"/>
                  </a:moveTo>
                  <a:lnTo>
                    <a:pt x="8546" y="186"/>
                  </a:lnTo>
                  <a:lnTo>
                    <a:pt x="8566" y="434"/>
                  </a:lnTo>
                  <a:lnTo>
                    <a:pt x="8608" y="1157"/>
                  </a:lnTo>
                  <a:lnTo>
                    <a:pt x="10156" y="1177"/>
                  </a:lnTo>
                  <a:lnTo>
                    <a:pt x="10197" y="455"/>
                  </a:lnTo>
                  <a:lnTo>
                    <a:pt x="10218" y="186"/>
                  </a:lnTo>
                  <a:lnTo>
                    <a:pt x="10238" y="42"/>
                  </a:lnTo>
                  <a:close/>
                  <a:moveTo>
                    <a:pt x="10300" y="42"/>
                  </a:moveTo>
                  <a:lnTo>
                    <a:pt x="10321" y="207"/>
                  </a:lnTo>
                  <a:lnTo>
                    <a:pt x="10342" y="455"/>
                  </a:lnTo>
                  <a:lnTo>
                    <a:pt x="10383" y="1198"/>
                  </a:lnTo>
                  <a:lnTo>
                    <a:pt x="10734" y="1198"/>
                  </a:lnTo>
                  <a:lnTo>
                    <a:pt x="12261" y="1177"/>
                  </a:lnTo>
                  <a:lnTo>
                    <a:pt x="12303" y="434"/>
                  </a:lnTo>
                  <a:lnTo>
                    <a:pt x="12323" y="186"/>
                  </a:lnTo>
                  <a:lnTo>
                    <a:pt x="12364" y="4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6359675" y="5167750"/>
              <a:ext cx="48550" cy="2625"/>
            </a:xfrm>
            <a:custGeom>
              <a:rect b="b" l="l" r="r" t="t"/>
              <a:pathLst>
                <a:path extrusionOk="0" fill="none" h="105" w="1942">
                  <a:moveTo>
                    <a:pt x="1" y="1"/>
                  </a:moveTo>
                  <a:lnTo>
                    <a:pt x="1" y="1"/>
                  </a:lnTo>
                  <a:lnTo>
                    <a:pt x="22" y="104"/>
                  </a:lnTo>
                  <a:lnTo>
                    <a:pt x="22" y="104"/>
                  </a:lnTo>
                  <a:lnTo>
                    <a:pt x="971" y="63"/>
                  </a:lnTo>
                  <a:lnTo>
                    <a:pt x="1941" y="22"/>
                  </a:lnTo>
                  <a:lnTo>
                    <a:pt x="194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5972150" y="5167750"/>
              <a:ext cx="51625" cy="28925"/>
            </a:xfrm>
            <a:custGeom>
              <a:rect b="b" l="l" r="r" t="t"/>
              <a:pathLst>
                <a:path extrusionOk="0" fill="none" h="1157" w="2065">
                  <a:moveTo>
                    <a:pt x="0" y="1"/>
                  </a:moveTo>
                  <a:lnTo>
                    <a:pt x="0" y="1"/>
                  </a:lnTo>
                  <a:lnTo>
                    <a:pt x="21" y="166"/>
                  </a:lnTo>
                  <a:lnTo>
                    <a:pt x="42" y="414"/>
                  </a:lnTo>
                  <a:lnTo>
                    <a:pt x="83" y="1157"/>
                  </a:lnTo>
                  <a:lnTo>
                    <a:pt x="83" y="1157"/>
                  </a:lnTo>
                  <a:lnTo>
                    <a:pt x="434" y="1157"/>
                  </a:lnTo>
                  <a:lnTo>
                    <a:pt x="434" y="1157"/>
                  </a:lnTo>
                  <a:lnTo>
                    <a:pt x="1961" y="1136"/>
                  </a:lnTo>
                  <a:lnTo>
                    <a:pt x="1961" y="1136"/>
                  </a:lnTo>
                  <a:lnTo>
                    <a:pt x="2003" y="393"/>
                  </a:lnTo>
                  <a:lnTo>
                    <a:pt x="2023" y="145"/>
                  </a:lnTo>
                  <a:lnTo>
                    <a:pt x="2064" y="1"/>
                  </a:lnTo>
                  <a:lnTo>
                    <a:pt x="2064" y="1"/>
                  </a:lnTo>
                  <a:lnTo>
                    <a:pt x="1239" y="1"/>
                  </a:lnTo>
                  <a:lnTo>
                    <a:pt x="123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6024775" y="5167750"/>
              <a:ext cx="42850" cy="27900"/>
            </a:xfrm>
            <a:custGeom>
              <a:rect b="b" l="l" r="r" t="t"/>
              <a:pathLst>
                <a:path extrusionOk="0" fill="none" h="1116" w="1714">
                  <a:moveTo>
                    <a:pt x="1714" y="1"/>
                  </a:moveTo>
                  <a:lnTo>
                    <a:pt x="1714" y="1"/>
                  </a:lnTo>
                  <a:lnTo>
                    <a:pt x="1" y="1"/>
                  </a:lnTo>
                  <a:lnTo>
                    <a:pt x="1" y="1"/>
                  </a:lnTo>
                  <a:lnTo>
                    <a:pt x="21" y="145"/>
                  </a:lnTo>
                  <a:lnTo>
                    <a:pt x="42" y="393"/>
                  </a:lnTo>
                  <a:lnTo>
                    <a:pt x="83" y="1116"/>
                  </a:lnTo>
                  <a:lnTo>
                    <a:pt x="83" y="1116"/>
                  </a:lnTo>
                  <a:lnTo>
                    <a:pt x="1631" y="1054"/>
                  </a:lnTo>
                  <a:lnTo>
                    <a:pt x="1631" y="1054"/>
                  </a:lnTo>
                  <a:lnTo>
                    <a:pt x="1673" y="372"/>
                  </a:lnTo>
                  <a:lnTo>
                    <a:pt x="1693" y="145"/>
                  </a:lnTo>
                  <a:lnTo>
                    <a:pt x="171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5927775" y="5167750"/>
              <a:ext cx="42850" cy="28425"/>
            </a:xfrm>
            <a:custGeom>
              <a:rect b="b" l="l" r="r" t="t"/>
              <a:pathLst>
                <a:path extrusionOk="0" fill="none" h="1137" w="1714">
                  <a:moveTo>
                    <a:pt x="0" y="1"/>
                  </a:moveTo>
                  <a:lnTo>
                    <a:pt x="0" y="1"/>
                  </a:lnTo>
                  <a:lnTo>
                    <a:pt x="21" y="145"/>
                  </a:lnTo>
                  <a:lnTo>
                    <a:pt x="41" y="393"/>
                  </a:lnTo>
                  <a:lnTo>
                    <a:pt x="83" y="1116"/>
                  </a:lnTo>
                  <a:lnTo>
                    <a:pt x="83" y="1116"/>
                  </a:lnTo>
                  <a:lnTo>
                    <a:pt x="1631" y="1136"/>
                  </a:lnTo>
                  <a:lnTo>
                    <a:pt x="1631" y="1136"/>
                  </a:lnTo>
                  <a:lnTo>
                    <a:pt x="1672" y="414"/>
                  </a:lnTo>
                  <a:lnTo>
                    <a:pt x="1693" y="145"/>
                  </a:lnTo>
                  <a:lnTo>
                    <a:pt x="1713" y="1"/>
                  </a:lnTo>
                  <a:lnTo>
                    <a:pt x="1713"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6315300" y="5167750"/>
              <a:ext cx="42850" cy="5700"/>
            </a:xfrm>
            <a:custGeom>
              <a:rect b="b" l="l" r="r" t="t"/>
              <a:pathLst>
                <a:path extrusionOk="0" fill="none" h="228" w="1714">
                  <a:moveTo>
                    <a:pt x="1" y="1"/>
                  </a:moveTo>
                  <a:lnTo>
                    <a:pt x="1" y="1"/>
                  </a:lnTo>
                  <a:lnTo>
                    <a:pt x="42" y="228"/>
                  </a:lnTo>
                  <a:lnTo>
                    <a:pt x="42" y="228"/>
                  </a:lnTo>
                  <a:lnTo>
                    <a:pt x="1693" y="104"/>
                  </a:lnTo>
                  <a:lnTo>
                    <a:pt x="1693" y="104"/>
                  </a:lnTo>
                  <a:lnTo>
                    <a:pt x="1714"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6068650" y="5167750"/>
              <a:ext cx="51625" cy="26350"/>
            </a:xfrm>
            <a:custGeom>
              <a:rect b="b" l="l" r="r" t="t"/>
              <a:pathLst>
                <a:path extrusionOk="0" fill="none" h="1054" w="2065">
                  <a:moveTo>
                    <a:pt x="2064" y="1"/>
                  </a:moveTo>
                  <a:lnTo>
                    <a:pt x="2064" y="1"/>
                  </a:lnTo>
                  <a:lnTo>
                    <a:pt x="0" y="1"/>
                  </a:lnTo>
                  <a:lnTo>
                    <a:pt x="0" y="1"/>
                  </a:lnTo>
                  <a:lnTo>
                    <a:pt x="21" y="145"/>
                  </a:lnTo>
                  <a:lnTo>
                    <a:pt x="62" y="372"/>
                  </a:lnTo>
                  <a:lnTo>
                    <a:pt x="83" y="1054"/>
                  </a:lnTo>
                  <a:lnTo>
                    <a:pt x="83" y="1054"/>
                  </a:lnTo>
                  <a:lnTo>
                    <a:pt x="599" y="1012"/>
                  </a:lnTo>
                  <a:lnTo>
                    <a:pt x="599" y="1012"/>
                  </a:lnTo>
                  <a:lnTo>
                    <a:pt x="2002" y="909"/>
                  </a:lnTo>
                  <a:lnTo>
                    <a:pt x="2002" y="909"/>
                  </a:lnTo>
                  <a:lnTo>
                    <a:pt x="2023" y="311"/>
                  </a:lnTo>
                  <a:lnTo>
                    <a:pt x="206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5875125" y="5167750"/>
              <a:ext cx="51625" cy="27375"/>
            </a:xfrm>
            <a:custGeom>
              <a:rect b="b" l="l" r="r" t="t"/>
              <a:pathLst>
                <a:path extrusionOk="0" fill="none" h="1095" w="2065">
                  <a:moveTo>
                    <a:pt x="1" y="1"/>
                  </a:moveTo>
                  <a:lnTo>
                    <a:pt x="1" y="1"/>
                  </a:lnTo>
                  <a:lnTo>
                    <a:pt x="21" y="125"/>
                  </a:lnTo>
                  <a:lnTo>
                    <a:pt x="42" y="331"/>
                  </a:lnTo>
                  <a:lnTo>
                    <a:pt x="83" y="971"/>
                  </a:lnTo>
                  <a:lnTo>
                    <a:pt x="83" y="971"/>
                  </a:lnTo>
                  <a:lnTo>
                    <a:pt x="1033" y="1054"/>
                  </a:lnTo>
                  <a:lnTo>
                    <a:pt x="1982" y="1095"/>
                  </a:lnTo>
                  <a:lnTo>
                    <a:pt x="1982" y="1095"/>
                  </a:lnTo>
                  <a:lnTo>
                    <a:pt x="2024" y="393"/>
                  </a:lnTo>
                  <a:lnTo>
                    <a:pt x="2044" y="145"/>
                  </a:lnTo>
                  <a:lnTo>
                    <a:pt x="2065" y="1"/>
                  </a:lnTo>
                  <a:lnTo>
                    <a:pt x="2065"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6262675" y="5167750"/>
              <a:ext cx="51625" cy="9850"/>
            </a:xfrm>
            <a:custGeom>
              <a:rect b="b" l="l" r="r" t="t"/>
              <a:pathLst>
                <a:path extrusionOk="0" fill="none" h="394" w="2065">
                  <a:moveTo>
                    <a:pt x="0" y="1"/>
                  </a:moveTo>
                  <a:lnTo>
                    <a:pt x="0" y="1"/>
                  </a:lnTo>
                  <a:lnTo>
                    <a:pt x="21" y="145"/>
                  </a:lnTo>
                  <a:lnTo>
                    <a:pt x="42" y="393"/>
                  </a:lnTo>
                  <a:lnTo>
                    <a:pt x="42" y="393"/>
                  </a:lnTo>
                  <a:lnTo>
                    <a:pt x="2023" y="228"/>
                  </a:lnTo>
                  <a:lnTo>
                    <a:pt x="2023" y="228"/>
                  </a:lnTo>
                  <a:lnTo>
                    <a:pt x="2064"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6121800" y="5167750"/>
              <a:ext cx="42850" cy="22225"/>
            </a:xfrm>
            <a:custGeom>
              <a:rect b="b" l="l" r="r" t="t"/>
              <a:pathLst>
                <a:path extrusionOk="0" fill="none" h="889" w="1714">
                  <a:moveTo>
                    <a:pt x="1713" y="1"/>
                  </a:moveTo>
                  <a:lnTo>
                    <a:pt x="1713" y="1"/>
                  </a:lnTo>
                  <a:lnTo>
                    <a:pt x="0" y="1"/>
                  </a:lnTo>
                  <a:lnTo>
                    <a:pt x="0" y="1"/>
                  </a:lnTo>
                  <a:lnTo>
                    <a:pt x="42" y="311"/>
                  </a:lnTo>
                  <a:lnTo>
                    <a:pt x="62" y="888"/>
                  </a:lnTo>
                  <a:lnTo>
                    <a:pt x="62" y="888"/>
                  </a:lnTo>
                  <a:lnTo>
                    <a:pt x="1631" y="765"/>
                  </a:lnTo>
                  <a:lnTo>
                    <a:pt x="1631" y="765"/>
                  </a:lnTo>
                  <a:lnTo>
                    <a:pt x="1672" y="269"/>
                  </a:lnTo>
                  <a:lnTo>
                    <a:pt x="17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5830750" y="5167250"/>
              <a:ext cx="43375" cy="24800"/>
            </a:xfrm>
            <a:custGeom>
              <a:rect b="b" l="l" r="r" t="t"/>
              <a:pathLst>
                <a:path extrusionOk="0" fill="none" h="992" w="1735">
                  <a:moveTo>
                    <a:pt x="1" y="0"/>
                  </a:moveTo>
                  <a:lnTo>
                    <a:pt x="1" y="0"/>
                  </a:lnTo>
                  <a:lnTo>
                    <a:pt x="42" y="289"/>
                  </a:lnTo>
                  <a:lnTo>
                    <a:pt x="83" y="826"/>
                  </a:lnTo>
                  <a:lnTo>
                    <a:pt x="83" y="826"/>
                  </a:lnTo>
                  <a:lnTo>
                    <a:pt x="868" y="908"/>
                  </a:lnTo>
                  <a:lnTo>
                    <a:pt x="1652" y="991"/>
                  </a:lnTo>
                  <a:lnTo>
                    <a:pt x="1652" y="991"/>
                  </a:lnTo>
                  <a:lnTo>
                    <a:pt x="1673" y="351"/>
                  </a:lnTo>
                  <a:lnTo>
                    <a:pt x="1693" y="145"/>
                  </a:lnTo>
                  <a:lnTo>
                    <a:pt x="1734" y="21"/>
                  </a:lnTo>
                  <a:lnTo>
                    <a:pt x="1734"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6218300" y="5167250"/>
              <a:ext cx="43375" cy="14475"/>
            </a:xfrm>
            <a:custGeom>
              <a:rect b="b" l="l" r="r" t="t"/>
              <a:pathLst>
                <a:path extrusionOk="0" fill="none" h="579" w="1735">
                  <a:moveTo>
                    <a:pt x="0" y="0"/>
                  </a:moveTo>
                  <a:lnTo>
                    <a:pt x="0" y="0"/>
                  </a:lnTo>
                  <a:lnTo>
                    <a:pt x="41" y="207"/>
                  </a:lnTo>
                  <a:lnTo>
                    <a:pt x="62" y="578"/>
                  </a:lnTo>
                  <a:lnTo>
                    <a:pt x="62" y="578"/>
                  </a:lnTo>
                  <a:lnTo>
                    <a:pt x="1672" y="413"/>
                  </a:lnTo>
                  <a:lnTo>
                    <a:pt x="1672" y="413"/>
                  </a:lnTo>
                  <a:lnTo>
                    <a:pt x="1693" y="165"/>
                  </a:lnTo>
                  <a:lnTo>
                    <a:pt x="1734" y="2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6165650" y="5167250"/>
              <a:ext cx="51625" cy="19100"/>
            </a:xfrm>
            <a:custGeom>
              <a:rect b="b" l="l" r="r" t="t"/>
              <a:pathLst>
                <a:path extrusionOk="0" fill="none" h="764" w="2065">
                  <a:moveTo>
                    <a:pt x="1549" y="0"/>
                  </a:moveTo>
                  <a:lnTo>
                    <a:pt x="1549" y="0"/>
                  </a:lnTo>
                  <a:lnTo>
                    <a:pt x="1" y="21"/>
                  </a:lnTo>
                  <a:lnTo>
                    <a:pt x="1" y="21"/>
                  </a:lnTo>
                  <a:lnTo>
                    <a:pt x="42" y="269"/>
                  </a:lnTo>
                  <a:lnTo>
                    <a:pt x="63" y="764"/>
                  </a:lnTo>
                  <a:lnTo>
                    <a:pt x="63" y="764"/>
                  </a:lnTo>
                  <a:lnTo>
                    <a:pt x="2003" y="578"/>
                  </a:lnTo>
                  <a:lnTo>
                    <a:pt x="2003" y="578"/>
                  </a:lnTo>
                  <a:lnTo>
                    <a:pt x="2044" y="207"/>
                  </a:lnTo>
                  <a:lnTo>
                    <a:pt x="2065" y="0"/>
                  </a:lnTo>
                  <a:lnTo>
                    <a:pt x="154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5778125" y="5167250"/>
              <a:ext cx="51625" cy="20150"/>
            </a:xfrm>
            <a:custGeom>
              <a:rect b="b" l="l" r="r" t="t"/>
              <a:pathLst>
                <a:path extrusionOk="0" fill="none" h="806" w="2065">
                  <a:moveTo>
                    <a:pt x="0" y="0"/>
                  </a:moveTo>
                  <a:lnTo>
                    <a:pt x="0" y="0"/>
                  </a:lnTo>
                  <a:lnTo>
                    <a:pt x="21" y="186"/>
                  </a:lnTo>
                  <a:lnTo>
                    <a:pt x="62" y="516"/>
                  </a:lnTo>
                  <a:lnTo>
                    <a:pt x="62" y="516"/>
                  </a:lnTo>
                  <a:lnTo>
                    <a:pt x="1032" y="661"/>
                  </a:lnTo>
                  <a:lnTo>
                    <a:pt x="2002" y="805"/>
                  </a:lnTo>
                  <a:lnTo>
                    <a:pt x="2002" y="805"/>
                  </a:lnTo>
                  <a:lnTo>
                    <a:pt x="2023" y="289"/>
                  </a:lnTo>
                  <a:lnTo>
                    <a:pt x="2064" y="0"/>
                  </a:lnTo>
                  <a:lnTo>
                    <a:pt x="2064"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5733750" y="5166725"/>
              <a:ext cx="43350" cy="12925"/>
            </a:xfrm>
            <a:custGeom>
              <a:rect b="b" l="l" r="r" t="t"/>
              <a:pathLst>
                <a:path extrusionOk="0" fill="none" h="517" w="1734">
                  <a:moveTo>
                    <a:pt x="0" y="1"/>
                  </a:moveTo>
                  <a:lnTo>
                    <a:pt x="0" y="1"/>
                  </a:lnTo>
                  <a:lnTo>
                    <a:pt x="41" y="186"/>
                  </a:lnTo>
                  <a:lnTo>
                    <a:pt x="41" y="186"/>
                  </a:lnTo>
                  <a:lnTo>
                    <a:pt x="846" y="352"/>
                  </a:lnTo>
                  <a:lnTo>
                    <a:pt x="1672" y="517"/>
                  </a:lnTo>
                  <a:lnTo>
                    <a:pt x="1672" y="517"/>
                  </a:lnTo>
                  <a:lnTo>
                    <a:pt x="1713" y="186"/>
                  </a:lnTo>
                  <a:lnTo>
                    <a:pt x="1734" y="21"/>
                  </a:lnTo>
                  <a:lnTo>
                    <a:pt x="1734" y="2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5714650" y="5166725"/>
              <a:ext cx="18600" cy="4150"/>
            </a:xfrm>
            <a:custGeom>
              <a:rect b="b" l="l" r="r" t="t"/>
              <a:pathLst>
                <a:path extrusionOk="0" fill="none" h="166" w="744">
                  <a:moveTo>
                    <a:pt x="0" y="1"/>
                  </a:moveTo>
                  <a:lnTo>
                    <a:pt x="0" y="1"/>
                  </a:lnTo>
                  <a:lnTo>
                    <a:pt x="702" y="166"/>
                  </a:lnTo>
                  <a:lnTo>
                    <a:pt x="702" y="166"/>
                  </a:lnTo>
                  <a:lnTo>
                    <a:pt x="743" y="1"/>
                  </a:lnTo>
                  <a:lnTo>
                    <a:pt x="743"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5775525" y="5167250"/>
              <a:ext cx="4175" cy="12925"/>
            </a:xfrm>
            <a:custGeom>
              <a:rect b="b" l="l" r="r" t="t"/>
              <a:pathLst>
                <a:path extrusionOk="0" h="517" w="167">
                  <a:moveTo>
                    <a:pt x="63" y="0"/>
                  </a:moveTo>
                  <a:lnTo>
                    <a:pt x="42" y="165"/>
                  </a:lnTo>
                  <a:lnTo>
                    <a:pt x="1" y="496"/>
                  </a:lnTo>
                  <a:lnTo>
                    <a:pt x="166" y="516"/>
                  </a:lnTo>
                  <a:lnTo>
                    <a:pt x="125" y="186"/>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5775525" y="5167250"/>
              <a:ext cx="4175" cy="12925"/>
            </a:xfrm>
            <a:custGeom>
              <a:rect b="b" l="l" r="r" t="t"/>
              <a:pathLst>
                <a:path extrusionOk="0" fill="none" h="517" w="167">
                  <a:moveTo>
                    <a:pt x="63" y="0"/>
                  </a:moveTo>
                  <a:lnTo>
                    <a:pt x="63" y="0"/>
                  </a:lnTo>
                  <a:lnTo>
                    <a:pt x="42" y="165"/>
                  </a:lnTo>
                  <a:lnTo>
                    <a:pt x="1" y="496"/>
                  </a:lnTo>
                  <a:lnTo>
                    <a:pt x="1" y="496"/>
                  </a:lnTo>
                  <a:lnTo>
                    <a:pt x="166" y="516"/>
                  </a:lnTo>
                  <a:lnTo>
                    <a:pt x="166" y="516"/>
                  </a:lnTo>
                  <a:lnTo>
                    <a:pt x="125" y="186"/>
                  </a:lnTo>
                  <a:lnTo>
                    <a:pt x="104" y="0"/>
                  </a:lnTo>
                  <a:lnTo>
                    <a:pt x="104"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5732200" y="5166725"/>
              <a:ext cx="2600" cy="4675"/>
            </a:xfrm>
            <a:custGeom>
              <a:rect b="b" l="l" r="r" t="t"/>
              <a:pathLst>
                <a:path extrusionOk="0" h="187" w="104">
                  <a:moveTo>
                    <a:pt x="41" y="1"/>
                  </a:moveTo>
                  <a:lnTo>
                    <a:pt x="0" y="166"/>
                  </a:lnTo>
                  <a:lnTo>
                    <a:pt x="103" y="186"/>
                  </a:lnTo>
                  <a:lnTo>
                    <a:pt x="62"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5732200" y="5166725"/>
              <a:ext cx="2600" cy="4675"/>
            </a:xfrm>
            <a:custGeom>
              <a:rect b="b" l="l" r="r" t="t"/>
              <a:pathLst>
                <a:path extrusionOk="0" fill="none" h="187" w="104">
                  <a:moveTo>
                    <a:pt x="41" y="1"/>
                  </a:moveTo>
                  <a:lnTo>
                    <a:pt x="41" y="1"/>
                  </a:lnTo>
                  <a:lnTo>
                    <a:pt x="0" y="166"/>
                  </a:lnTo>
                  <a:lnTo>
                    <a:pt x="0" y="166"/>
                  </a:lnTo>
                  <a:lnTo>
                    <a:pt x="103" y="186"/>
                  </a:lnTo>
                  <a:lnTo>
                    <a:pt x="103" y="186"/>
                  </a:lnTo>
                  <a:lnTo>
                    <a:pt x="62" y="1"/>
                  </a:lnTo>
                  <a:lnTo>
                    <a:pt x="62" y="1"/>
                  </a:lnTo>
                  <a:lnTo>
                    <a:pt x="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5872025" y="5167750"/>
              <a:ext cx="5200" cy="24300"/>
            </a:xfrm>
            <a:custGeom>
              <a:rect b="b" l="l" r="r" t="t"/>
              <a:pathLst>
                <a:path extrusionOk="0" h="972" w="208">
                  <a:moveTo>
                    <a:pt x="83" y="1"/>
                  </a:moveTo>
                  <a:lnTo>
                    <a:pt x="42" y="125"/>
                  </a:lnTo>
                  <a:lnTo>
                    <a:pt x="22" y="331"/>
                  </a:lnTo>
                  <a:lnTo>
                    <a:pt x="1" y="971"/>
                  </a:lnTo>
                  <a:lnTo>
                    <a:pt x="207" y="971"/>
                  </a:lnTo>
                  <a:lnTo>
                    <a:pt x="166" y="331"/>
                  </a:lnTo>
                  <a:lnTo>
                    <a:pt x="145" y="125"/>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5872025" y="5167750"/>
              <a:ext cx="5200" cy="24300"/>
            </a:xfrm>
            <a:custGeom>
              <a:rect b="b" l="l" r="r" t="t"/>
              <a:pathLst>
                <a:path extrusionOk="0" fill="none" h="972" w="208">
                  <a:moveTo>
                    <a:pt x="83" y="1"/>
                  </a:moveTo>
                  <a:lnTo>
                    <a:pt x="83" y="1"/>
                  </a:lnTo>
                  <a:lnTo>
                    <a:pt x="42" y="125"/>
                  </a:lnTo>
                  <a:lnTo>
                    <a:pt x="22" y="331"/>
                  </a:lnTo>
                  <a:lnTo>
                    <a:pt x="1" y="971"/>
                  </a:lnTo>
                  <a:lnTo>
                    <a:pt x="1" y="971"/>
                  </a:lnTo>
                  <a:lnTo>
                    <a:pt x="207" y="971"/>
                  </a:lnTo>
                  <a:lnTo>
                    <a:pt x="207" y="971"/>
                  </a:lnTo>
                  <a:lnTo>
                    <a:pt x="166" y="331"/>
                  </a:lnTo>
                  <a:lnTo>
                    <a:pt x="145" y="125"/>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5828175" y="5167250"/>
              <a:ext cx="4675" cy="20650"/>
            </a:xfrm>
            <a:custGeom>
              <a:rect b="b" l="l" r="r" t="t"/>
              <a:pathLst>
                <a:path extrusionOk="0" h="826" w="187">
                  <a:moveTo>
                    <a:pt x="62" y="0"/>
                  </a:moveTo>
                  <a:lnTo>
                    <a:pt x="21" y="289"/>
                  </a:lnTo>
                  <a:lnTo>
                    <a:pt x="0" y="805"/>
                  </a:lnTo>
                  <a:lnTo>
                    <a:pt x="186" y="826"/>
                  </a:lnTo>
                  <a:lnTo>
                    <a:pt x="145" y="289"/>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5828175" y="5167250"/>
              <a:ext cx="4675" cy="20650"/>
            </a:xfrm>
            <a:custGeom>
              <a:rect b="b" l="l" r="r" t="t"/>
              <a:pathLst>
                <a:path extrusionOk="0" fill="none" h="826" w="187">
                  <a:moveTo>
                    <a:pt x="62" y="0"/>
                  </a:moveTo>
                  <a:lnTo>
                    <a:pt x="62" y="0"/>
                  </a:lnTo>
                  <a:lnTo>
                    <a:pt x="21" y="289"/>
                  </a:lnTo>
                  <a:lnTo>
                    <a:pt x="0" y="805"/>
                  </a:lnTo>
                  <a:lnTo>
                    <a:pt x="0" y="805"/>
                  </a:lnTo>
                  <a:lnTo>
                    <a:pt x="186" y="826"/>
                  </a:lnTo>
                  <a:lnTo>
                    <a:pt x="186" y="826"/>
                  </a:lnTo>
                  <a:lnTo>
                    <a:pt x="145" y="289"/>
                  </a:lnTo>
                  <a:lnTo>
                    <a:pt x="104" y="0"/>
                  </a:lnTo>
                  <a:lnTo>
                    <a:pt x="104" y="0"/>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5968525" y="5167750"/>
              <a:ext cx="5700" cy="28925"/>
            </a:xfrm>
            <a:custGeom>
              <a:rect b="b" l="l" r="r" t="t"/>
              <a:pathLst>
                <a:path extrusionOk="0" h="1157" w="228">
                  <a:moveTo>
                    <a:pt x="83" y="1"/>
                  </a:moveTo>
                  <a:lnTo>
                    <a:pt x="63" y="145"/>
                  </a:lnTo>
                  <a:lnTo>
                    <a:pt x="42" y="414"/>
                  </a:lnTo>
                  <a:lnTo>
                    <a:pt x="1" y="1136"/>
                  </a:lnTo>
                  <a:lnTo>
                    <a:pt x="228" y="1157"/>
                  </a:lnTo>
                  <a:lnTo>
                    <a:pt x="187" y="414"/>
                  </a:lnTo>
                  <a:lnTo>
                    <a:pt x="166" y="166"/>
                  </a:lnTo>
                  <a:lnTo>
                    <a:pt x="14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5968525" y="5167750"/>
              <a:ext cx="5700" cy="28925"/>
            </a:xfrm>
            <a:custGeom>
              <a:rect b="b" l="l" r="r" t="t"/>
              <a:pathLst>
                <a:path extrusionOk="0" fill="none" h="1157" w="228">
                  <a:moveTo>
                    <a:pt x="83" y="1"/>
                  </a:moveTo>
                  <a:lnTo>
                    <a:pt x="83" y="1"/>
                  </a:lnTo>
                  <a:lnTo>
                    <a:pt x="63" y="145"/>
                  </a:lnTo>
                  <a:lnTo>
                    <a:pt x="42" y="414"/>
                  </a:lnTo>
                  <a:lnTo>
                    <a:pt x="1" y="1136"/>
                  </a:lnTo>
                  <a:lnTo>
                    <a:pt x="1" y="1136"/>
                  </a:lnTo>
                  <a:lnTo>
                    <a:pt x="228" y="1157"/>
                  </a:lnTo>
                  <a:lnTo>
                    <a:pt x="228" y="1157"/>
                  </a:lnTo>
                  <a:lnTo>
                    <a:pt x="187" y="414"/>
                  </a:lnTo>
                  <a:lnTo>
                    <a:pt x="166" y="166"/>
                  </a:lnTo>
                  <a:lnTo>
                    <a:pt x="145" y="1"/>
                  </a:lnTo>
                  <a:lnTo>
                    <a:pt x="14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5924675" y="5167750"/>
              <a:ext cx="5175" cy="27900"/>
            </a:xfrm>
            <a:custGeom>
              <a:rect b="b" l="l" r="r" t="t"/>
              <a:pathLst>
                <a:path extrusionOk="0" h="1116" w="207">
                  <a:moveTo>
                    <a:pt x="83" y="1"/>
                  </a:moveTo>
                  <a:lnTo>
                    <a:pt x="62" y="145"/>
                  </a:lnTo>
                  <a:lnTo>
                    <a:pt x="42" y="393"/>
                  </a:lnTo>
                  <a:lnTo>
                    <a:pt x="0" y="1095"/>
                  </a:lnTo>
                  <a:lnTo>
                    <a:pt x="207" y="1116"/>
                  </a:lnTo>
                  <a:lnTo>
                    <a:pt x="165" y="393"/>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5924675" y="5167750"/>
              <a:ext cx="5175" cy="27900"/>
            </a:xfrm>
            <a:custGeom>
              <a:rect b="b" l="l" r="r" t="t"/>
              <a:pathLst>
                <a:path extrusionOk="0" fill="none" h="1116" w="207">
                  <a:moveTo>
                    <a:pt x="83" y="1"/>
                  </a:moveTo>
                  <a:lnTo>
                    <a:pt x="83" y="1"/>
                  </a:lnTo>
                  <a:lnTo>
                    <a:pt x="62" y="145"/>
                  </a:lnTo>
                  <a:lnTo>
                    <a:pt x="42" y="393"/>
                  </a:lnTo>
                  <a:lnTo>
                    <a:pt x="0" y="1095"/>
                  </a:lnTo>
                  <a:lnTo>
                    <a:pt x="0" y="1095"/>
                  </a:lnTo>
                  <a:lnTo>
                    <a:pt x="207" y="1116"/>
                  </a:lnTo>
                  <a:lnTo>
                    <a:pt x="207" y="1116"/>
                  </a:lnTo>
                  <a:lnTo>
                    <a:pt x="165" y="393"/>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6065550" y="5167750"/>
              <a:ext cx="5175" cy="26350"/>
            </a:xfrm>
            <a:custGeom>
              <a:rect b="b" l="l" r="r" t="t"/>
              <a:pathLst>
                <a:path extrusionOk="0" h="1054" w="207">
                  <a:moveTo>
                    <a:pt x="83" y="1"/>
                  </a:moveTo>
                  <a:lnTo>
                    <a:pt x="62" y="145"/>
                  </a:lnTo>
                  <a:lnTo>
                    <a:pt x="42" y="372"/>
                  </a:lnTo>
                  <a:lnTo>
                    <a:pt x="0" y="1054"/>
                  </a:lnTo>
                  <a:lnTo>
                    <a:pt x="207" y="1054"/>
                  </a:lnTo>
                  <a:lnTo>
                    <a:pt x="186" y="37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6065550" y="5167750"/>
              <a:ext cx="5175" cy="26350"/>
            </a:xfrm>
            <a:custGeom>
              <a:rect b="b" l="l" r="r" t="t"/>
              <a:pathLst>
                <a:path extrusionOk="0" fill="none" h="1054" w="207">
                  <a:moveTo>
                    <a:pt x="124" y="1"/>
                  </a:moveTo>
                  <a:lnTo>
                    <a:pt x="124" y="1"/>
                  </a:lnTo>
                  <a:lnTo>
                    <a:pt x="83" y="1"/>
                  </a:lnTo>
                  <a:lnTo>
                    <a:pt x="83" y="1"/>
                  </a:lnTo>
                  <a:lnTo>
                    <a:pt x="62" y="145"/>
                  </a:lnTo>
                  <a:lnTo>
                    <a:pt x="42" y="372"/>
                  </a:lnTo>
                  <a:lnTo>
                    <a:pt x="0" y="1054"/>
                  </a:lnTo>
                  <a:lnTo>
                    <a:pt x="0" y="1054"/>
                  </a:lnTo>
                  <a:lnTo>
                    <a:pt x="207" y="1054"/>
                  </a:lnTo>
                  <a:lnTo>
                    <a:pt x="207" y="1054"/>
                  </a:lnTo>
                  <a:lnTo>
                    <a:pt x="186" y="372"/>
                  </a:lnTo>
                  <a:lnTo>
                    <a:pt x="145" y="145"/>
                  </a:lnTo>
                  <a:lnTo>
                    <a:pt x="1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6021175" y="5167750"/>
              <a:ext cx="5700" cy="28425"/>
            </a:xfrm>
            <a:custGeom>
              <a:rect b="b" l="l" r="r" t="t"/>
              <a:pathLst>
                <a:path extrusionOk="0" h="1137" w="228">
                  <a:moveTo>
                    <a:pt x="103" y="1"/>
                  </a:moveTo>
                  <a:lnTo>
                    <a:pt x="62" y="145"/>
                  </a:lnTo>
                  <a:lnTo>
                    <a:pt x="42" y="393"/>
                  </a:lnTo>
                  <a:lnTo>
                    <a:pt x="0" y="1136"/>
                  </a:lnTo>
                  <a:lnTo>
                    <a:pt x="227" y="1116"/>
                  </a:lnTo>
                  <a:lnTo>
                    <a:pt x="186" y="393"/>
                  </a:lnTo>
                  <a:lnTo>
                    <a:pt x="165" y="145"/>
                  </a:lnTo>
                  <a:lnTo>
                    <a:pt x="14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6021175" y="5167750"/>
              <a:ext cx="5700" cy="28425"/>
            </a:xfrm>
            <a:custGeom>
              <a:rect b="b" l="l" r="r" t="t"/>
              <a:pathLst>
                <a:path extrusionOk="0" fill="none" h="1137" w="228">
                  <a:moveTo>
                    <a:pt x="145" y="1"/>
                  </a:moveTo>
                  <a:lnTo>
                    <a:pt x="145" y="1"/>
                  </a:lnTo>
                  <a:lnTo>
                    <a:pt x="103" y="1"/>
                  </a:lnTo>
                  <a:lnTo>
                    <a:pt x="103" y="1"/>
                  </a:lnTo>
                  <a:lnTo>
                    <a:pt x="62" y="145"/>
                  </a:lnTo>
                  <a:lnTo>
                    <a:pt x="42" y="393"/>
                  </a:lnTo>
                  <a:lnTo>
                    <a:pt x="0" y="1136"/>
                  </a:lnTo>
                  <a:lnTo>
                    <a:pt x="0" y="1136"/>
                  </a:lnTo>
                  <a:lnTo>
                    <a:pt x="227" y="1116"/>
                  </a:lnTo>
                  <a:lnTo>
                    <a:pt x="227" y="1116"/>
                  </a:lnTo>
                  <a:lnTo>
                    <a:pt x="186" y="393"/>
                  </a:lnTo>
                  <a:lnTo>
                    <a:pt x="165" y="145"/>
                  </a:lnTo>
                  <a:lnTo>
                    <a:pt x="14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6162550" y="5167750"/>
              <a:ext cx="4675" cy="19125"/>
            </a:xfrm>
            <a:custGeom>
              <a:rect b="b" l="l" r="r" t="t"/>
              <a:pathLst>
                <a:path extrusionOk="0" h="765" w="187">
                  <a:moveTo>
                    <a:pt x="83" y="1"/>
                  </a:moveTo>
                  <a:lnTo>
                    <a:pt x="42" y="269"/>
                  </a:lnTo>
                  <a:lnTo>
                    <a:pt x="1" y="765"/>
                  </a:lnTo>
                  <a:lnTo>
                    <a:pt x="187" y="744"/>
                  </a:lnTo>
                  <a:lnTo>
                    <a:pt x="166" y="249"/>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6162550" y="5167750"/>
              <a:ext cx="4675" cy="19125"/>
            </a:xfrm>
            <a:custGeom>
              <a:rect b="b" l="l" r="r" t="t"/>
              <a:pathLst>
                <a:path extrusionOk="0" fill="none" h="765" w="187">
                  <a:moveTo>
                    <a:pt x="125" y="1"/>
                  </a:moveTo>
                  <a:lnTo>
                    <a:pt x="125" y="1"/>
                  </a:lnTo>
                  <a:lnTo>
                    <a:pt x="83" y="1"/>
                  </a:lnTo>
                  <a:lnTo>
                    <a:pt x="83" y="1"/>
                  </a:lnTo>
                  <a:lnTo>
                    <a:pt x="42" y="269"/>
                  </a:lnTo>
                  <a:lnTo>
                    <a:pt x="1" y="765"/>
                  </a:lnTo>
                  <a:lnTo>
                    <a:pt x="1" y="765"/>
                  </a:lnTo>
                  <a:lnTo>
                    <a:pt x="187" y="744"/>
                  </a:lnTo>
                  <a:lnTo>
                    <a:pt x="187" y="744"/>
                  </a:lnTo>
                  <a:lnTo>
                    <a:pt x="166" y="249"/>
                  </a:lnTo>
                  <a:lnTo>
                    <a:pt x="12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6118700" y="5167750"/>
              <a:ext cx="4675" cy="22750"/>
            </a:xfrm>
            <a:custGeom>
              <a:rect b="b" l="l" r="r" t="t"/>
              <a:pathLst>
                <a:path extrusionOk="0" h="910" w="187">
                  <a:moveTo>
                    <a:pt x="62" y="1"/>
                  </a:moveTo>
                  <a:lnTo>
                    <a:pt x="21" y="311"/>
                  </a:lnTo>
                  <a:lnTo>
                    <a:pt x="0" y="909"/>
                  </a:lnTo>
                  <a:lnTo>
                    <a:pt x="0" y="909"/>
                  </a:lnTo>
                  <a:lnTo>
                    <a:pt x="186" y="888"/>
                  </a:lnTo>
                  <a:lnTo>
                    <a:pt x="166" y="311"/>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6118700" y="5167750"/>
              <a:ext cx="4675" cy="22750"/>
            </a:xfrm>
            <a:custGeom>
              <a:rect b="b" l="l" r="r" t="t"/>
              <a:pathLst>
                <a:path extrusionOk="0" fill="none" h="910" w="187">
                  <a:moveTo>
                    <a:pt x="124" y="1"/>
                  </a:moveTo>
                  <a:lnTo>
                    <a:pt x="124" y="1"/>
                  </a:lnTo>
                  <a:lnTo>
                    <a:pt x="62" y="1"/>
                  </a:lnTo>
                  <a:lnTo>
                    <a:pt x="62" y="1"/>
                  </a:lnTo>
                  <a:lnTo>
                    <a:pt x="21" y="311"/>
                  </a:lnTo>
                  <a:lnTo>
                    <a:pt x="0" y="909"/>
                  </a:lnTo>
                  <a:lnTo>
                    <a:pt x="0" y="909"/>
                  </a:lnTo>
                  <a:lnTo>
                    <a:pt x="186" y="888"/>
                  </a:lnTo>
                  <a:lnTo>
                    <a:pt x="186" y="888"/>
                  </a:lnTo>
                  <a:lnTo>
                    <a:pt x="166" y="311"/>
                  </a:lnTo>
                  <a:lnTo>
                    <a:pt x="1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6260100" y="5167750"/>
              <a:ext cx="3625" cy="9850"/>
            </a:xfrm>
            <a:custGeom>
              <a:rect b="b" l="l" r="r" t="t"/>
              <a:pathLst>
                <a:path extrusionOk="0" h="394" w="145">
                  <a:moveTo>
                    <a:pt x="62" y="1"/>
                  </a:moveTo>
                  <a:lnTo>
                    <a:pt x="21" y="145"/>
                  </a:lnTo>
                  <a:lnTo>
                    <a:pt x="0" y="393"/>
                  </a:lnTo>
                  <a:lnTo>
                    <a:pt x="145" y="393"/>
                  </a:lnTo>
                  <a:lnTo>
                    <a:pt x="124" y="145"/>
                  </a:lnTo>
                  <a:lnTo>
                    <a:pt x="10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6260100" y="5167750"/>
              <a:ext cx="3625" cy="9850"/>
            </a:xfrm>
            <a:custGeom>
              <a:rect b="b" l="l" r="r" t="t"/>
              <a:pathLst>
                <a:path extrusionOk="0" fill="none" h="394" w="145">
                  <a:moveTo>
                    <a:pt x="62" y="1"/>
                  </a:moveTo>
                  <a:lnTo>
                    <a:pt x="62" y="1"/>
                  </a:lnTo>
                  <a:lnTo>
                    <a:pt x="21" y="145"/>
                  </a:lnTo>
                  <a:lnTo>
                    <a:pt x="0" y="393"/>
                  </a:lnTo>
                  <a:lnTo>
                    <a:pt x="0" y="393"/>
                  </a:lnTo>
                  <a:lnTo>
                    <a:pt x="145" y="393"/>
                  </a:lnTo>
                  <a:lnTo>
                    <a:pt x="145" y="393"/>
                  </a:lnTo>
                  <a:lnTo>
                    <a:pt x="124" y="145"/>
                  </a:lnTo>
                  <a:lnTo>
                    <a:pt x="103" y="1"/>
                  </a:lnTo>
                  <a:lnTo>
                    <a:pt x="6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6215700" y="5167250"/>
              <a:ext cx="4175" cy="14475"/>
            </a:xfrm>
            <a:custGeom>
              <a:rect b="b" l="l" r="r" t="t"/>
              <a:pathLst>
                <a:path extrusionOk="0" h="579" w="167">
                  <a:moveTo>
                    <a:pt x="63" y="0"/>
                  </a:moveTo>
                  <a:lnTo>
                    <a:pt x="42" y="207"/>
                  </a:lnTo>
                  <a:lnTo>
                    <a:pt x="1" y="578"/>
                  </a:lnTo>
                  <a:lnTo>
                    <a:pt x="166" y="578"/>
                  </a:lnTo>
                  <a:lnTo>
                    <a:pt x="145" y="207"/>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6215700" y="5167250"/>
              <a:ext cx="4175" cy="14475"/>
            </a:xfrm>
            <a:custGeom>
              <a:rect b="b" l="l" r="r" t="t"/>
              <a:pathLst>
                <a:path extrusionOk="0" fill="none" h="579" w="167">
                  <a:moveTo>
                    <a:pt x="63" y="0"/>
                  </a:moveTo>
                  <a:lnTo>
                    <a:pt x="63" y="0"/>
                  </a:lnTo>
                  <a:lnTo>
                    <a:pt x="42" y="207"/>
                  </a:lnTo>
                  <a:lnTo>
                    <a:pt x="1" y="578"/>
                  </a:lnTo>
                  <a:lnTo>
                    <a:pt x="1" y="578"/>
                  </a:lnTo>
                  <a:lnTo>
                    <a:pt x="166" y="578"/>
                  </a:lnTo>
                  <a:lnTo>
                    <a:pt x="166" y="578"/>
                  </a:lnTo>
                  <a:lnTo>
                    <a:pt x="145" y="207"/>
                  </a:lnTo>
                  <a:lnTo>
                    <a:pt x="104" y="0"/>
                  </a:lnTo>
                  <a:lnTo>
                    <a:pt x="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6357625" y="5167750"/>
              <a:ext cx="2600" cy="2625"/>
            </a:xfrm>
            <a:custGeom>
              <a:rect b="b" l="l" r="r" t="t"/>
              <a:pathLst>
                <a:path extrusionOk="0" h="105" w="104">
                  <a:moveTo>
                    <a:pt x="21" y="1"/>
                  </a:moveTo>
                  <a:lnTo>
                    <a:pt x="0" y="104"/>
                  </a:lnTo>
                  <a:lnTo>
                    <a:pt x="104" y="104"/>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6357625" y="5167750"/>
              <a:ext cx="2600" cy="2625"/>
            </a:xfrm>
            <a:custGeom>
              <a:rect b="b" l="l" r="r" t="t"/>
              <a:pathLst>
                <a:path extrusionOk="0" fill="none" h="105" w="104">
                  <a:moveTo>
                    <a:pt x="21" y="1"/>
                  </a:moveTo>
                  <a:lnTo>
                    <a:pt x="21" y="1"/>
                  </a:lnTo>
                  <a:lnTo>
                    <a:pt x="0" y="104"/>
                  </a:lnTo>
                  <a:lnTo>
                    <a:pt x="0" y="104"/>
                  </a:lnTo>
                  <a:lnTo>
                    <a:pt x="104" y="104"/>
                  </a:lnTo>
                  <a:lnTo>
                    <a:pt x="104" y="104"/>
                  </a:lnTo>
                  <a:lnTo>
                    <a:pt x="83" y="1"/>
                  </a:lnTo>
                  <a:lnTo>
                    <a:pt x="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6313250" y="5167750"/>
              <a:ext cx="3100" cy="5700"/>
            </a:xfrm>
            <a:custGeom>
              <a:rect b="b" l="l" r="r" t="t"/>
              <a:pathLst>
                <a:path extrusionOk="0" h="228" w="124">
                  <a:moveTo>
                    <a:pt x="41" y="1"/>
                  </a:moveTo>
                  <a:lnTo>
                    <a:pt x="0" y="228"/>
                  </a:lnTo>
                  <a:lnTo>
                    <a:pt x="124" y="228"/>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6313250" y="5167750"/>
              <a:ext cx="3100" cy="5700"/>
            </a:xfrm>
            <a:custGeom>
              <a:rect b="b" l="l" r="r" t="t"/>
              <a:pathLst>
                <a:path extrusionOk="0" fill="none" h="228" w="124">
                  <a:moveTo>
                    <a:pt x="41" y="1"/>
                  </a:moveTo>
                  <a:lnTo>
                    <a:pt x="41" y="1"/>
                  </a:lnTo>
                  <a:lnTo>
                    <a:pt x="0" y="228"/>
                  </a:lnTo>
                  <a:lnTo>
                    <a:pt x="0" y="228"/>
                  </a:lnTo>
                  <a:lnTo>
                    <a:pt x="124" y="228"/>
                  </a:lnTo>
                  <a:lnTo>
                    <a:pt x="124" y="228"/>
                  </a:lnTo>
                  <a:lnTo>
                    <a:pt x="83" y="1"/>
                  </a:lnTo>
                  <a:lnTo>
                    <a:pt x="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5711025" y="5165700"/>
              <a:ext cx="493350" cy="2075"/>
            </a:xfrm>
            <a:custGeom>
              <a:rect b="b" l="l" r="r" t="t"/>
              <a:pathLst>
                <a:path extrusionOk="0" h="83" w="19734">
                  <a:moveTo>
                    <a:pt x="1" y="0"/>
                  </a:moveTo>
                  <a:lnTo>
                    <a:pt x="145" y="42"/>
                  </a:lnTo>
                  <a:lnTo>
                    <a:pt x="909" y="42"/>
                  </a:lnTo>
                  <a:lnTo>
                    <a:pt x="2643" y="62"/>
                  </a:lnTo>
                  <a:lnTo>
                    <a:pt x="4790" y="62"/>
                  </a:lnTo>
                  <a:lnTo>
                    <a:pt x="6523" y="83"/>
                  </a:lnTo>
                  <a:lnTo>
                    <a:pt x="18186" y="83"/>
                  </a:lnTo>
                  <a:lnTo>
                    <a:pt x="19734" y="62"/>
                  </a:lnTo>
                  <a:lnTo>
                    <a:pt x="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5711025" y="5165700"/>
              <a:ext cx="493350" cy="2075"/>
            </a:xfrm>
            <a:custGeom>
              <a:rect b="b" l="l" r="r" t="t"/>
              <a:pathLst>
                <a:path extrusionOk="0" fill="none" h="83" w="19734">
                  <a:moveTo>
                    <a:pt x="1" y="0"/>
                  </a:moveTo>
                  <a:lnTo>
                    <a:pt x="1" y="0"/>
                  </a:lnTo>
                  <a:lnTo>
                    <a:pt x="145" y="42"/>
                  </a:lnTo>
                  <a:lnTo>
                    <a:pt x="145" y="42"/>
                  </a:lnTo>
                  <a:lnTo>
                    <a:pt x="888" y="42"/>
                  </a:lnTo>
                  <a:lnTo>
                    <a:pt x="888" y="42"/>
                  </a:lnTo>
                  <a:lnTo>
                    <a:pt x="909" y="42"/>
                  </a:lnTo>
                  <a:lnTo>
                    <a:pt x="909" y="42"/>
                  </a:lnTo>
                  <a:lnTo>
                    <a:pt x="2643" y="62"/>
                  </a:lnTo>
                  <a:lnTo>
                    <a:pt x="2643" y="62"/>
                  </a:lnTo>
                  <a:lnTo>
                    <a:pt x="2684" y="62"/>
                  </a:lnTo>
                  <a:lnTo>
                    <a:pt x="2684" y="62"/>
                  </a:lnTo>
                  <a:lnTo>
                    <a:pt x="4748" y="62"/>
                  </a:lnTo>
                  <a:lnTo>
                    <a:pt x="4748" y="62"/>
                  </a:lnTo>
                  <a:lnTo>
                    <a:pt x="4790" y="62"/>
                  </a:lnTo>
                  <a:lnTo>
                    <a:pt x="4790" y="62"/>
                  </a:lnTo>
                  <a:lnTo>
                    <a:pt x="6523" y="83"/>
                  </a:lnTo>
                  <a:lnTo>
                    <a:pt x="6523" y="83"/>
                  </a:lnTo>
                  <a:lnTo>
                    <a:pt x="6565" y="83"/>
                  </a:lnTo>
                  <a:lnTo>
                    <a:pt x="6565" y="83"/>
                  </a:lnTo>
                  <a:lnTo>
                    <a:pt x="8629" y="83"/>
                  </a:lnTo>
                  <a:lnTo>
                    <a:pt x="8629" y="83"/>
                  </a:lnTo>
                  <a:lnTo>
                    <a:pt x="8670" y="83"/>
                  </a:lnTo>
                  <a:lnTo>
                    <a:pt x="8670" y="83"/>
                  </a:lnTo>
                  <a:lnTo>
                    <a:pt x="10383" y="83"/>
                  </a:lnTo>
                  <a:lnTo>
                    <a:pt x="10383" y="83"/>
                  </a:lnTo>
                  <a:lnTo>
                    <a:pt x="10445" y="83"/>
                  </a:lnTo>
                  <a:lnTo>
                    <a:pt x="10445" y="83"/>
                  </a:lnTo>
                  <a:lnTo>
                    <a:pt x="11684" y="83"/>
                  </a:lnTo>
                  <a:lnTo>
                    <a:pt x="11684" y="83"/>
                  </a:lnTo>
                  <a:lnTo>
                    <a:pt x="12509" y="83"/>
                  </a:lnTo>
                  <a:lnTo>
                    <a:pt x="12509" y="83"/>
                  </a:lnTo>
                  <a:lnTo>
                    <a:pt x="12551" y="83"/>
                  </a:lnTo>
                  <a:lnTo>
                    <a:pt x="12551" y="83"/>
                  </a:lnTo>
                  <a:lnTo>
                    <a:pt x="14264" y="83"/>
                  </a:lnTo>
                  <a:lnTo>
                    <a:pt x="14264" y="83"/>
                  </a:lnTo>
                  <a:lnTo>
                    <a:pt x="14305" y="83"/>
                  </a:lnTo>
                  <a:lnTo>
                    <a:pt x="14305" y="83"/>
                  </a:lnTo>
                  <a:lnTo>
                    <a:pt x="16369" y="83"/>
                  </a:lnTo>
                  <a:lnTo>
                    <a:pt x="16369" y="83"/>
                  </a:lnTo>
                  <a:lnTo>
                    <a:pt x="16431" y="83"/>
                  </a:lnTo>
                  <a:lnTo>
                    <a:pt x="16431" y="83"/>
                  </a:lnTo>
                  <a:lnTo>
                    <a:pt x="18144" y="83"/>
                  </a:lnTo>
                  <a:lnTo>
                    <a:pt x="18144" y="83"/>
                  </a:lnTo>
                  <a:lnTo>
                    <a:pt x="18186" y="83"/>
                  </a:lnTo>
                  <a:lnTo>
                    <a:pt x="18186" y="83"/>
                  </a:lnTo>
                  <a:lnTo>
                    <a:pt x="19734" y="62"/>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6434000" y="5167750"/>
              <a:ext cx="22200" cy="550"/>
            </a:xfrm>
            <a:custGeom>
              <a:rect b="b" l="l" r="r" t="t"/>
              <a:pathLst>
                <a:path extrusionOk="0" h="22" w="888">
                  <a:moveTo>
                    <a:pt x="310" y="1"/>
                  </a:moveTo>
                  <a:lnTo>
                    <a:pt x="0" y="22"/>
                  </a:lnTo>
                  <a:lnTo>
                    <a:pt x="888" y="22"/>
                  </a:lnTo>
                  <a:lnTo>
                    <a:pt x="31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6434000" y="5167750"/>
              <a:ext cx="22200" cy="550"/>
            </a:xfrm>
            <a:custGeom>
              <a:rect b="b" l="l" r="r" t="t"/>
              <a:pathLst>
                <a:path extrusionOk="0" fill="none" h="22" w="888">
                  <a:moveTo>
                    <a:pt x="310" y="1"/>
                  </a:moveTo>
                  <a:lnTo>
                    <a:pt x="310" y="1"/>
                  </a:lnTo>
                  <a:lnTo>
                    <a:pt x="0" y="22"/>
                  </a:lnTo>
                  <a:lnTo>
                    <a:pt x="888" y="22"/>
                  </a:lnTo>
                  <a:lnTo>
                    <a:pt x="888" y="22"/>
                  </a:lnTo>
                  <a:lnTo>
                    <a:pt x="31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5679550" y="5312250"/>
              <a:ext cx="11900" cy="550"/>
            </a:xfrm>
            <a:custGeom>
              <a:rect b="b" l="l" r="r" t="t"/>
              <a:pathLst>
                <a:path extrusionOk="0" h="22" w="476">
                  <a:moveTo>
                    <a:pt x="1" y="0"/>
                  </a:moveTo>
                  <a:lnTo>
                    <a:pt x="83" y="21"/>
                  </a:lnTo>
                  <a:lnTo>
                    <a:pt x="47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5679550" y="5312250"/>
              <a:ext cx="11900" cy="550"/>
            </a:xfrm>
            <a:custGeom>
              <a:rect b="b" l="l" r="r" t="t"/>
              <a:pathLst>
                <a:path extrusionOk="0" fill="none" h="22" w="476">
                  <a:moveTo>
                    <a:pt x="1" y="0"/>
                  </a:moveTo>
                  <a:lnTo>
                    <a:pt x="1" y="0"/>
                  </a:lnTo>
                  <a:lnTo>
                    <a:pt x="83" y="21"/>
                  </a:lnTo>
                  <a:lnTo>
                    <a:pt x="83" y="21"/>
                  </a:lnTo>
                  <a:lnTo>
                    <a:pt x="475"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5685750" y="5313800"/>
              <a:ext cx="321500" cy="28925"/>
            </a:xfrm>
            <a:custGeom>
              <a:rect b="b" l="l" r="r" t="t"/>
              <a:pathLst>
                <a:path extrusionOk="0" h="1157" w="12860">
                  <a:moveTo>
                    <a:pt x="0" y="0"/>
                  </a:moveTo>
                  <a:lnTo>
                    <a:pt x="1218" y="269"/>
                  </a:lnTo>
                  <a:lnTo>
                    <a:pt x="1239" y="104"/>
                  </a:lnTo>
                  <a:lnTo>
                    <a:pt x="1260" y="62"/>
                  </a:lnTo>
                  <a:lnTo>
                    <a:pt x="1280" y="62"/>
                  </a:lnTo>
                  <a:lnTo>
                    <a:pt x="1301" y="124"/>
                  </a:lnTo>
                  <a:lnTo>
                    <a:pt x="1321" y="289"/>
                  </a:lnTo>
                  <a:lnTo>
                    <a:pt x="2126" y="434"/>
                  </a:lnTo>
                  <a:lnTo>
                    <a:pt x="2952" y="578"/>
                  </a:lnTo>
                  <a:lnTo>
                    <a:pt x="2993" y="186"/>
                  </a:lnTo>
                  <a:lnTo>
                    <a:pt x="3014" y="83"/>
                  </a:lnTo>
                  <a:lnTo>
                    <a:pt x="3035" y="62"/>
                  </a:lnTo>
                  <a:lnTo>
                    <a:pt x="3055" y="83"/>
                  </a:lnTo>
                  <a:lnTo>
                    <a:pt x="3076" y="207"/>
                  </a:lnTo>
                  <a:lnTo>
                    <a:pt x="3117" y="599"/>
                  </a:lnTo>
                  <a:lnTo>
                    <a:pt x="4067" y="743"/>
                  </a:lnTo>
                  <a:lnTo>
                    <a:pt x="5058" y="867"/>
                  </a:lnTo>
                  <a:lnTo>
                    <a:pt x="5078" y="331"/>
                  </a:lnTo>
                  <a:lnTo>
                    <a:pt x="5099" y="166"/>
                  </a:lnTo>
                  <a:lnTo>
                    <a:pt x="5119" y="62"/>
                  </a:lnTo>
                  <a:lnTo>
                    <a:pt x="1837" y="42"/>
                  </a:lnTo>
                  <a:lnTo>
                    <a:pt x="0" y="0"/>
                  </a:lnTo>
                  <a:close/>
                  <a:moveTo>
                    <a:pt x="5161" y="62"/>
                  </a:moveTo>
                  <a:lnTo>
                    <a:pt x="5181" y="166"/>
                  </a:lnTo>
                  <a:lnTo>
                    <a:pt x="5202" y="331"/>
                  </a:lnTo>
                  <a:lnTo>
                    <a:pt x="5243" y="888"/>
                  </a:lnTo>
                  <a:lnTo>
                    <a:pt x="6028" y="950"/>
                  </a:lnTo>
                  <a:lnTo>
                    <a:pt x="6812" y="1012"/>
                  </a:lnTo>
                  <a:lnTo>
                    <a:pt x="6833" y="393"/>
                  </a:lnTo>
                  <a:lnTo>
                    <a:pt x="6853" y="186"/>
                  </a:lnTo>
                  <a:lnTo>
                    <a:pt x="6895" y="83"/>
                  </a:lnTo>
                  <a:lnTo>
                    <a:pt x="5161" y="62"/>
                  </a:lnTo>
                  <a:close/>
                  <a:moveTo>
                    <a:pt x="6915" y="83"/>
                  </a:moveTo>
                  <a:lnTo>
                    <a:pt x="6936" y="186"/>
                  </a:lnTo>
                  <a:lnTo>
                    <a:pt x="6977" y="393"/>
                  </a:lnTo>
                  <a:lnTo>
                    <a:pt x="6998" y="1032"/>
                  </a:lnTo>
                  <a:lnTo>
                    <a:pt x="7968" y="1094"/>
                  </a:lnTo>
                  <a:lnTo>
                    <a:pt x="8917" y="1136"/>
                  </a:lnTo>
                  <a:lnTo>
                    <a:pt x="8959" y="454"/>
                  </a:lnTo>
                  <a:lnTo>
                    <a:pt x="8979" y="227"/>
                  </a:lnTo>
                  <a:lnTo>
                    <a:pt x="9000" y="83"/>
                  </a:lnTo>
                  <a:close/>
                  <a:moveTo>
                    <a:pt x="9041" y="83"/>
                  </a:moveTo>
                  <a:lnTo>
                    <a:pt x="9062" y="227"/>
                  </a:lnTo>
                  <a:lnTo>
                    <a:pt x="9083" y="454"/>
                  </a:lnTo>
                  <a:lnTo>
                    <a:pt x="9124" y="1136"/>
                  </a:lnTo>
                  <a:lnTo>
                    <a:pt x="10631" y="1156"/>
                  </a:lnTo>
                  <a:lnTo>
                    <a:pt x="10672" y="1156"/>
                  </a:lnTo>
                  <a:lnTo>
                    <a:pt x="10713" y="454"/>
                  </a:lnTo>
                  <a:lnTo>
                    <a:pt x="10734" y="227"/>
                  </a:lnTo>
                  <a:lnTo>
                    <a:pt x="10754" y="104"/>
                  </a:lnTo>
                  <a:lnTo>
                    <a:pt x="9041" y="83"/>
                  </a:lnTo>
                  <a:close/>
                  <a:moveTo>
                    <a:pt x="10796" y="104"/>
                  </a:moveTo>
                  <a:lnTo>
                    <a:pt x="10837" y="227"/>
                  </a:lnTo>
                  <a:lnTo>
                    <a:pt x="10858" y="454"/>
                  </a:lnTo>
                  <a:lnTo>
                    <a:pt x="10878" y="1156"/>
                  </a:lnTo>
                  <a:lnTo>
                    <a:pt x="11828" y="1136"/>
                  </a:lnTo>
                  <a:lnTo>
                    <a:pt x="12798" y="1115"/>
                  </a:lnTo>
                  <a:lnTo>
                    <a:pt x="12819" y="454"/>
                  </a:lnTo>
                  <a:lnTo>
                    <a:pt x="12839" y="227"/>
                  </a:lnTo>
                  <a:lnTo>
                    <a:pt x="12860" y="104"/>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5955625" y="5316375"/>
              <a:ext cx="51625" cy="26350"/>
            </a:xfrm>
            <a:custGeom>
              <a:rect b="b" l="l" r="r" t="t"/>
              <a:pathLst>
                <a:path extrusionOk="0" fill="none" h="1054" w="2065">
                  <a:moveTo>
                    <a:pt x="1" y="1"/>
                  </a:moveTo>
                  <a:lnTo>
                    <a:pt x="1" y="1"/>
                  </a:lnTo>
                  <a:lnTo>
                    <a:pt x="42" y="124"/>
                  </a:lnTo>
                  <a:lnTo>
                    <a:pt x="63" y="351"/>
                  </a:lnTo>
                  <a:lnTo>
                    <a:pt x="83" y="1053"/>
                  </a:lnTo>
                  <a:lnTo>
                    <a:pt x="83" y="1053"/>
                  </a:lnTo>
                  <a:lnTo>
                    <a:pt x="1033" y="1033"/>
                  </a:lnTo>
                  <a:lnTo>
                    <a:pt x="2003" y="1012"/>
                  </a:lnTo>
                  <a:lnTo>
                    <a:pt x="2003" y="1012"/>
                  </a:lnTo>
                  <a:lnTo>
                    <a:pt x="2024" y="351"/>
                  </a:lnTo>
                  <a:lnTo>
                    <a:pt x="2044" y="124"/>
                  </a:lnTo>
                  <a:lnTo>
                    <a:pt x="2065" y="1"/>
                  </a:lnTo>
                  <a:lnTo>
                    <a:pt x="2065"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5911775" y="5315850"/>
              <a:ext cx="42850" cy="26875"/>
            </a:xfrm>
            <a:custGeom>
              <a:rect b="b" l="l" r="r" t="t"/>
              <a:pathLst>
                <a:path extrusionOk="0" fill="none" h="1075" w="1714">
                  <a:moveTo>
                    <a:pt x="0" y="1"/>
                  </a:moveTo>
                  <a:lnTo>
                    <a:pt x="0" y="1"/>
                  </a:lnTo>
                  <a:lnTo>
                    <a:pt x="21" y="145"/>
                  </a:lnTo>
                  <a:lnTo>
                    <a:pt x="42" y="372"/>
                  </a:lnTo>
                  <a:lnTo>
                    <a:pt x="83" y="1054"/>
                  </a:lnTo>
                  <a:lnTo>
                    <a:pt x="83" y="1054"/>
                  </a:lnTo>
                  <a:lnTo>
                    <a:pt x="1590" y="1074"/>
                  </a:lnTo>
                  <a:lnTo>
                    <a:pt x="1590" y="1074"/>
                  </a:lnTo>
                  <a:lnTo>
                    <a:pt x="1631" y="1074"/>
                  </a:lnTo>
                  <a:lnTo>
                    <a:pt x="1631" y="1074"/>
                  </a:lnTo>
                  <a:lnTo>
                    <a:pt x="1672" y="372"/>
                  </a:lnTo>
                  <a:lnTo>
                    <a:pt x="1693" y="145"/>
                  </a:lnTo>
                  <a:lnTo>
                    <a:pt x="1713" y="22"/>
                  </a:lnTo>
                  <a:lnTo>
                    <a:pt x="1713" y="22"/>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5858625" y="5315850"/>
              <a:ext cx="52125" cy="26350"/>
            </a:xfrm>
            <a:custGeom>
              <a:rect b="b" l="l" r="r" t="t"/>
              <a:pathLst>
                <a:path extrusionOk="0" fill="none" h="1054" w="2085">
                  <a:moveTo>
                    <a:pt x="0" y="1"/>
                  </a:moveTo>
                  <a:lnTo>
                    <a:pt x="0" y="1"/>
                  </a:lnTo>
                  <a:lnTo>
                    <a:pt x="21" y="104"/>
                  </a:lnTo>
                  <a:lnTo>
                    <a:pt x="62" y="311"/>
                  </a:lnTo>
                  <a:lnTo>
                    <a:pt x="83" y="950"/>
                  </a:lnTo>
                  <a:lnTo>
                    <a:pt x="83" y="950"/>
                  </a:lnTo>
                  <a:lnTo>
                    <a:pt x="1053" y="1012"/>
                  </a:lnTo>
                  <a:lnTo>
                    <a:pt x="2002" y="1054"/>
                  </a:lnTo>
                  <a:lnTo>
                    <a:pt x="2002" y="1054"/>
                  </a:lnTo>
                  <a:lnTo>
                    <a:pt x="2044" y="372"/>
                  </a:lnTo>
                  <a:lnTo>
                    <a:pt x="2064" y="145"/>
                  </a:lnTo>
                  <a:lnTo>
                    <a:pt x="2085" y="1"/>
                  </a:lnTo>
                  <a:lnTo>
                    <a:pt x="2085"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5814750" y="5315350"/>
              <a:ext cx="43375" cy="23750"/>
            </a:xfrm>
            <a:custGeom>
              <a:rect b="b" l="l" r="r" t="t"/>
              <a:pathLst>
                <a:path extrusionOk="0" fill="none" h="950" w="1735">
                  <a:moveTo>
                    <a:pt x="1" y="0"/>
                  </a:moveTo>
                  <a:lnTo>
                    <a:pt x="1" y="0"/>
                  </a:lnTo>
                  <a:lnTo>
                    <a:pt x="21" y="104"/>
                  </a:lnTo>
                  <a:lnTo>
                    <a:pt x="42" y="269"/>
                  </a:lnTo>
                  <a:lnTo>
                    <a:pt x="83" y="826"/>
                  </a:lnTo>
                  <a:lnTo>
                    <a:pt x="83" y="826"/>
                  </a:lnTo>
                  <a:lnTo>
                    <a:pt x="868" y="888"/>
                  </a:lnTo>
                  <a:lnTo>
                    <a:pt x="1652" y="950"/>
                  </a:lnTo>
                  <a:lnTo>
                    <a:pt x="1652" y="950"/>
                  </a:lnTo>
                  <a:lnTo>
                    <a:pt x="1673" y="331"/>
                  </a:lnTo>
                  <a:lnTo>
                    <a:pt x="1693" y="124"/>
                  </a:lnTo>
                  <a:lnTo>
                    <a:pt x="1735" y="21"/>
                  </a:lnTo>
                  <a:lnTo>
                    <a:pt x="1735" y="2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5685750" y="5313800"/>
              <a:ext cx="128000" cy="21700"/>
            </a:xfrm>
            <a:custGeom>
              <a:rect b="b" l="l" r="r" t="t"/>
              <a:pathLst>
                <a:path extrusionOk="0" fill="none" h="868" w="5120">
                  <a:moveTo>
                    <a:pt x="0" y="0"/>
                  </a:moveTo>
                  <a:lnTo>
                    <a:pt x="0" y="0"/>
                  </a:lnTo>
                  <a:lnTo>
                    <a:pt x="1218" y="269"/>
                  </a:lnTo>
                  <a:lnTo>
                    <a:pt x="1218" y="269"/>
                  </a:lnTo>
                  <a:lnTo>
                    <a:pt x="1239" y="104"/>
                  </a:lnTo>
                  <a:lnTo>
                    <a:pt x="1260" y="62"/>
                  </a:lnTo>
                  <a:lnTo>
                    <a:pt x="1260" y="62"/>
                  </a:lnTo>
                  <a:lnTo>
                    <a:pt x="1280" y="62"/>
                  </a:lnTo>
                  <a:lnTo>
                    <a:pt x="1301" y="124"/>
                  </a:lnTo>
                  <a:lnTo>
                    <a:pt x="1321" y="289"/>
                  </a:lnTo>
                  <a:lnTo>
                    <a:pt x="1321" y="289"/>
                  </a:lnTo>
                  <a:lnTo>
                    <a:pt x="2126" y="434"/>
                  </a:lnTo>
                  <a:lnTo>
                    <a:pt x="2952" y="578"/>
                  </a:lnTo>
                  <a:lnTo>
                    <a:pt x="2952" y="578"/>
                  </a:lnTo>
                  <a:lnTo>
                    <a:pt x="2993" y="186"/>
                  </a:lnTo>
                  <a:lnTo>
                    <a:pt x="3014" y="83"/>
                  </a:lnTo>
                  <a:lnTo>
                    <a:pt x="3035" y="62"/>
                  </a:lnTo>
                  <a:lnTo>
                    <a:pt x="3035" y="62"/>
                  </a:lnTo>
                  <a:lnTo>
                    <a:pt x="3055" y="83"/>
                  </a:lnTo>
                  <a:lnTo>
                    <a:pt x="3076" y="207"/>
                  </a:lnTo>
                  <a:lnTo>
                    <a:pt x="3117" y="599"/>
                  </a:lnTo>
                  <a:lnTo>
                    <a:pt x="3117" y="599"/>
                  </a:lnTo>
                  <a:lnTo>
                    <a:pt x="4067" y="743"/>
                  </a:lnTo>
                  <a:lnTo>
                    <a:pt x="5058" y="867"/>
                  </a:lnTo>
                  <a:lnTo>
                    <a:pt x="5058" y="867"/>
                  </a:lnTo>
                  <a:lnTo>
                    <a:pt x="5078" y="331"/>
                  </a:lnTo>
                  <a:lnTo>
                    <a:pt x="5099" y="166"/>
                  </a:lnTo>
                  <a:lnTo>
                    <a:pt x="5119" y="62"/>
                  </a:lnTo>
                  <a:lnTo>
                    <a:pt x="5119" y="62"/>
                  </a:lnTo>
                  <a:lnTo>
                    <a:pt x="1837" y="42"/>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5759550" y="5315350"/>
              <a:ext cx="4150" cy="13425"/>
            </a:xfrm>
            <a:custGeom>
              <a:rect b="b" l="l" r="r" t="t"/>
              <a:pathLst>
                <a:path extrusionOk="0" h="537" w="166">
                  <a:moveTo>
                    <a:pt x="83" y="0"/>
                  </a:moveTo>
                  <a:lnTo>
                    <a:pt x="62" y="21"/>
                  </a:lnTo>
                  <a:lnTo>
                    <a:pt x="41" y="124"/>
                  </a:lnTo>
                  <a:lnTo>
                    <a:pt x="0" y="516"/>
                  </a:lnTo>
                  <a:lnTo>
                    <a:pt x="165" y="537"/>
                  </a:lnTo>
                  <a:lnTo>
                    <a:pt x="165" y="537"/>
                  </a:lnTo>
                  <a:lnTo>
                    <a:pt x="124" y="145"/>
                  </a:lnTo>
                  <a:lnTo>
                    <a:pt x="103" y="21"/>
                  </a:lnTo>
                  <a:lnTo>
                    <a:pt x="8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5759550" y="5315350"/>
              <a:ext cx="4150" cy="13425"/>
            </a:xfrm>
            <a:custGeom>
              <a:rect b="b" l="l" r="r" t="t"/>
              <a:pathLst>
                <a:path extrusionOk="0" fill="none" h="537" w="166">
                  <a:moveTo>
                    <a:pt x="83" y="0"/>
                  </a:moveTo>
                  <a:lnTo>
                    <a:pt x="83" y="0"/>
                  </a:lnTo>
                  <a:lnTo>
                    <a:pt x="62" y="21"/>
                  </a:lnTo>
                  <a:lnTo>
                    <a:pt x="41" y="124"/>
                  </a:lnTo>
                  <a:lnTo>
                    <a:pt x="0" y="516"/>
                  </a:lnTo>
                  <a:lnTo>
                    <a:pt x="0" y="516"/>
                  </a:lnTo>
                  <a:lnTo>
                    <a:pt x="165" y="537"/>
                  </a:lnTo>
                  <a:lnTo>
                    <a:pt x="165" y="537"/>
                  </a:lnTo>
                  <a:lnTo>
                    <a:pt x="124" y="145"/>
                  </a:lnTo>
                  <a:lnTo>
                    <a:pt x="103" y="21"/>
                  </a:lnTo>
                  <a:lnTo>
                    <a:pt x="8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5716200" y="5315350"/>
              <a:ext cx="2600" cy="5700"/>
            </a:xfrm>
            <a:custGeom>
              <a:rect b="b" l="l" r="r" t="t"/>
              <a:pathLst>
                <a:path extrusionOk="0" h="228" w="104">
                  <a:moveTo>
                    <a:pt x="42" y="0"/>
                  </a:moveTo>
                  <a:lnTo>
                    <a:pt x="21" y="42"/>
                  </a:lnTo>
                  <a:lnTo>
                    <a:pt x="0" y="207"/>
                  </a:lnTo>
                  <a:lnTo>
                    <a:pt x="103" y="227"/>
                  </a:lnTo>
                  <a:lnTo>
                    <a:pt x="83" y="62"/>
                  </a:lnTo>
                  <a:lnTo>
                    <a:pt x="6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5716200" y="5315350"/>
              <a:ext cx="2600" cy="5700"/>
            </a:xfrm>
            <a:custGeom>
              <a:rect b="b" l="l" r="r" t="t"/>
              <a:pathLst>
                <a:path extrusionOk="0" fill="none" h="228" w="104">
                  <a:moveTo>
                    <a:pt x="42" y="0"/>
                  </a:moveTo>
                  <a:lnTo>
                    <a:pt x="42" y="0"/>
                  </a:lnTo>
                  <a:lnTo>
                    <a:pt x="21" y="42"/>
                  </a:lnTo>
                  <a:lnTo>
                    <a:pt x="0" y="207"/>
                  </a:lnTo>
                  <a:lnTo>
                    <a:pt x="0" y="207"/>
                  </a:lnTo>
                  <a:lnTo>
                    <a:pt x="103" y="227"/>
                  </a:lnTo>
                  <a:lnTo>
                    <a:pt x="103" y="227"/>
                  </a:lnTo>
                  <a:lnTo>
                    <a:pt x="83" y="62"/>
                  </a:lnTo>
                  <a:lnTo>
                    <a:pt x="62" y="0"/>
                  </a:lnTo>
                  <a:lnTo>
                    <a:pt x="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5856050" y="5315850"/>
              <a:ext cx="4650" cy="23775"/>
            </a:xfrm>
            <a:custGeom>
              <a:rect b="b" l="l" r="r" t="t"/>
              <a:pathLst>
                <a:path extrusionOk="0" h="951" w="186">
                  <a:moveTo>
                    <a:pt x="83" y="1"/>
                  </a:moveTo>
                  <a:lnTo>
                    <a:pt x="41" y="104"/>
                  </a:lnTo>
                  <a:lnTo>
                    <a:pt x="21" y="311"/>
                  </a:lnTo>
                  <a:lnTo>
                    <a:pt x="0" y="930"/>
                  </a:lnTo>
                  <a:lnTo>
                    <a:pt x="186" y="950"/>
                  </a:lnTo>
                  <a:lnTo>
                    <a:pt x="165" y="311"/>
                  </a:lnTo>
                  <a:lnTo>
                    <a:pt x="124" y="104"/>
                  </a:lnTo>
                  <a:lnTo>
                    <a:pt x="10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5856050" y="5315850"/>
              <a:ext cx="4650" cy="23775"/>
            </a:xfrm>
            <a:custGeom>
              <a:rect b="b" l="l" r="r" t="t"/>
              <a:pathLst>
                <a:path extrusionOk="0" fill="none" h="951" w="186">
                  <a:moveTo>
                    <a:pt x="83" y="1"/>
                  </a:moveTo>
                  <a:lnTo>
                    <a:pt x="83" y="1"/>
                  </a:lnTo>
                  <a:lnTo>
                    <a:pt x="41" y="104"/>
                  </a:lnTo>
                  <a:lnTo>
                    <a:pt x="21" y="311"/>
                  </a:lnTo>
                  <a:lnTo>
                    <a:pt x="0" y="930"/>
                  </a:lnTo>
                  <a:lnTo>
                    <a:pt x="0" y="930"/>
                  </a:lnTo>
                  <a:lnTo>
                    <a:pt x="186" y="950"/>
                  </a:lnTo>
                  <a:lnTo>
                    <a:pt x="186" y="950"/>
                  </a:lnTo>
                  <a:lnTo>
                    <a:pt x="165" y="311"/>
                  </a:lnTo>
                  <a:lnTo>
                    <a:pt x="124" y="104"/>
                  </a:lnTo>
                  <a:lnTo>
                    <a:pt x="103" y="1"/>
                  </a:lnTo>
                  <a:lnTo>
                    <a:pt x="103"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5812175" y="5315350"/>
              <a:ext cx="4675" cy="20650"/>
            </a:xfrm>
            <a:custGeom>
              <a:rect b="b" l="l" r="r" t="t"/>
              <a:pathLst>
                <a:path extrusionOk="0" h="826" w="187">
                  <a:moveTo>
                    <a:pt x="62" y="0"/>
                  </a:moveTo>
                  <a:lnTo>
                    <a:pt x="42" y="104"/>
                  </a:lnTo>
                  <a:lnTo>
                    <a:pt x="21" y="269"/>
                  </a:lnTo>
                  <a:lnTo>
                    <a:pt x="1" y="805"/>
                  </a:lnTo>
                  <a:lnTo>
                    <a:pt x="186" y="826"/>
                  </a:lnTo>
                  <a:lnTo>
                    <a:pt x="186" y="826"/>
                  </a:lnTo>
                  <a:lnTo>
                    <a:pt x="145" y="269"/>
                  </a:lnTo>
                  <a:lnTo>
                    <a:pt x="124" y="104"/>
                  </a:lnTo>
                  <a:lnTo>
                    <a:pt x="104"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5812175" y="5315350"/>
              <a:ext cx="4675" cy="20650"/>
            </a:xfrm>
            <a:custGeom>
              <a:rect b="b" l="l" r="r" t="t"/>
              <a:pathLst>
                <a:path extrusionOk="0" fill="none" h="826" w="187">
                  <a:moveTo>
                    <a:pt x="62" y="0"/>
                  </a:moveTo>
                  <a:lnTo>
                    <a:pt x="62" y="0"/>
                  </a:lnTo>
                  <a:lnTo>
                    <a:pt x="42" y="104"/>
                  </a:lnTo>
                  <a:lnTo>
                    <a:pt x="21" y="269"/>
                  </a:lnTo>
                  <a:lnTo>
                    <a:pt x="1" y="805"/>
                  </a:lnTo>
                  <a:lnTo>
                    <a:pt x="1" y="805"/>
                  </a:lnTo>
                  <a:lnTo>
                    <a:pt x="186" y="826"/>
                  </a:lnTo>
                  <a:lnTo>
                    <a:pt x="186" y="826"/>
                  </a:lnTo>
                  <a:lnTo>
                    <a:pt x="145" y="269"/>
                  </a:lnTo>
                  <a:lnTo>
                    <a:pt x="124" y="104"/>
                  </a:lnTo>
                  <a:lnTo>
                    <a:pt x="104" y="0"/>
                  </a:lnTo>
                  <a:lnTo>
                    <a:pt x="104" y="0"/>
                  </a:lnTo>
                  <a:lnTo>
                    <a:pt x="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5952525" y="5316375"/>
              <a:ext cx="5200" cy="26350"/>
            </a:xfrm>
            <a:custGeom>
              <a:rect b="b" l="l" r="r" t="t"/>
              <a:pathLst>
                <a:path extrusionOk="0" h="1054" w="208">
                  <a:moveTo>
                    <a:pt x="83" y="1"/>
                  </a:moveTo>
                  <a:lnTo>
                    <a:pt x="63" y="124"/>
                  </a:lnTo>
                  <a:lnTo>
                    <a:pt x="42" y="351"/>
                  </a:lnTo>
                  <a:lnTo>
                    <a:pt x="1" y="1053"/>
                  </a:lnTo>
                  <a:lnTo>
                    <a:pt x="207" y="1053"/>
                  </a:lnTo>
                  <a:lnTo>
                    <a:pt x="187" y="351"/>
                  </a:lnTo>
                  <a:lnTo>
                    <a:pt x="166" y="124"/>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5952525" y="5316375"/>
              <a:ext cx="5200" cy="26350"/>
            </a:xfrm>
            <a:custGeom>
              <a:rect b="b" l="l" r="r" t="t"/>
              <a:pathLst>
                <a:path extrusionOk="0" fill="none" h="1054" w="208">
                  <a:moveTo>
                    <a:pt x="83" y="1"/>
                  </a:moveTo>
                  <a:lnTo>
                    <a:pt x="83" y="1"/>
                  </a:lnTo>
                  <a:lnTo>
                    <a:pt x="63" y="124"/>
                  </a:lnTo>
                  <a:lnTo>
                    <a:pt x="42" y="351"/>
                  </a:lnTo>
                  <a:lnTo>
                    <a:pt x="1" y="1053"/>
                  </a:lnTo>
                  <a:lnTo>
                    <a:pt x="1" y="1053"/>
                  </a:lnTo>
                  <a:lnTo>
                    <a:pt x="207" y="1053"/>
                  </a:lnTo>
                  <a:lnTo>
                    <a:pt x="207" y="1053"/>
                  </a:lnTo>
                  <a:lnTo>
                    <a:pt x="187" y="351"/>
                  </a:lnTo>
                  <a:lnTo>
                    <a:pt x="166" y="124"/>
                  </a:lnTo>
                  <a:lnTo>
                    <a:pt x="125" y="1"/>
                  </a:lnTo>
                  <a:lnTo>
                    <a:pt x="125"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5908675" y="5315850"/>
              <a:ext cx="5175" cy="26350"/>
            </a:xfrm>
            <a:custGeom>
              <a:rect b="b" l="l" r="r" t="t"/>
              <a:pathLst>
                <a:path extrusionOk="0" h="1054" w="207">
                  <a:moveTo>
                    <a:pt x="83" y="1"/>
                  </a:moveTo>
                  <a:lnTo>
                    <a:pt x="62" y="145"/>
                  </a:lnTo>
                  <a:lnTo>
                    <a:pt x="42" y="372"/>
                  </a:lnTo>
                  <a:lnTo>
                    <a:pt x="0" y="1054"/>
                  </a:lnTo>
                  <a:lnTo>
                    <a:pt x="207" y="1054"/>
                  </a:lnTo>
                  <a:lnTo>
                    <a:pt x="166" y="372"/>
                  </a:lnTo>
                  <a:lnTo>
                    <a:pt x="145" y="145"/>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5908675" y="5315850"/>
              <a:ext cx="5175" cy="26350"/>
            </a:xfrm>
            <a:custGeom>
              <a:rect b="b" l="l" r="r" t="t"/>
              <a:pathLst>
                <a:path extrusionOk="0" fill="none" h="1054" w="207">
                  <a:moveTo>
                    <a:pt x="83" y="1"/>
                  </a:moveTo>
                  <a:lnTo>
                    <a:pt x="83" y="1"/>
                  </a:lnTo>
                  <a:lnTo>
                    <a:pt x="62" y="145"/>
                  </a:lnTo>
                  <a:lnTo>
                    <a:pt x="42" y="372"/>
                  </a:lnTo>
                  <a:lnTo>
                    <a:pt x="0" y="1054"/>
                  </a:lnTo>
                  <a:lnTo>
                    <a:pt x="0" y="1054"/>
                  </a:lnTo>
                  <a:lnTo>
                    <a:pt x="207" y="1054"/>
                  </a:lnTo>
                  <a:lnTo>
                    <a:pt x="207" y="1054"/>
                  </a:lnTo>
                  <a:lnTo>
                    <a:pt x="166" y="372"/>
                  </a:lnTo>
                  <a:lnTo>
                    <a:pt x="145" y="145"/>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6008775" y="5315350"/>
              <a:ext cx="341125" cy="26325"/>
            </a:xfrm>
            <a:custGeom>
              <a:rect b="b" l="l" r="r" t="t"/>
              <a:pathLst>
                <a:path extrusionOk="0" h="1053" w="13645">
                  <a:moveTo>
                    <a:pt x="13376" y="0"/>
                  </a:moveTo>
                  <a:lnTo>
                    <a:pt x="13376" y="21"/>
                  </a:lnTo>
                  <a:lnTo>
                    <a:pt x="13645" y="0"/>
                  </a:lnTo>
                  <a:close/>
                  <a:moveTo>
                    <a:pt x="13356" y="0"/>
                  </a:moveTo>
                  <a:lnTo>
                    <a:pt x="11622" y="21"/>
                  </a:lnTo>
                  <a:lnTo>
                    <a:pt x="11642" y="124"/>
                  </a:lnTo>
                  <a:lnTo>
                    <a:pt x="13335" y="21"/>
                  </a:lnTo>
                  <a:lnTo>
                    <a:pt x="13356" y="0"/>
                  </a:lnTo>
                  <a:close/>
                  <a:moveTo>
                    <a:pt x="9516" y="21"/>
                  </a:moveTo>
                  <a:lnTo>
                    <a:pt x="9537" y="289"/>
                  </a:lnTo>
                  <a:lnTo>
                    <a:pt x="11560" y="124"/>
                  </a:lnTo>
                  <a:lnTo>
                    <a:pt x="11581" y="21"/>
                  </a:lnTo>
                  <a:close/>
                  <a:moveTo>
                    <a:pt x="9475" y="21"/>
                  </a:moveTo>
                  <a:lnTo>
                    <a:pt x="7741" y="42"/>
                  </a:lnTo>
                  <a:lnTo>
                    <a:pt x="7762" y="186"/>
                  </a:lnTo>
                  <a:lnTo>
                    <a:pt x="7803" y="434"/>
                  </a:lnTo>
                  <a:lnTo>
                    <a:pt x="9434" y="289"/>
                  </a:lnTo>
                  <a:lnTo>
                    <a:pt x="9475" y="21"/>
                  </a:lnTo>
                  <a:close/>
                  <a:moveTo>
                    <a:pt x="5636" y="42"/>
                  </a:moveTo>
                  <a:lnTo>
                    <a:pt x="5657" y="248"/>
                  </a:lnTo>
                  <a:lnTo>
                    <a:pt x="5698" y="620"/>
                  </a:lnTo>
                  <a:lnTo>
                    <a:pt x="7659" y="454"/>
                  </a:lnTo>
                  <a:lnTo>
                    <a:pt x="7679" y="186"/>
                  </a:lnTo>
                  <a:lnTo>
                    <a:pt x="7700" y="42"/>
                  </a:lnTo>
                  <a:close/>
                  <a:moveTo>
                    <a:pt x="1755" y="42"/>
                  </a:moveTo>
                  <a:lnTo>
                    <a:pt x="1797" y="372"/>
                  </a:lnTo>
                  <a:lnTo>
                    <a:pt x="1838" y="950"/>
                  </a:lnTo>
                  <a:lnTo>
                    <a:pt x="3758" y="805"/>
                  </a:lnTo>
                  <a:lnTo>
                    <a:pt x="3778" y="310"/>
                  </a:lnTo>
                  <a:lnTo>
                    <a:pt x="3819" y="42"/>
                  </a:lnTo>
                  <a:close/>
                  <a:moveTo>
                    <a:pt x="1" y="42"/>
                  </a:moveTo>
                  <a:lnTo>
                    <a:pt x="42" y="392"/>
                  </a:lnTo>
                  <a:lnTo>
                    <a:pt x="83" y="1053"/>
                  </a:lnTo>
                  <a:lnTo>
                    <a:pt x="1631" y="970"/>
                  </a:lnTo>
                  <a:lnTo>
                    <a:pt x="1673" y="372"/>
                  </a:lnTo>
                  <a:lnTo>
                    <a:pt x="1714" y="42"/>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6052650" y="5316375"/>
              <a:ext cx="51625" cy="22725"/>
            </a:xfrm>
            <a:custGeom>
              <a:rect b="b" l="l" r="r" t="t"/>
              <a:pathLst>
                <a:path extrusionOk="0" fill="none" h="909" w="2065">
                  <a:moveTo>
                    <a:pt x="0" y="1"/>
                  </a:moveTo>
                  <a:lnTo>
                    <a:pt x="0" y="1"/>
                  </a:lnTo>
                  <a:lnTo>
                    <a:pt x="42" y="331"/>
                  </a:lnTo>
                  <a:lnTo>
                    <a:pt x="83" y="909"/>
                  </a:lnTo>
                  <a:lnTo>
                    <a:pt x="83" y="909"/>
                  </a:lnTo>
                  <a:lnTo>
                    <a:pt x="2003" y="764"/>
                  </a:lnTo>
                  <a:lnTo>
                    <a:pt x="2003" y="764"/>
                  </a:lnTo>
                  <a:lnTo>
                    <a:pt x="2023" y="269"/>
                  </a:lnTo>
                  <a:lnTo>
                    <a:pt x="2064" y="1"/>
                  </a:lnTo>
                  <a:lnTo>
                    <a:pt x="2064" y="1"/>
                  </a:lnTo>
                  <a:lnTo>
                    <a:pt x="1239" y="1"/>
                  </a:lnTo>
                  <a:lnTo>
                    <a:pt x="123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008775" y="5316375"/>
              <a:ext cx="42875" cy="25300"/>
            </a:xfrm>
            <a:custGeom>
              <a:rect b="b" l="l" r="r" t="t"/>
              <a:pathLst>
                <a:path extrusionOk="0" fill="none" h="1012" w="1715">
                  <a:moveTo>
                    <a:pt x="1" y="1"/>
                  </a:moveTo>
                  <a:lnTo>
                    <a:pt x="1" y="1"/>
                  </a:lnTo>
                  <a:lnTo>
                    <a:pt x="42" y="351"/>
                  </a:lnTo>
                  <a:lnTo>
                    <a:pt x="83" y="1012"/>
                  </a:lnTo>
                  <a:lnTo>
                    <a:pt x="83" y="1012"/>
                  </a:lnTo>
                  <a:lnTo>
                    <a:pt x="1631" y="929"/>
                  </a:lnTo>
                  <a:lnTo>
                    <a:pt x="1631" y="929"/>
                  </a:lnTo>
                  <a:lnTo>
                    <a:pt x="1673" y="331"/>
                  </a:lnTo>
                  <a:lnTo>
                    <a:pt x="1714" y="1"/>
                  </a:lnTo>
                  <a:lnTo>
                    <a:pt x="1714"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149650" y="5316375"/>
              <a:ext cx="51625" cy="14475"/>
            </a:xfrm>
            <a:custGeom>
              <a:rect b="b" l="l" r="r" t="t"/>
              <a:pathLst>
                <a:path extrusionOk="0" fill="none" h="579" w="2065">
                  <a:moveTo>
                    <a:pt x="2065" y="1"/>
                  </a:moveTo>
                  <a:lnTo>
                    <a:pt x="2065" y="1"/>
                  </a:lnTo>
                  <a:lnTo>
                    <a:pt x="1" y="1"/>
                  </a:lnTo>
                  <a:lnTo>
                    <a:pt x="1" y="1"/>
                  </a:lnTo>
                  <a:lnTo>
                    <a:pt x="22" y="207"/>
                  </a:lnTo>
                  <a:lnTo>
                    <a:pt x="63" y="579"/>
                  </a:lnTo>
                  <a:lnTo>
                    <a:pt x="63" y="579"/>
                  </a:lnTo>
                  <a:lnTo>
                    <a:pt x="2024" y="413"/>
                  </a:lnTo>
                  <a:lnTo>
                    <a:pt x="2024" y="413"/>
                  </a:lnTo>
                  <a:lnTo>
                    <a:pt x="2044" y="145"/>
                  </a:lnTo>
                  <a:lnTo>
                    <a:pt x="206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6202300" y="5315850"/>
              <a:ext cx="43375" cy="10350"/>
            </a:xfrm>
            <a:custGeom>
              <a:rect b="b" l="l" r="r" t="t"/>
              <a:pathLst>
                <a:path extrusionOk="0" fill="none" h="414" w="1735">
                  <a:moveTo>
                    <a:pt x="1734" y="1"/>
                  </a:moveTo>
                  <a:lnTo>
                    <a:pt x="1734" y="1"/>
                  </a:lnTo>
                  <a:lnTo>
                    <a:pt x="0" y="22"/>
                  </a:lnTo>
                  <a:lnTo>
                    <a:pt x="0" y="22"/>
                  </a:lnTo>
                  <a:lnTo>
                    <a:pt x="21" y="166"/>
                  </a:lnTo>
                  <a:lnTo>
                    <a:pt x="62" y="414"/>
                  </a:lnTo>
                  <a:lnTo>
                    <a:pt x="62" y="414"/>
                  </a:lnTo>
                  <a:lnTo>
                    <a:pt x="1693" y="269"/>
                  </a:lnTo>
                  <a:lnTo>
                    <a:pt x="1693" y="269"/>
                  </a:lnTo>
                  <a:lnTo>
                    <a:pt x="173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6246675" y="5315850"/>
              <a:ext cx="51625" cy="6750"/>
            </a:xfrm>
            <a:custGeom>
              <a:rect b="b" l="l" r="r" t="t"/>
              <a:pathLst>
                <a:path extrusionOk="0" fill="none" h="270" w="2065">
                  <a:moveTo>
                    <a:pt x="2065" y="1"/>
                  </a:moveTo>
                  <a:lnTo>
                    <a:pt x="2065" y="1"/>
                  </a:lnTo>
                  <a:lnTo>
                    <a:pt x="0" y="1"/>
                  </a:lnTo>
                  <a:lnTo>
                    <a:pt x="0" y="1"/>
                  </a:lnTo>
                  <a:lnTo>
                    <a:pt x="21" y="269"/>
                  </a:lnTo>
                  <a:lnTo>
                    <a:pt x="21" y="269"/>
                  </a:lnTo>
                  <a:lnTo>
                    <a:pt x="2044" y="104"/>
                  </a:lnTo>
                  <a:lnTo>
                    <a:pt x="2044" y="104"/>
                  </a:lnTo>
                  <a:lnTo>
                    <a:pt x="206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6299300" y="5315350"/>
              <a:ext cx="43375" cy="3125"/>
            </a:xfrm>
            <a:custGeom>
              <a:rect b="b" l="l" r="r" t="t"/>
              <a:pathLst>
                <a:path extrusionOk="0" fill="none" h="125" w="1735">
                  <a:moveTo>
                    <a:pt x="1735" y="0"/>
                  </a:moveTo>
                  <a:lnTo>
                    <a:pt x="1735" y="0"/>
                  </a:lnTo>
                  <a:lnTo>
                    <a:pt x="1" y="21"/>
                  </a:lnTo>
                  <a:lnTo>
                    <a:pt x="1" y="21"/>
                  </a:lnTo>
                  <a:lnTo>
                    <a:pt x="21" y="124"/>
                  </a:lnTo>
                  <a:lnTo>
                    <a:pt x="21" y="124"/>
                  </a:lnTo>
                  <a:lnTo>
                    <a:pt x="1714" y="21"/>
                  </a:lnTo>
                  <a:lnTo>
                    <a:pt x="1714" y="21"/>
                  </a:lnTo>
                  <a:lnTo>
                    <a:pt x="17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6343175" y="5315350"/>
              <a:ext cx="6725" cy="525"/>
            </a:xfrm>
            <a:custGeom>
              <a:rect b="b" l="l" r="r" t="t"/>
              <a:pathLst>
                <a:path extrusionOk="0" fill="none" h="21" w="269">
                  <a:moveTo>
                    <a:pt x="269" y="0"/>
                  </a:moveTo>
                  <a:lnTo>
                    <a:pt x="269" y="0"/>
                  </a:lnTo>
                  <a:lnTo>
                    <a:pt x="0" y="0"/>
                  </a:lnTo>
                  <a:lnTo>
                    <a:pt x="0" y="0"/>
                  </a:lnTo>
                  <a:lnTo>
                    <a:pt x="0" y="21"/>
                  </a:lnTo>
                  <a:lnTo>
                    <a:pt x="0" y="21"/>
                  </a:lnTo>
                  <a:lnTo>
                    <a:pt x="26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6049550" y="5316375"/>
              <a:ext cx="5175" cy="23250"/>
            </a:xfrm>
            <a:custGeom>
              <a:rect b="b" l="l" r="r" t="t"/>
              <a:pathLst>
                <a:path extrusionOk="0" h="930" w="207">
                  <a:moveTo>
                    <a:pt x="83" y="1"/>
                  </a:moveTo>
                  <a:lnTo>
                    <a:pt x="42" y="331"/>
                  </a:lnTo>
                  <a:lnTo>
                    <a:pt x="0" y="929"/>
                  </a:lnTo>
                  <a:lnTo>
                    <a:pt x="104" y="909"/>
                  </a:lnTo>
                  <a:lnTo>
                    <a:pt x="207" y="909"/>
                  </a:lnTo>
                  <a:lnTo>
                    <a:pt x="166" y="331"/>
                  </a:lnTo>
                  <a:lnTo>
                    <a:pt x="12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6049550" y="5316375"/>
              <a:ext cx="5175" cy="23250"/>
            </a:xfrm>
            <a:custGeom>
              <a:rect b="b" l="l" r="r" t="t"/>
              <a:pathLst>
                <a:path extrusionOk="0" fill="none" h="930" w="207">
                  <a:moveTo>
                    <a:pt x="83" y="1"/>
                  </a:moveTo>
                  <a:lnTo>
                    <a:pt x="83" y="1"/>
                  </a:lnTo>
                  <a:lnTo>
                    <a:pt x="42" y="331"/>
                  </a:lnTo>
                  <a:lnTo>
                    <a:pt x="0" y="929"/>
                  </a:lnTo>
                  <a:lnTo>
                    <a:pt x="0" y="929"/>
                  </a:lnTo>
                  <a:lnTo>
                    <a:pt x="104" y="909"/>
                  </a:lnTo>
                  <a:lnTo>
                    <a:pt x="104" y="909"/>
                  </a:lnTo>
                  <a:lnTo>
                    <a:pt x="207" y="909"/>
                  </a:lnTo>
                  <a:lnTo>
                    <a:pt x="207" y="909"/>
                  </a:lnTo>
                  <a:lnTo>
                    <a:pt x="166" y="331"/>
                  </a:lnTo>
                  <a:lnTo>
                    <a:pt x="124" y="1"/>
                  </a:lnTo>
                  <a:lnTo>
                    <a:pt x="124" y="1"/>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6105275" y="5316375"/>
              <a:ext cx="43375" cy="18600"/>
            </a:xfrm>
            <a:custGeom>
              <a:rect b="b" l="l" r="r" t="t"/>
              <a:pathLst>
                <a:path extrusionOk="0" h="744" w="1735">
                  <a:moveTo>
                    <a:pt x="1" y="1"/>
                  </a:moveTo>
                  <a:lnTo>
                    <a:pt x="42" y="269"/>
                  </a:lnTo>
                  <a:lnTo>
                    <a:pt x="83" y="744"/>
                  </a:lnTo>
                  <a:lnTo>
                    <a:pt x="1673" y="599"/>
                  </a:lnTo>
                  <a:lnTo>
                    <a:pt x="1693" y="228"/>
                  </a:lnTo>
                  <a:lnTo>
                    <a:pt x="1735"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6005675" y="5316375"/>
              <a:ext cx="5200" cy="25300"/>
            </a:xfrm>
            <a:custGeom>
              <a:rect b="b" l="l" r="r" t="t"/>
              <a:pathLst>
                <a:path extrusionOk="0" h="1012" w="208">
                  <a:moveTo>
                    <a:pt x="63" y="1"/>
                  </a:moveTo>
                  <a:lnTo>
                    <a:pt x="42" y="124"/>
                  </a:lnTo>
                  <a:lnTo>
                    <a:pt x="22" y="351"/>
                  </a:lnTo>
                  <a:lnTo>
                    <a:pt x="1" y="1012"/>
                  </a:lnTo>
                  <a:lnTo>
                    <a:pt x="207" y="1012"/>
                  </a:lnTo>
                  <a:lnTo>
                    <a:pt x="166" y="351"/>
                  </a:lnTo>
                  <a:lnTo>
                    <a:pt x="125"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6005675" y="5316375"/>
              <a:ext cx="5200" cy="25300"/>
            </a:xfrm>
            <a:custGeom>
              <a:rect b="b" l="l" r="r" t="t"/>
              <a:pathLst>
                <a:path extrusionOk="0" fill="none" h="1012" w="208">
                  <a:moveTo>
                    <a:pt x="63" y="1"/>
                  </a:moveTo>
                  <a:lnTo>
                    <a:pt x="63" y="1"/>
                  </a:lnTo>
                  <a:lnTo>
                    <a:pt x="42" y="124"/>
                  </a:lnTo>
                  <a:lnTo>
                    <a:pt x="22" y="351"/>
                  </a:lnTo>
                  <a:lnTo>
                    <a:pt x="1" y="1012"/>
                  </a:lnTo>
                  <a:lnTo>
                    <a:pt x="1" y="1012"/>
                  </a:lnTo>
                  <a:lnTo>
                    <a:pt x="207" y="1012"/>
                  </a:lnTo>
                  <a:lnTo>
                    <a:pt x="207" y="1012"/>
                  </a:lnTo>
                  <a:lnTo>
                    <a:pt x="166" y="351"/>
                  </a:lnTo>
                  <a:lnTo>
                    <a:pt x="125" y="1"/>
                  </a:lnTo>
                  <a:lnTo>
                    <a:pt x="125" y="1"/>
                  </a:lnTo>
                  <a:lnTo>
                    <a:pt x="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147075" y="5316375"/>
              <a:ext cx="4150" cy="15000"/>
            </a:xfrm>
            <a:custGeom>
              <a:rect b="b" l="l" r="r" t="t"/>
              <a:pathLst>
                <a:path extrusionOk="0" h="600" w="166">
                  <a:moveTo>
                    <a:pt x="63" y="1"/>
                  </a:moveTo>
                  <a:lnTo>
                    <a:pt x="21" y="228"/>
                  </a:lnTo>
                  <a:lnTo>
                    <a:pt x="1" y="599"/>
                  </a:lnTo>
                  <a:lnTo>
                    <a:pt x="166" y="579"/>
                  </a:lnTo>
                  <a:lnTo>
                    <a:pt x="125" y="207"/>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6147075" y="5316375"/>
              <a:ext cx="4150" cy="15000"/>
            </a:xfrm>
            <a:custGeom>
              <a:rect b="b" l="l" r="r" t="t"/>
              <a:pathLst>
                <a:path extrusionOk="0" fill="none" h="600" w="166">
                  <a:moveTo>
                    <a:pt x="104" y="1"/>
                  </a:moveTo>
                  <a:lnTo>
                    <a:pt x="104" y="1"/>
                  </a:lnTo>
                  <a:lnTo>
                    <a:pt x="63" y="1"/>
                  </a:lnTo>
                  <a:lnTo>
                    <a:pt x="63" y="1"/>
                  </a:lnTo>
                  <a:lnTo>
                    <a:pt x="21" y="228"/>
                  </a:lnTo>
                  <a:lnTo>
                    <a:pt x="1" y="599"/>
                  </a:lnTo>
                  <a:lnTo>
                    <a:pt x="1" y="599"/>
                  </a:lnTo>
                  <a:lnTo>
                    <a:pt x="166" y="579"/>
                  </a:lnTo>
                  <a:lnTo>
                    <a:pt x="166" y="579"/>
                  </a:lnTo>
                  <a:lnTo>
                    <a:pt x="125" y="207"/>
                  </a:lnTo>
                  <a:lnTo>
                    <a:pt x="1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6102700" y="5316375"/>
              <a:ext cx="4675" cy="19125"/>
            </a:xfrm>
            <a:custGeom>
              <a:rect b="b" l="l" r="r" t="t"/>
              <a:pathLst>
                <a:path extrusionOk="0" h="765" w="187">
                  <a:moveTo>
                    <a:pt x="62" y="1"/>
                  </a:moveTo>
                  <a:lnTo>
                    <a:pt x="21" y="269"/>
                  </a:lnTo>
                  <a:lnTo>
                    <a:pt x="1" y="764"/>
                  </a:lnTo>
                  <a:lnTo>
                    <a:pt x="1" y="764"/>
                  </a:lnTo>
                  <a:lnTo>
                    <a:pt x="186" y="744"/>
                  </a:lnTo>
                  <a:lnTo>
                    <a:pt x="145" y="269"/>
                  </a:lnTo>
                  <a:lnTo>
                    <a:pt x="104"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6102700" y="5316375"/>
              <a:ext cx="4675" cy="19125"/>
            </a:xfrm>
            <a:custGeom>
              <a:rect b="b" l="l" r="r" t="t"/>
              <a:pathLst>
                <a:path extrusionOk="0" fill="none" h="765" w="187">
                  <a:moveTo>
                    <a:pt x="104" y="1"/>
                  </a:moveTo>
                  <a:lnTo>
                    <a:pt x="104" y="1"/>
                  </a:lnTo>
                  <a:lnTo>
                    <a:pt x="62" y="1"/>
                  </a:lnTo>
                  <a:lnTo>
                    <a:pt x="62" y="1"/>
                  </a:lnTo>
                  <a:lnTo>
                    <a:pt x="21" y="269"/>
                  </a:lnTo>
                  <a:lnTo>
                    <a:pt x="1" y="764"/>
                  </a:lnTo>
                  <a:lnTo>
                    <a:pt x="1" y="764"/>
                  </a:lnTo>
                  <a:lnTo>
                    <a:pt x="186" y="744"/>
                  </a:lnTo>
                  <a:lnTo>
                    <a:pt x="186" y="744"/>
                  </a:lnTo>
                  <a:lnTo>
                    <a:pt x="145" y="269"/>
                  </a:lnTo>
                  <a:lnTo>
                    <a:pt x="1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6244600" y="5315850"/>
              <a:ext cx="2625" cy="6750"/>
            </a:xfrm>
            <a:custGeom>
              <a:rect b="b" l="l" r="r" t="t"/>
              <a:pathLst>
                <a:path extrusionOk="0" h="270" w="105">
                  <a:moveTo>
                    <a:pt x="42" y="1"/>
                  </a:moveTo>
                  <a:lnTo>
                    <a:pt x="1" y="269"/>
                  </a:lnTo>
                  <a:lnTo>
                    <a:pt x="104" y="269"/>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6244600" y="5315850"/>
              <a:ext cx="2625" cy="6750"/>
            </a:xfrm>
            <a:custGeom>
              <a:rect b="b" l="l" r="r" t="t"/>
              <a:pathLst>
                <a:path extrusionOk="0" fill="none" h="270" w="105">
                  <a:moveTo>
                    <a:pt x="83" y="1"/>
                  </a:moveTo>
                  <a:lnTo>
                    <a:pt x="83" y="1"/>
                  </a:lnTo>
                  <a:lnTo>
                    <a:pt x="42" y="1"/>
                  </a:lnTo>
                  <a:lnTo>
                    <a:pt x="42" y="1"/>
                  </a:lnTo>
                  <a:lnTo>
                    <a:pt x="1" y="269"/>
                  </a:lnTo>
                  <a:lnTo>
                    <a:pt x="1" y="269"/>
                  </a:lnTo>
                  <a:lnTo>
                    <a:pt x="104" y="269"/>
                  </a:lnTo>
                  <a:lnTo>
                    <a:pt x="104" y="269"/>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6200225" y="5316375"/>
              <a:ext cx="3650" cy="10350"/>
            </a:xfrm>
            <a:custGeom>
              <a:rect b="b" l="l" r="r" t="t"/>
              <a:pathLst>
                <a:path extrusionOk="0" h="414" w="146">
                  <a:moveTo>
                    <a:pt x="42" y="1"/>
                  </a:moveTo>
                  <a:lnTo>
                    <a:pt x="21" y="145"/>
                  </a:lnTo>
                  <a:lnTo>
                    <a:pt x="1" y="413"/>
                  </a:lnTo>
                  <a:lnTo>
                    <a:pt x="145" y="393"/>
                  </a:lnTo>
                  <a:lnTo>
                    <a:pt x="104" y="145"/>
                  </a:lnTo>
                  <a:lnTo>
                    <a:pt x="8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6200225" y="5316375"/>
              <a:ext cx="3650" cy="10350"/>
            </a:xfrm>
            <a:custGeom>
              <a:rect b="b" l="l" r="r" t="t"/>
              <a:pathLst>
                <a:path extrusionOk="0" fill="none" h="414" w="146">
                  <a:moveTo>
                    <a:pt x="83" y="1"/>
                  </a:moveTo>
                  <a:lnTo>
                    <a:pt x="83" y="1"/>
                  </a:lnTo>
                  <a:lnTo>
                    <a:pt x="42" y="1"/>
                  </a:lnTo>
                  <a:lnTo>
                    <a:pt x="42" y="1"/>
                  </a:lnTo>
                  <a:lnTo>
                    <a:pt x="21" y="145"/>
                  </a:lnTo>
                  <a:lnTo>
                    <a:pt x="1" y="413"/>
                  </a:lnTo>
                  <a:lnTo>
                    <a:pt x="1" y="413"/>
                  </a:lnTo>
                  <a:lnTo>
                    <a:pt x="145" y="393"/>
                  </a:lnTo>
                  <a:lnTo>
                    <a:pt x="145" y="393"/>
                  </a:lnTo>
                  <a:lnTo>
                    <a:pt x="104" y="145"/>
                  </a:lnTo>
                  <a:lnTo>
                    <a:pt x="8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6342150" y="5315350"/>
              <a:ext cx="1050" cy="525"/>
            </a:xfrm>
            <a:custGeom>
              <a:rect b="b" l="l" r="r" t="t"/>
              <a:pathLst>
                <a:path extrusionOk="0" h="21" w="42">
                  <a:moveTo>
                    <a:pt x="21" y="0"/>
                  </a:moveTo>
                  <a:lnTo>
                    <a:pt x="0" y="21"/>
                  </a:lnTo>
                  <a:lnTo>
                    <a:pt x="41" y="21"/>
                  </a:lnTo>
                  <a:lnTo>
                    <a:pt x="41"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6342150" y="5315350"/>
              <a:ext cx="1050" cy="525"/>
            </a:xfrm>
            <a:custGeom>
              <a:rect b="b" l="l" r="r" t="t"/>
              <a:pathLst>
                <a:path extrusionOk="0" fill="none" h="21" w="42">
                  <a:moveTo>
                    <a:pt x="41" y="0"/>
                  </a:moveTo>
                  <a:lnTo>
                    <a:pt x="41" y="0"/>
                  </a:lnTo>
                  <a:lnTo>
                    <a:pt x="21" y="0"/>
                  </a:lnTo>
                  <a:lnTo>
                    <a:pt x="21" y="0"/>
                  </a:lnTo>
                  <a:lnTo>
                    <a:pt x="0" y="21"/>
                  </a:lnTo>
                  <a:lnTo>
                    <a:pt x="0" y="21"/>
                  </a:lnTo>
                  <a:lnTo>
                    <a:pt x="41" y="21"/>
                  </a:lnTo>
                  <a:lnTo>
                    <a:pt x="41" y="21"/>
                  </a:lnTo>
                  <a:lnTo>
                    <a:pt x="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6297750" y="5315850"/>
              <a:ext cx="2100" cy="2625"/>
            </a:xfrm>
            <a:custGeom>
              <a:rect b="b" l="l" r="r" t="t"/>
              <a:pathLst>
                <a:path extrusionOk="0" h="105" w="84">
                  <a:moveTo>
                    <a:pt x="22" y="1"/>
                  </a:moveTo>
                  <a:lnTo>
                    <a:pt x="1" y="104"/>
                  </a:lnTo>
                  <a:lnTo>
                    <a:pt x="83" y="104"/>
                  </a:lnTo>
                  <a:lnTo>
                    <a:pt x="63" y="1"/>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6297750" y="5315850"/>
              <a:ext cx="2100" cy="2625"/>
            </a:xfrm>
            <a:custGeom>
              <a:rect b="b" l="l" r="r" t="t"/>
              <a:pathLst>
                <a:path extrusionOk="0" fill="none" h="105" w="84">
                  <a:moveTo>
                    <a:pt x="63" y="1"/>
                  </a:moveTo>
                  <a:lnTo>
                    <a:pt x="63" y="1"/>
                  </a:lnTo>
                  <a:lnTo>
                    <a:pt x="22" y="1"/>
                  </a:lnTo>
                  <a:lnTo>
                    <a:pt x="22" y="1"/>
                  </a:lnTo>
                  <a:lnTo>
                    <a:pt x="1" y="104"/>
                  </a:lnTo>
                  <a:lnTo>
                    <a:pt x="1" y="104"/>
                  </a:lnTo>
                  <a:lnTo>
                    <a:pt x="83" y="104"/>
                  </a:lnTo>
                  <a:lnTo>
                    <a:pt x="83" y="104"/>
                  </a:lnTo>
                  <a:lnTo>
                    <a:pt x="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5681625" y="5312250"/>
              <a:ext cx="720925" cy="4150"/>
            </a:xfrm>
            <a:custGeom>
              <a:rect b="b" l="l" r="r" t="t"/>
              <a:pathLst>
                <a:path extrusionOk="0" h="166" w="28837">
                  <a:moveTo>
                    <a:pt x="392" y="0"/>
                  </a:moveTo>
                  <a:lnTo>
                    <a:pt x="0" y="21"/>
                  </a:lnTo>
                  <a:lnTo>
                    <a:pt x="165" y="62"/>
                  </a:lnTo>
                  <a:lnTo>
                    <a:pt x="2002" y="104"/>
                  </a:lnTo>
                  <a:lnTo>
                    <a:pt x="5284" y="124"/>
                  </a:lnTo>
                  <a:lnTo>
                    <a:pt x="5326" y="124"/>
                  </a:lnTo>
                  <a:lnTo>
                    <a:pt x="7060" y="145"/>
                  </a:lnTo>
                  <a:lnTo>
                    <a:pt x="9206" y="145"/>
                  </a:lnTo>
                  <a:lnTo>
                    <a:pt x="10919" y="166"/>
                  </a:lnTo>
                  <a:lnTo>
                    <a:pt x="20827" y="166"/>
                  </a:lnTo>
                  <a:lnTo>
                    <a:pt x="22561" y="145"/>
                  </a:lnTo>
                  <a:lnTo>
                    <a:pt x="24708" y="145"/>
                  </a:lnTo>
                  <a:lnTo>
                    <a:pt x="26442" y="124"/>
                  </a:lnTo>
                  <a:lnTo>
                    <a:pt x="26731" y="124"/>
                  </a:lnTo>
                  <a:lnTo>
                    <a:pt x="27783" y="104"/>
                  </a:lnTo>
                  <a:lnTo>
                    <a:pt x="28836" y="83"/>
                  </a:lnTo>
                  <a:lnTo>
                    <a:pt x="392"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6402525" y="5314325"/>
              <a:ext cx="22200" cy="0"/>
            </a:xfrm>
            <a:custGeom>
              <a:rect b="b" l="l" r="r" t="t"/>
              <a:pathLst>
                <a:path extrusionOk="0" fill="none" h="0" w="888">
                  <a:moveTo>
                    <a:pt x="310" y="0"/>
                  </a:moveTo>
                  <a:lnTo>
                    <a:pt x="310" y="0"/>
                  </a:lnTo>
                  <a:lnTo>
                    <a:pt x="0" y="0"/>
                  </a:lnTo>
                  <a:lnTo>
                    <a:pt x="888" y="0"/>
                  </a:lnTo>
                  <a:lnTo>
                    <a:pt x="888" y="0"/>
                  </a:lnTo>
                  <a:lnTo>
                    <a:pt x="31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5681625" y="5312250"/>
              <a:ext cx="720925" cy="4150"/>
            </a:xfrm>
            <a:custGeom>
              <a:rect b="b" l="l" r="r" t="t"/>
              <a:pathLst>
                <a:path extrusionOk="0" fill="none" h="166" w="28837">
                  <a:moveTo>
                    <a:pt x="392" y="0"/>
                  </a:moveTo>
                  <a:lnTo>
                    <a:pt x="392" y="0"/>
                  </a:lnTo>
                  <a:lnTo>
                    <a:pt x="0" y="21"/>
                  </a:lnTo>
                  <a:lnTo>
                    <a:pt x="0" y="21"/>
                  </a:lnTo>
                  <a:lnTo>
                    <a:pt x="165" y="62"/>
                  </a:lnTo>
                  <a:lnTo>
                    <a:pt x="165" y="62"/>
                  </a:lnTo>
                  <a:lnTo>
                    <a:pt x="2002" y="104"/>
                  </a:lnTo>
                  <a:lnTo>
                    <a:pt x="5284" y="124"/>
                  </a:lnTo>
                  <a:lnTo>
                    <a:pt x="5284" y="124"/>
                  </a:lnTo>
                  <a:lnTo>
                    <a:pt x="5326" y="124"/>
                  </a:lnTo>
                  <a:lnTo>
                    <a:pt x="5326" y="124"/>
                  </a:lnTo>
                  <a:lnTo>
                    <a:pt x="7060" y="145"/>
                  </a:lnTo>
                  <a:lnTo>
                    <a:pt x="7060" y="145"/>
                  </a:lnTo>
                  <a:lnTo>
                    <a:pt x="7080" y="145"/>
                  </a:lnTo>
                  <a:lnTo>
                    <a:pt x="7080" y="145"/>
                  </a:lnTo>
                  <a:lnTo>
                    <a:pt x="9165" y="145"/>
                  </a:lnTo>
                  <a:lnTo>
                    <a:pt x="9165" y="145"/>
                  </a:lnTo>
                  <a:lnTo>
                    <a:pt x="9206" y="145"/>
                  </a:lnTo>
                  <a:lnTo>
                    <a:pt x="9206" y="145"/>
                  </a:lnTo>
                  <a:lnTo>
                    <a:pt x="10919" y="166"/>
                  </a:lnTo>
                  <a:lnTo>
                    <a:pt x="10919" y="166"/>
                  </a:lnTo>
                  <a:lnTo>
                    <a:pt x="10961" y="166"/>
                  </a:lnTo>
                  <a:lnTo>
                    <a:pt x="10961" y="166"/>
                  </a:lnTo>
                  <a:lnTo>
                    <a:pt x="13025" y="166"/>
                  </a:lnTo>
                  <a:lnTo>
                    <a:pt x="13025" y="166"/>
                  </a:lnTo>
                  <a:lnTo>
                    <a:pt x="13087" y="166"/>
                  </a:lnTo>
                  <a:lnTo>
                    <a:pt x="13087" y="166"/>
                  </a:lnTo>
                  <a:lnTo>
                    <a:pt x="14800" y="166"/>
                  </a:lnTo>
                  <a:lnTo>
                    <a:pt x="14800" y="166"/>
                  </a:lnTo>
                  <a:lnTo>
                    <a:pt x="14841" y="166"/>
                  </a:lnTo>
                  <a:lnTo>
                    <a:pt x="14841" y="166"/>
                  </a:lnTo>
                  <a:lnTo>
                    <a:pt x="16080" y="166"/>
                  </a:lnTo>
                  <a:lnTo>
                    <a:pt x="16080" y="166"/>
                  </a:lnTo>
                  <a:lnTo>
                    <a:pt x="16905" y="166"/>
                  </a:lnTo>
                  <a:lnTo>
                    <a:pt x="16905" y="166"/>
                  </a:lnTo>
                  <a:lnTo>
                    <a:pt x="16947" y="166"/>
                  </a:lnTo>
                  <a:lnTo>
                    <a:pt x="16947" y="166"/>
                  </a:lnTo>
                  <a:lnTo>
                    <a:pt x="18681" y="166"/>
                  </a:lnTo>
                  <a:lnTo>
                    <a:pt x="18681" y="166"/>
                  </a:lnTo>
                  <a:lnTo>
                    <a:pt x="18722" y="166"/>
                  </a:lnTo>
                  <a:lnTo>
                    <a:pt x="18722" y="166"/>
                  </a:lnTo>
                  <a:lnTo>
                    <a:pt x="20786" y="166"/>
                  </a:lnTo>
                  <a:lnTo>
                    <a:pt x="20786" y="166"/>
                  </a:lnTo>
                  <a:lnTo>
                    <a:pt x="20827" y="166"/>
                  </a:lnTo>
                  <a:lnTo>
                    <a:pt x="20827" y="166"/>
                  </a:lnTo>
                  <a:lnTo>
                    <a:pt x="22561" y="145"/>
                  </a:lnTo>
                  <a:lnTo>
                    <a:pt x="22561" y="145"/>
                  </a:lnTo>
                  <a:lnTo>
                    <a:pt x="22602" y="145"/>
                  </a:lnTo>
                  <a:lnTo>
                    <a:pt x="22602" y="145"/>
                  </a:lnTo>
                  <a:lnTo>
                    <a:pt x="24667" y="145"/>
                  </a:lnTo>
                  <a:lnTo>
                    <a:pt x="24667" y="145"/>
                  </a:lnTo>
                  <a:lnTo>
                    <a:pt x="24708" y="145"/>
                  </a:lnTo>
                  <a:lnTo>
                    <a:pt x="24708" y="145"/>
                  </a:lnTo>
                  <a:lnTo>
                    <a:pt x="26442" y="124"/>
                  </a:lnTo>
                  <a:lnTo>
                    <a:pt x="26442" y="124"/>
                  </a:lnTo>
                  <a:lnTo>
                    <a:pt x="26462" y="124"/>
                  </a:lnTo>
                  <a:lnTo>
                    <a:pt x="26462" y="124"/>
                  </a:lnTo>
                  <a:lnTo>
                    <a:pt x="26731" y="124"/>
                  </a:lnTo>
                  <a:lnTo>
                    <a:pt x="26731" y="124"/>
                  </a:lnTo>
                  <a:lnTo>
                    <a:pt x="27783" y="104"/>
                  </a:lnTo>
                  <a:lnTo>
                    <a:pt x="28836" y="83"/>
                  </a:lnTo>
                  <a:lnTo>
                    <a:pt x="39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5663050" y="4743075"/>
              <a:ext cx="6725" cy="80000"/>
            </a:xfrm>
            <a:custGeom>
              <a:rect b="b" l="l" r="r" t="t"/>
              <a:pathLst>
                <a:path extrusionOk="0" h="3200" w="269">
                  <a:moveTo>
                    <a:pt x="145" y="0"/>
                  </a:moveTo>
                  <a:lnTo>
                    <a:pt x="103" y="21"/>
                  </a:lnTo>
                  <a:lnTo>
                    <a:pt x="83" y="124"/>
                  </a:lnTo>
                  <a:lnTo>
                    <a:pt x="41" y="475"/>
                  </a:lnTo>
                  <a:lnTo>
                    <a:pt x="21" y="970"/>
                  </a:lnTo>
                  <a:lnTo>
                    <a:pt x="0" y="1590"/>
                  </a:lnTo>
                  <a:lnTo>
                    <a:pt x="21" y="2229"/>
                  </a:lnTo>
                  <a:lnTo>
                    <a:pt x="41" y="2725"/>
                  </a:lnTo>
                  <a:lnTo>
                    <a:pt x="83" y="3076"/>
                  </a:lnTo>
                  <a:lnTo>
                    <a:pt x="103" y="3179"/>
                  </a:lnTo>
                  <a:lnTo>
                    <a:pt x="145" y="3200"/>
                  </a:lnTo>
                  <a:lnTo>
                    <a:pt x="165" y="3179"/>
                  </a:lnTo>
                  <a:lnTo>
                    <a:pt x="186" y="3076"/>
                  </a:lnTo>
                  <a:lnTo>
                    <a:pt x="227" y="2725"/>
                  </a:lnTo>
                  <a:lnTo>
                    <a:pt x="269" y="2229"/>
                  </a:lnTo>
                  <a:lnTo>
                    <a:pt x="269" y="1590"/>
                  </a:lnTo>
                  <a:lnTo>
                    <a:pt x="269" y="970"/>
                  </a:lnTo>
                  <a:lnTo>
                    <a:pt x="227" y="475"/>
                  </a:lnTo>
                  <a:lnTo>
                    <a:pt x="186" y="124"/>
                  </a:lnTo>
                  <a:lnTo>
                    <a:pt x="165" y="21"/>
                  </a:lnTo>
                  <a:lnTo>
                    <a:pt x="1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5612475" y="4893750"/>
              <a:ext cx="6725" cy="85675"/>
            </a:xfrm>
            <a:custGeom>
              <a:rect b="b" l="l" r="r" t="t"/>
              <a:pathLst>
                <a:path extrusionOk="0" h="3427" w="269">
                  <a:moveTo>
                    <a:pt x="124" y="0"/>
                  </a:moveTo>
                  <a:lnTo>
                    <a:pt x="104" y="21"/>
                  </a:lnTo>
                  <a:lnTo>
                    <a:pt x="83" y="124"/>
                  </a:lnTo>
                  <a:lnTo>
                    <a:pt x="42" y="496"/>
                  </a:lnTo>
                  <a:lnTo>
                    <a:pt x="0" y="1053"/>
                  </a:lnTo>
                  <a:lnTo>
                    <a:pt x="0" y="1714"/>
                  </a:lnTo>
                  <a:lnTo>
                    <a:pt x="0" y="2374"/>
                  </a:lnTo>
                  <a:lnTo>
                    <a:pt x="42" y="2931"/>
                  </a:lnTo>
                  <a:lnTo>
                    <a:pt x="83" y="3303"/>
                  </a:lnTo>
                  <a:lnTo>
                    <a:pt x="104" y="3406"/>
                  </a:lnTo>
                  <a:lnTo>
                    <a:pt x="124" y="3427"/>
                  </a:lnTo>
                  <a:lnTo>
                    <a:pt x="145" y="3406"/>
                  </a:lnTo>
                  <a:lnTo>
                    <a:pt x="186" y="3303"/>
                  </a:lnTo>
                  <a:lnTo>
                    <a:pt x="227" y="2931"/>
                  </a:lnTo>
                  <a:lnTo>
                    <a:pt x="248" y="2374"/>
                  </a:lnTo>
                  <a:lnTo>
                    <a:pt x="269" y="1714"/>
                  </a:lnTo>
                  <a:lnTo>
                    <a:pt x="248" y="1053"/>
                  </a:lnTo>
                  <a:lnTo>
                    <a:pt x="227" y="496"/>
                  </a:lnTo>
                  <a:lnTo>
                    <a:pt x="186" y="124"/>
                  </a:lnTo>
                  <a:lnTo>
                    <a:pt x="145" y="21"/>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5684725" y="5053725"/>
              <a:ext cx="6725" cy="76400"/>
            </a:xfrm>
            <a:custGeom>
              <a:rect b="b" l="l" r="r" t="t"/>
              <a:pathLst>
                <a:path extrusionOk="0" h="3056" w="269">
                  <a:moveTo>
                    <a:pt x="124" y="0"/>
                  </a:moveTo>
                  <a:lnTo>
                    <a:pt x="103" y="41"/>
                  </a:lnTo>
                  <a:lnTo>
                    <a:pt x="83" y="124"/>
                  </a:lnTo>
                  <a:lnTo>
                    <a:pt x="41" y="454"/>
                  </a:lnTo>
                  <a:lnTo>
                    <a:pt x="0" y="950"/>
                  </a:lnTo>
                  <a:lnTo>
                    <a:pt x="0" y="1528"/>
                  </a:lnTo>
                  <a:lnTo>
                    <a:pt x="0" y="2126"/>
                  </a:lnTo>
                  <a:lnTo>
                    <a:pt x="41" y="2622"/>
                  </a:lnTo>
                  <a:lnTo>
                    <a:pt x="83" y="2931"/>
                  </a:lnTo>
                  <a:lnTo>
                    <a:pt x="103" y="3034"/>
                  </a:lnTo>
                  <a:lnTo>
                    <a:pt x="124" y="3055"/>
                  </a:lnTo>
                  <a:lnTo>
                    <a:pt x="165" y="3034"/>
                  </a:lnTo>
                  <a:lnTo>
                    <a:pt x="186" y="2931"/>
                  </a:lnTo>
                  <a:lnTo>
                    <a:pt x="227" y="2622"/>
                  </a:lnTo>
                  <a:lnTo>
                    <a:pt x="248" y="2126"/>
                  </a:lnTo>
                  <a:lnTo>
                    <a:pt x="268" y="1528"/>
                  </a:lnTo>
                  <a:lnTo>
                    <a:pt x="248" y="950"/>
                  </a:lnTo>
                  <a:lnTo>
                    <a:pt x="227" y="454"/>
                  </a:lnTo>
                  <a:lnTo>
                    <a:pt x="186" y="124"/>
                  </a:lnTo>
                  <a:lnTo>
                    <a:pt x="165" y="41"/>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5610400" y="5200775"/>
              <a:ext cx="6750" cy="68150"/>
            </a:xfrm>
            <a:custGeom>
              <a:rect b="b" l="l" r="r" t="t"/>
              <a:pathLst>
                <a:path extrusionOk="0" h="2726" w="270">
                  <a:moveTo>
                    <a:pt x="125" y="1"/>
                  </a:moveTo>
                  <a:lnTo>
                    <a:pt x="104" y="22"/>
                  </a:lnTo>
                  <a:lnTo>
                    <a:pt x="83" y="104"/>
                  </a:lnTo>
                  <a:lnTo>
                    <a:pt x="42" y="393"/>
                  </a:lnTo>
                  <a:lnTo>
                    <a:pt x="1" y="827"/>
                  </a:lnTo>
                  <a:lnTo>
                    <a:pt x="1" y="1363"/>
                  </a:lnTo>
                  <a:lnTo>
                    <a:pt x="1" y="1900"/>
                  </a:lnTo>
                  <a:lnTo>
                    <a:pt x="42" y="2333"/>
                  </a:lnTo>
                  <a:lnTo>
                    <a:pt x="83" y="2622"/>
                  </a:lnTo>
                  <a:lnTo>
                    <a:pt x="104" y="2705"/>
                  </a:lnTo>
                  <a:lnTo>
                    <a:pt x="125" y="2726"/>
                  </a:lnTo>
                  <a:lnTo>
                    <a:pt x="166" y="2705"/>
                  </a:lnTo>
                  <a:lnTo>
                    <a:pt x="187" y="2622"/>
                  </a:lnTo>
                  <a:lnTo>
                    <a:pt x="228" y="2333"/>
                  </a:lnTo>
                  <a:lnTo>
                    <a:pt x="248" y="1900"/>
                  </a:lnTo>
                  <a:lnTo>
                    <a:pt x="269" y="1363"/>
                  </a:lnTo>
                  <a:lnTo>
                    <a:pt x="248" y="827"/>
                  </a:lnTo>
                  <a:lnTo>
                    <a:pt x="228" y="393"/>
                  </a:lnTo>
                  <a:lnTo>
                    <a:pt x="187" y="104"/>
                  </a:lnTo>
                  <a:lnTo>
                    <a:pt x="166" y="22"/>
                  </a:lnTo>
                  <a:lnTo>
                    <a:pt x="1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5642925" y="4880325"/>
              <a:ext cx="266300" cy="6750"/>
            </a:xfrm>
            <a:custGeom>
              <a:rect b="b" l="l" r="r" t="t"/>
              <a:pathLst>
                <a:path extrusionOk="0" h="270" w="10652">
                  <a:moveTo>
                    <a:pt x="5326" y="1"/>
                  </a:moveTo>
                  <a:lnTo>
                    <a:pt x="3262" y="21"/>
                  </a:lnTo>
                  <a:lnTo>
                    <a:pt x="1569" y="42"/>
                  </a:lnTo>
                  <a:lnTo>
                    <a:pt x="413" y="83"/>
                  </a:lnTo>
                  <a:lnTo>
                    <a:pt x="103" y="104"/>
                  </a:lnTo>
                  <a:lnTo>
                    <a:pt x="41" y="125"/>
                  </a:lnTo>
                  <a:lnTo>
                    <a:pt x="0" y="145"/>
                  </a:lnTo>
                  <a:lnTo>
                    <a:pt x="41" y="145"/>
                  </a:lnTo>
                  <a:lnTo>
                    <a:pt x="103" y="166"/>
                  </a:lnTo>
                  <a:lnTo>
                    <a:pt x="413" y="186"/>
                  </a:lnTo>
                  <a:lnTo>
                    <a:pt x="1569" y="228"/>
                  </a:lnTo>
                  <a:lnTo>
                    <a:pt x="3262" y="269"/>
                  </a:lnTo>
                  <a:lnTo>
                    <a:pt x="7390" y="269"/>
                  </a:lnTo>
                  <a:lnTo>
                    <a:pt x="9082" y="228"/>
                  </a:lnTo>
                  <a:lnTo>
                    <a:pt x="10218" y="186"/>
                  </a:lnTo>
                  <a:lnTo>
                    <a:pt x="10527" y="166"/>
                  </a:lnTo>
                  <a:lnTo>
                    <a:pt x="10610" y="145"/>
                  </a:lnTo>
                  <a:lnTo>
                    <a:pt x="10651" y="145"/>
                  </a:lnTo>
                  <a:lnTo>
                    <a:pt x="10610" y="125"/>
                  </a:lnTo>
                  <a:lnTo>
                    <a:pt x="10527" y="104"/>
                  </a:lnTo>
                  <a:lnTo>
                    <a:pt x="10218" y="83"/>
                  </a:lnTo>
                  <a:lnTo>
                    <a:pt x="9082" y="42"/>
                  </a:lnTo>
                  <a:lnTo>
                    <a:pt x="7390" y="21"/>
                  </a:lnTo>
                  <a:lnTo>
                    <a:pt x="53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5727025" y="4739450"/>
              <a:ext cx="267850" cy="6725"/>
            </a:xfrm>
            <a:custGeom>
              <a:rect b="b" l="l" r="r" t="t"/>
              <a:pathLst>
                <a:path extrusionOk="0" h="269" w="10714">
                  <a:moveTo>
                    <a:pt x="5367" y="1"/>
                  </a:moveTo>
                  <a:lnTo>
                    <a:pt x="3283" y="21"/>
                  </a:lnTo>
                  <a:lnTo>
                    <a:pt x="1569" y="42"/>
                  </a:lnTo>
                  <a:lnTo>
                    <a:pt x="434" y="83"/>
                  </a:lnTo>
                  <a:lnTo>
                    <a:pt x="104" y="104"/>
                  </a:lnTo>
                  <a:lnTo>
                    <a:pt x="42" y="125"/>
                  </a:lnTo>
                  <a:lnTo>
                    <a:pt x="1" y="145"/>
                  </a:lnTo>
                  <a:lnTo>
                    <a:pt x="42" y="145"/>
                  </a:lnTo>
                  <a:lnTo>
                    <a:pt x="104" y="166"/>
                  </a:lnTo>
                  <a:lnTo>
                    <a:pt x="434" y="186"/>
                  </a:lnTo>
                  <a:lnTo>
                    <a:pt x="1569" y="228"/>
                  </a:lnTo>
                  <a:lnTo>
                    <a:pt x="3283" y="269"/>
                  </a:lnTo>
                  <a:lnTo>
                    <a:pt x="7452" y="269"/>
                  </a:lnTo>
                  <a:lnTo>
                    <a:pt x="9145" y="228"/>
                  </a:lnTo>
                  <a:lnTo>
                    <a:pt x="10301" y="186"/>
                  </a:lnTo>
                  <a:lnTo>
                    <a:pt x="10610" y="166"/>
                  </a:lnTo>
                  <a:lnTo>
                    <a:pt x="10693" y="145"/>
                  </a:lnTo>
                  <a:lnTo>
                    <a:pt x="10714" y="145"/>
                  </a:lnTo>
                  <a:lnTo>
                    <a:pt x="10693" y="125"/>
                  </a:lnTo>
                  <a:lnTo>
                    <a:pt x="10610" y="104"/>
                  </a:lnTo>
                  <a:lnTo>
                    <a:pt x="10301" y="83"/>
                  </a:lnTo>
                  <a:lnTo>
                    <a:pt x="9145" y="42"/>
                  </a:lnTo>
                  <a:lnTo>
                    <a:pt x="7452" y="21"/>
                  </a:lnTo>
                  <a:lnTo>
                    <a:pt x="53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6036125" y="4741525"/>
              <a:ext cx="88275" cy="6725"/>
            </a:xfrm>
            <a:custGeom>
              <a:rect b="b" l="l" r="r" t="t"/>
              <a:pathLst>
                <a:path extrusionOk="0" h="269" w="3531">
                  <a:moveTo>
                    <a:pt x="1755" y="0"/>
                  </a:moveTo>
                  <a:lnTo>
                    <a:pt x="1074" y="21"/>
                  </a:lnTo>
                  <a:lnTo>
                    <a:pt x="517" y="42"/>
                  </a:lnTo>
                  <a:lnTo>
                    <a:pt x="145" y="83"/>
                  </a:lnTo>
                  <a:lnTo>
                    <a:pt x="42" y="103"/>
                  </a:lnTo>
                  <a:lnTo>
                    <a:pt x="1" y="145"/>
                  </a:lnTo>
                  <a:lnTo>
                    <a:pt x="42" y="165"/>
                  </a:lnTo>
                  <a:lnTo>
                    <a:pt x="145" y="186"/>
                  </a:lnTo>
                  <a:lnTo>
                    <a:pt x="517" y="227"/>
                  </a:lnTo>
                  <a:lnTo>
                    <a:pt x="1074" y="269"/>
                  </a:lnTo>
                  <a:lnTo>
                    <a:pt x="2457" y="269"/>
                  </a:lnTo>
                  <a:lnTo>
                    <a:pt x="3014" y="227"/>
                  </a:lnTo>
                  <a:lnTo>
                    <a:pt x="3386" y="186"/>
                  </a:lnTo>
                  <a:lnTo>
                    <a:pt x="3489" y="165"/>
                  </a:lnTo>
                  <a:lnTo>
                    <a:pt x="3530" y="145"/>
                  </a:lnTo>
                  <a:lnTo>
                    <a:pt x="3489" y="103"/>
                  </a:lnTo>
                  <a:lnTo>
                    <a:pt x="3386" y="83"/>
                  </a:lnTo>
                  <a:lnTo>
                    <a:pt x="3014" y="42"/>
                  </a:lnTo>
                  <a:lnTo>
                    <a:pt x="2457" y="21"/>
                  </a:lnTo>
                  <a:lnTo>
                    <a:pt x="17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1898600" y="1559150"/>
              <a:ext cx="1127025" cy="618225"/>
            </a:xfrm>
            <a:custGeom>
              <a:rect b="b" l="l" r="r" t="t"/>
              <a:pathLst>
                <a:path extrusionOk="0" h="24729" w="45081">
                  <a:moveTo>
                    <a:pt x="38455" y="1"/>
                  </a:moveTo>
                  <a:lnTo>
                    <a:pt x="18701" y="12881"/>
                  </a:lnTo>
                  <a:lnTo>
                    <a:pt x="5099" y="5883"/>
                  </a:lnTo>
                  <a:lnTo>
                    <a:pt x="0" y="11622"/>
                  </a:lnTo>
                  <a:lnTo>
                    <a:pt x="9227" y="24729"/>
                  </a:lnTo>
                  <a:lnTo>
                    <a:pt x="24047" y="24708"/>
                  </a:lnTo>
                  <a:lnTo>
                    <a:pt x="45081" y="8092"/>
                  </a:lnTo>
                  <a:lnTo>
                    <a:pt x="38455" y="1"/>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1898600" y="1559150"/>
              <a:ext cx="1127025" cy="618225"/>
            </a:xfrm>
            <a:custGeom>
              <a:rect b="b" l="l" r="r" t="t"/>
              <a:pathLst>
                <a:path extrusionOk="0" fill="none" h="24729" w="45081">
                  <a:moveTo>
                    <a:pt x="5099" y="5883"/>
                  </a:moveTo>
                  <a:lnTo>
                    <a:pt x="18701" y="12881"/>
                  </a:lnTo>
                  <a:lnTo>
                    <a:pt x="38455" y="1"/>
                  </a:lnTo>
                  <a:lnTo>
                    <a:pt x="45081" y="8092"/>
                  </a:lnTo>
                  <a:lnTo>
                    <a:pt x="24047" y="24708"/>
                  </a:lnTo>
                  <a:lnTo>
                    <a:pt x="9227" y="24729"/>
                  </a:lnTo>
                  <a:lnTo>
                    <a:pt x="0" y="11622"/>
                  </a:lnTo>
                  <a:lnTo>
                    <a:pt x="5099" y="588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1898075" y="1558625"/>
              <a:ext cx="1128075" cy="618750"/>
            </a:xfrm>
            <a:custGeom>
              <a:rect b="b" l="l" r="r" t="t"/>
              <a:pathLst>
                <a:path extrusionOk="0" h="24750" w="45123">
                  <a:moveTo>
                    <a:pt x="38476" y="1"/>
                  </a:moveTo>
                  <a:lnTo>
                    <a:pt x="18722" y="12881"/>
                  </a:lnTo>
                  <a:lnTo>
                    <a:pt x="5120" y="5904"/>
                  </a:lnTo>
                  <a:lnTo>
                    <a:pt x="5120" y="5884"/>
                  </a:lnTo>
                  <a:lnTo>
                    <a:pt x="1" y="11643"/>
                  </a:lnTo>
                  <a:lnTo>
                    <a:pt x="9227" y="24750"/>
                  </a:lnTo>
                  <a:lnTo>
                    <a:pt x="24068" y="24750"/>
                  </a:lnTo>
                  <a:lnTo>
                    <a:pt x="45102" y="8113"/>
                  </a:lnTo>
                  <a:lnTo>
                    <a:pt x="45122" y="8113"/>
                  </a:lnTo>
                  <a:lnTo>
                    <a:pt x="38476" y="22"/>
                  </a:lnTo>
                  <a:lnTo>
                    <a:pt x="38476" y="1"/>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1898075" y="1558625"/>
              <a:ext cx="1128075" cy="618750"/>
            </a:xfrm>
            <a:custGeom>
              <a:rect b="b" l="l" r="r" t="t"/>
              <a:pathLst>
                <a:path extrusionOk="0" fill="none" h="24750" w="45123">
                  <a:moveTo>
                    <a:pt x="9248" y="24750"/>
                  </a:moveTo>
                  <a:lnTo>
                    <a:pt x="9227" y="24750"/>
                  </a:lnTo>
                  <a:lnTo>
                    <a:pt x="1" y="11643"/>
                  </a:lnTo>
                  <a:lnTo>
                    <a:pt x="1" y="11643"/>
                  </a:lnTo>
                  <a:lnTo>
                    <a:pt x="5120" y="5884"/>
                  </a:lnTo>
                  <a:lnTo>
                    <a:pt x="5120" y="5904"/>
                  </a:lnTo>
                  <a:lnTo>
                    <a:pt x="18722" y="12881"/>
                  </a:lnTo>
                  <a:lnTo>
                    <a:pt x="38476" y="1"/>
                  </a:lnTo>
                  <a:lnTo>
                    <a:pt x="38476" y="22"/>
                  </a:lnTo>
                  <a:lnTo>
                    <a:pt x="45122" y="8113"/>
                  </a:lnTo>
                  <a:lnTo>
                    <a:pt x="45102" y="8113"/>
                  </a:lnTo>
                  <a:lnTo>
                    <a:pt x="24068" y="24750"/>
                  </a:lnTo>
                  <a:lnTo>
                    <a:pt x="24068" y="24750"/>
                  </a:lnTo>
                  <a:lnTo>
                    <a:pt x="9248" y="247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2405850" y="1701575"/>
              <a:ext cx="231725" cy="153300"/>
            </a:xfrm>
            <a:custGeom>
              <a:rect b="b" l="l" r="r" t="t"/>
              <a:pathLst>
                <a:path extrusionOk="0" h="6132" w="9269">
                  <a:moveTo>
                    <a:pt x="9248" y="1"/>
                  </a:moveTo>
                  <a:lnTo>
                    <a:pt x="1" y="6131"/>
                  </a:lnTo>
                  <a:lnTo>
                    <a:pt x="9269" y="83"/>
                  </a:lnTo>
                  <a:lnTo>
                    <a:pt x="924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2405850" y="1701575"/>
              <a:ext cx="231725" cy="153300"/>
            </a:xfrm>
            <a:custGeom>
              <a:rect b="b" l="l" r="r" t="t"/>
              <a:pathLst>
                <a:path extrusionOk="0" fill="none" h="6132" w="9269">
                  <a:moveTo>
                    <a:pt x="9248" y="1"/>
                  </a:moveTo>
                  <a:lnTo>
                    <a:pt x="1" y="6131"/>
                  </a:lnTo>
                  <a:lnTo>
                    <a:pt x="9269" y="83"/>
                  </a:lnTo>
                  <a:lnTo>
                    <a:pt x="9269" y="83"/>
                  </a:lnTo>
                  <a:lnTo>
                    <a:pt x="924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2129775" y="1703650"/>
              <a:ext cx="669325" cy="473725"/>
            </a:xfrm>
            <a:custGeom>
              <a:rect b="b" l="l" r="r" t="t"/>
              <a:pathLst>
                <a:path extrusionOk="0" h="18949" w="26773">
                  <a:moveTo>
                    <a:pt x="20312" y="0"/>
                  </a:moveTo>
                  <a:lnTo>
                    <a:pt x="11044" y="6048"/>
                  </a:lnTo>
                  <a:lnTo>
                    <a:pt x="9454" y="7101"/>
                  </a:lnTo>
                  <a:lnTo>
                    <a:pt x="1" y="2229"/>
                  </a:lnTo>
                  <a:lnTo>
                    <a:pt x="4480" y="6027"/>
                  </a:lnTo>
                  <a:lnTo>
                    <a:pt x="8133" y="18949"/>
                  </a:lnTo>
                  <a:lnTo>
                    <a:pt x="14800" y="18928"/>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2129775" y="1703650"/>
              <a:ext cx="669325" cy="473725"/>
            </a:xfrm>
            <a:custGeom>
              <a:rect b="b" l="l" r="r" t="t"/>
              <a:pathLst>
                <a:path extrusionOk="0" fill="none" h="18949" w="26773">
                  <a:moveTo>
                    <a:pt x="20312" y="0"/>
                  </a:moveTo>
                  <a:lnTo>
                    <a:pt x="11044" y="6048"/>
                  </a:lnTo>
                  <a:lnTo>
                    <a:pt x="9454" y="7101"/>
                  </a:lnTo>
                  <a:lnTo>
                    <a:pt x="1" y="2229"/>
                  </a:lnTo>
                  <a:lnTo>
                    <a:pt x="4480" y="6027"/>
                  </a:lnTo>
                  <a:lnTo>
                    <a:pt x="8133" y="18949"/>
                  </a:lnTo>
                  <a:lnTo>
                    <a:pt x="14800" y="18928"/>
                  </a:lnTo>
                  <a:lnTo>
                    <a:pt x="26772" y="9474"/>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2593175" y="825350"/>
              <a:ext cx="1290100" cy="1288050"/>
            </a:xfrm>
            <a:custGeom>
              <a:rect b="b" l="l" r="r" t="t"/>
              <a:pathLst>
                <a:path extrusionOk="0" h="51522" w="51604">
                  <a:moveTo>
                    <a:pt x="24853" y="1"/>
                  </a:moveTo>
                  <a:lnTo>
                    <a:pt x="24233" y="42"/>
                  </a:lnTo>
                  <a:lnTo>
                    <a:pt x="23614" y="83"/>
                  </a:lnTo>
                  <a:lnTo>
                    <a:pt x="22995" y="145"/>
                  </a:lnTo>
                  <a:lnTo>
                    <a:pt x="22376" y="228"/>
                  </a:lnTo>
                  <a:lnTo>
                    <a:pt x="21756" y="310"/>
                  </a:lnTo>
                  <a:lnTo>
                    <a:pt x="21137" y="414"/>
                  </a:lnTo>
                  <a:lnTo>
                    <a:pt x="20538" y="537"/>
                  </a:lnTo>
                  <a:lnTo>
                    <a:pt x="19919" y="661"/>
                  </a:lnTo>
                  <a:lnTo>
                    <a:pt x="19321" y="806"/>
                  </a:lnTo>
                  <a:lnTo>
                    <a:pt x="18722" y="971"/>
                  </a:lnTo>
                  <a:lnTo>
                    <a:pt x="18123" y="1157"/>
                  </a:lnTo>
                  <a:lnTo>
                    <a:pt x="17546" y="1342"/>
                  </a:lnTo>
                  <a:lnTo>
                    <a:pt x="16968" y="1549"/>
                  </a:lnTo>
                  <a:lnTo>
                    <a:pt x="16369" y="1755"/>
                  </a:lnTo>
                  <a:lnTo>
                    <a:pt x="15812" y="2003"/>
                  </a:lnTo>
                  <a:lnTo>
                    <a:pt x="15234" y="2251"/>
                  </a:lnTo>
                  <a:lnTo>
                    <a:pt x="14676" y="2498"/>
                  </a:lnTo>
                  <a:lnTo>
                    <a:pt x="14119" y="2767"/>
                  </a:lnTo>
                  <a:lnTo>
                    <a:pt x="13562" y="3056"/>
                  </a:lnTo>
                  <a:lnTo>
                    <a:pt x="13025" y="3365"/>
                  </a:lnTo>
                  <a:lnTo>
                    <a:pt x="12488" y="3675"/>
                  </a:lnTo>
                  <a:lnTo>
                    <a:pt x="11972" y="3985"/>
                  </a:lnTo>
                  <a:lnTo>
                    <a:pt x="11436" y="4335"/>
                  </a:lnTo>
                  <a:lnTo>
                    <a:pt x="10940" y="4686"/>
                  </a:lnTo>
                  <a:lnTo>
                    <a:pt x="10424" y="5037"/>
                  </a:lnTo>
                  <a:lnTo>
                    <a:pt x="9929" y="5409"/>
                  </a:lnTo>
                  <a:lnTo>
                    <a:pt x="9454" y="5801"/>
                  </a:lnTo>
                  <a:lnTo>
                    <a:pt x="8959" y="6214"/>
                  </a:lnTo>
                  <a:lnTo>
                    <a:pt x="8505" y="6627"/>
                  </a:lnTo>
                  <a:lnTo>
                    <a:pt x="8030" y="7039"/>
                  </a:lnTo>
                  <a:lnTo>
                    <a:pt x="7576" y="7473"/>
                  </a:lnTo>
                  <a:lnTo>
                    <a:pt x="7142" y="7927"/>
                  </a:lnTo>
                  <a:lnTo>
                    <a:pt x="6709" y="8381"/>
                  </a:lnTo>
                  <a:lnTo>
                    <a:pt x="6296" y="8856"/>
                  </a:lnTo>
                  <a:lnTo>
                    <a:pt x="5883" y="9331"/>
                  </a:lnTo>
                  <a:lnTo>
                    <a:pt x="5491" y="9826"/>
                  </a:lnTo>
                  <a:lnTo>
                    <a:pt x="5099" y="10342"/>
                  </a:lnTo>
                  <a:lnTo>
                    <a:pt x="4727" y="10858"/>
                  </a:lnTo>
                  <a:lnTo>
                    <a:pt x="4356" y="11374"/>
                  </a:lnTo>
                  <a:lnTo>
                    <a:pt x="4005" y="11911"/>
                  </a:lnTo>
                  <a:lnTo>
                    <a:pt x="3675" y="12468"/>
                  </a:lnTo>
                  <a:lnTo>
                    <a:pt x="3344" y="13025"/>
                  </a:lnTo>
                  <a:lnTo>
                    <a:pt x="3035" y="13603"/>
                  </a:lnTo>
                  <a:lnTo>
                    <a:pt x="2725" y="14181"/>
                  </a:lnTo>
                  <a:lnTo>
                    <a:pt x="2436" y="14780"/>
                  </a:lnTo>
                  <a:lnTo>
                    <a:pt x="2168" y="15378"/>
                  </a:lnTo>
                  <a:lnTo>
                    <a:pt x="1920" y="15977"/>
                  </a:lnTo>
                  <a:lnTo>
                    <a:pt x="1672" y="16596"/>
                  </a:lnTo>
                  <a:lnTo>
                    <a:pt x="1445" y="17236"/>
                  </a:lnTo>
                  <a:lnTo>
                    <a:pt x="1239" y="17855"/>
                  </a:lnTo>
                  <a:lnTo>
                    <a:pt x="1033" y="18475"/>
                  </a:lnTo>
                  <a:lnTo>
                    <a:pt x="867" y="19094"/>
                  </a:lnTo>
                  <a:lnTo>
                    <a:pt x="702" y="19734"/>
                  </a:lnTo>
                  <a:lnTo>
                    <a:pt x="558" y="20353"/>
                  </a:lnTo>
                  <a:lnTo>
                    <a:pt x="434" y="20993"/>
                  </a:lnTo>
                  <a:lnTo>
                    <a:pt x="331" y="21612"/>
                  </a:lnTo>
                  <a:lnTo>
                    <a:pt x="228" y="22252"/>
                  </a:lnTo>
                  <a:lnTo>
                    <a:pt x="145" y="22892"/>
                  </a:lnTo>
                  <a:lnTo>
                    <a:pt x="83" y="23511"/>
                  </a:lnTo>
                  <a:lnTo>
                    <a:pt x="42" y="24151"/>
                  </a:lnTo>
                  <a:lnTo>
                    <a:pt x="0" y="24770"/>
                  </a:lnTo>
                  <a:lnTo>
                    <a:pt x="0" y="25410"/>
                  </a:lnTo>
                  <a:lnTo>
                    <a:pt x="0" y="26029"/>
                  </a:lnTo>
                  <a:lnTo>
                    <a:pt x="0" y="26669"/>
                  </a:lnTo>
                  <a:lnTo>
                    <a:pt x="42" y="27288"/>
                  </a:lnTo>
                  <a:lnTo>
                    <a:pt x="83" y="27908"/>
                  </a:lnTo>
                  <a:lnTo>
                    <a:pt x="145" y="28527"/>
                  </a:lnTo>
                  <a:lnTo>
                    <a:pt x="228" y="29146"/>
                  </a:lnTo>
                  <a:lnTo>
                    <a:pt x="310" y="29765"/>
                  </a:lnTo>
                  <a:lnTo>
                    <a:pt x="413" y="30364"/>
                  </a:lnTo>
                  <a:lnTo>
                    <a:pt x="537" y="30983"/>
                  </a:lnTo>
                  <a:lnTo>
                    <a:pt x="682" y="31582"/>
                  </a:lnTo>
                  <a:lnTo>
                    <a:pt x="826" y="32180"/>
                  </a:lnTo>
                  <a:lnTo>
                    <a:pt x="991" y="32779"/>
                  </a:lnTo>
                  <a:lnTo>
                    <a:pt x="1156" y="33378"/>
                  </a:lnTo>
                  <a:lnTo>
                    <a:pt x="1363" y="33976"/>
                  </a:lnTo>
                  <a:lnTo>
                    <a:pt x="1569" y="34554"/>
                  </a:lnTo>
                  <a:lnTo>
                    <a:pt x="1776" y="35132"/>
                  </a:lnTo>
                  <a:lnTo>
                    <a:pt x="2023" y="35710"/>
                  </a:lnTo>
                  <a:lnTo>
                    <a:pt x="2271" y="36267"/>
                  </a:lnTo>
                  <a:lnTo>
                    <a:pt x="2519" y="36825"/>
                  </a:lnTo>
                  <a:lnTo>
                    <a:pt x="2787" y="37382"/>
                  </a:lnTo>
                  <a:lnTo>
                    <a:pt x="3076" y="37939"/>
                  </a:lnTo>
                  <a:lnTo>
                    <a:pt x="3386" y="38476"/>
                  </a:lnTo>
                  <a:lnTo>
                    <a:pt x="3695" y="39013"/>
                  </a:lnTo>
                  <a:lnTo>
                    <a:pt x="4026" y="39549"/>
                  </a:lnTo>
                  <a:lnTo>
                    <a:pt x="4356" y="40065"/>
                  </a:lnTo>
                  <a:lnTo>
                    <a:pt x="4707" y="40581"/>
                  </a:lnTo>
                  <a:lnTo>
                    <a:pt x="5078" y="41077"/>
                  </a:lnTo>
                  <a:lnTo>
                    <a:pt x="5450" y="41572"/>
                  </a:lnTo>
                  <a:lnTo>
                    <a:pt x="5842" y="42068"/>
                  </a:lnTo>
                  <a:lnTo>
                    <a:pt x="6234" y="42542"/>
                  </a:lnTo>
                  <a:lnTo>
                    <a:pt x="6647" y="43017"/>
                  </a:lnTo>
                  <a:lnTo>
                    <a:pt x="7080" y="43471"/>
                  </a:lnTo>
                  <a:lnTo>
                    <a:pt x="7514" y="43925"/>
                  </a:lnTo>
                  <a:lnTo>
                    <a:pt x="7968" y="44359"/>
                  </a:lnTo>
                  <a:lnTo>
                    <a:pt x="8422" y="44792"/>
                  </a:lnTo>
                  <a:lnTo>
                    <a:pt x="8897" y="45205"/>
                  </a:lnTo>
                  <a:lnTo>
                    <a:pt x="9392" y="45618"/>
                  </a:lnTo>
                  <a:lnTo>
                    <a:pt x="9888" y="46010"/>
                  </a:lnTo>
                  <a:lnTo>
                    <a:pt x="10383" y="46402"/>
                  </a:lnTo>
                  <a:lnTo>
                    <a:pt x="10899" y="46774"/>
                  </a:lnTo>
                  <a:lnTo>
                    <a:pt x="11436" y="47145"/>
                  </a:lnTo>
                  <a:lnTo>
                    <a:pt x="11972" y="47496"/>
                  </a:lnTo>
                  <a:lnTo>
                    <a:pt x="12530" y="47827"/>
                  </a:lnTo>
                  <a:lnTo>
                    <a:pt x="13087" y="48157"/>
                  </a:lnTo>
                  <a:lnTo>
                    <a:pt x="13665" y="48466"/>
                  </a:lnTo>
                  <a:lnTo>
                    <a:pt x="14243" y="48776"/>
                  </a:lnTo>
                  <a:lnTo>
                    <a:pt x="14842" y="49065"/>
                  </a:lnTo>
                  <a:lnTo>
                    <a:pt x="15440" y="49333"/>
                  </a:lnTo>
                  <a:lnTo>
                    <a:pt x="16059" y="49602"/>
                  </a:lnTo>
                  <a:lnTo>
                    <a:pt x="16679" y="49849"/>
                  </a:lnTo>
                  <a:lnTo>
                    <a:pt x="17298" y="50076"/>
                  </a:lnTo>
                  <a:lnTo>
                    <a:pt x="17917" y="50283"/>
                  </a:lnTo>
                  <a:lnTo>
                    <a:pt x="18536" y="50469"/>
                  </a:lnTo>
                  <a:lnTo>
                    <a:pt x="19176" y="50654"/>
                  </a:lnTo>
                  <a:lnTo>
                    <a:pt x="19795" y="50820"/>
                  </a:lnTo>
                  <a:lnTo>
                    <a:pt x="20435" y="50943"/>
                  </a:lnTo>
                  <a:lnTo>
                    <a:pt x="21055" y="51088"/>
                  </a:lnTo>
                  <a:lnTo>
                    <a:pt x="21694" y="51191"/>
                  </a:lnTo>
                  <a:lnTo>
                    <a:pt x="22334" y="51294"/>
                  </a:lnTo>
                  <a:lnTo>
                    <a:pt x="22954" y="51377"/>
                  </a:lnTo>
                  <a:lnTo>
                    <a:pt x="23593" y="51439"/>
                  </a:lnTo>
                  <a:lnTo>
                    <a:pt x="24233" y="51480"/>
                  </a:lnTo>
                  <a:lnTo>
                    <a:pt x="24853" y="51501"/>
                  </a:lnTo>
                  <a:lnTo>
                    <a:pt x="25492" y="51521"/>
                  </a:lnTo>
                  <a:lnTo>
                    <a:pt x="26752" y="51521"/>
                  </a:lnTo>
                  <a:lnTo>
                    <a:pt x="27371" y="51480"/>
                  </a:lnTo>
                  <a:lnTo>
                    <a:pt x="27990" y="51439"/>
                  </a:lnTo>
                  <a:lnTo>
                    <a:pt x="28609" y="51377"/>
                  </a:lnTo>
                  <a:lnTo>
                    <a:pt x="29228" y="51294"/>
                  </a:lnTo>
                  <a:lnTo>
                    <a:pt x="29848" y="51212"/>
                  </a:lnTo>
                  <a:lnTo>
                    <a:pt x="30467" y="51108"/>
                  </a:lnTo>
                  <a:lnTo>
                    <a:pt x="31066" y="50985"/>
                  </a:lnTo>
                  <a:lnTo>
                    <a:pt x="31685" y="50861"/>
                  </a:lnTo>
                  <a:lnTo>
                    <a:pt x="32283" y="50716"/>
                  </a:lnTo>
                  <a:lnTo>
                    <a:pt x="32882" y="50551"/>
                  </a:lnTo>
                  <a:lnTo>
                    <a:pt x="33481" y="50365"/>
                  </a:lnTo>
                  <a:lnTo>
                    <a:pt x="34059" y="50180"/>
                  </a:lnTo>
                  <a:lnTo>
                    <a:pt x="34657" y="49973"/>
                  </a:lnTo>
                  <a:lnTo>
                    <a:pt x="35235" y="49767"/>
                  </a:lnTo>
                  <a:lnTo>
                    <a:pt x="35792" y="49519"/>
                  </a:lnTo>
                  <a:lnTo>
                    <a:pt x="36370" y="49271"/>
                  </a:lnTo>
                  <a:lnTo>
                    <a:pt x="36928" y="49024"/>
                  </a:lnTo>
                  <a:lnTo>
                    <a:pt x="37485" y="48755"/>
                  </a:lnTo>
                  <a:lnTo>
                    <a:pt x="38042" y="48466"/>
                  </a:lnTo>
                  <a:lnTo>
                    <a:pt x="38579" y="48157"/>
                  </a:lnTo>
                  <a:lnTo>
                    <a:pt x="39116" y="47847"/>
                  </a:lnTo>
                  <a:lnTo>
                    <a:pt x="39632" y="47538"/>
                  </a:lnTo>
                  <a:lnTo>
                    <a:pt x="40168" y="47187"/>
                  </a:lnTo>
                  <a:lnTo>
                    <a:pt x="40664" y="46836"/>
                  </a:lnTo>
                  <a:lnTo>
                    <a:pt x="41180" y="46485"/>
                  </a:lnTo>
                  <a:lnTo>
                    <a:pt x="41675" y="46113"/>
                  </a:lnTo>
                  <a:lnTo>
                    <a:pt x="42171" y="45721"/>
                  </a:lnTo>
                  <a:lnTo>
                    <a:pt x="42645" y="45308"/>
                  </a:lnTo>
                  <a:lnTo>
                    <a:pt x="43099" y="44895"/>
                  </a:lnTo>
                  <a:lnTo>
                    <a:pt x="43574" y="44483"/>
                  </a:lnTo>
                  <a:lnTo>
                    <a:pt x="44028" y="44049"/>
                  </a:lnTo>
                  <a:lnTo>
                    <a:pt x="44462" y="43595"/>
                  </a:lnTo>
                  <a:lnTo>
                    <a:pt x="44895" y="43141"/>
                  </a:lnTo>
                  <a:lnTo>
                    <a:pt x="45308" y="42666"/>
                  </a:lnTo>
                  <a:lnTo>
                    <a:pt x="45721" y="42191"/>
                  </a:lnTo>
                  <a:lnTo>
                    <a:pt x="46113" y="41696"/>
                  </a:lnTo>
                  <a:lnTo>
                    <a:pt x="46505" y="41180"/>
                  </a:lnTo>
                  <a:lnTo>
                    <a:pt x="46877" y="40664"/>
                  </a:lnTo>
                  <a:lnTo>
                    <a:pt x="47248" y="40148"/>
                  </a:lnTo>
                  <a:lnTo>
                    <a:pt x="47599" y="39591"/>
                  </a:lnTo>
                  <a:lnTo>
                    <a:pt x="47929" y="39054"/>
                  </a:lnTo>
                  <a:lnTo>
                    <a:pt x="48260" y="38497"/>
                  </a:lnTo>
                  <a:lnTo>
                    <a:pt x="48569" y="37919"/>
                  </a:lnTo>
                  <a:lnTo>
                    <a:pt x="48879" y="37341"/>
                  </a:lnTo>
                  <a:lnTo>
                    <a:pt x="49168" y="36742"/>
                  </a:lnTo>
                  <a:lnTo>
                    <a:pt x="49436" y="36144"/>
                  </a:lnTo>
                  <a:lnTo>
                    <a:pt x="49684" y="35524"/>
                  </a:lnTo>
                  <a:lnTo>
                    <a:pt x="49932" y="34926"/>
                  </a:lnTo>
                  <a:lnTo>
                    <a:pt x="50159" y="34286"/>
                  </a:lnTo>
                  <a:lnTo>
                    <a:pt x="50365" y="33667"/>
                  </a:lnTo>
                  <a:lnTo>
                    <a:pt x="50572" y="33047"/>
                  </a:lnTo>
                  <a:lnTo>
                    <a:pt x="50737" y="32428"/>
                  </a:lnTo>
                  <a:lnTo>
                    <a:pt x="50902" y="31788"/>
                  </a:lnTo>
                  <a:lnTo>
                    <a:pt x="51046" y="31169"/>
                  </a:lnTo>
                  <a:lnTo>
                    <a:pt x="51170" y="30529"/>
                  </a:lnTo>
                  <a:lnTo>
                    <a:pt x="51294" y="29910"/>
                  </a:lnTo>
                  <a:lnTo>
                    <a:pt x="51377" y="29270"/>
                  </a:lnTo>
                  <a:lnTo>
                    <a:pt x="51459" y="28630"/>
                  </a:lnTo>
                  <a:lnTo>
                    <a:pt x="51521" y="28011"/>
                  </a:lnTo>
                  <a:lnTo>
                    <a:pt x="51562" y="27371"/>
                  </a:lnTo>
                  <a:lnTo>
                    <a:pt x="51604" y="26752"/>
                  </a:lnTo>
                  <a:lnTo>
                    <a:pt x="51604" y="26112"/>
                  </a:lnTo>
                  <a:lnTo>
                    <a:pt x="51604" y="25493"/>
                  </a:lnTo>
                  <a:lnTo>
                    <a:pt x="51604" y="24853"/>
                  </a:lnTo>
                  <a:lnTo>
                    <a:pt x="51562" y="24234"/>
                  </a:lnTo>
                  <a:lnTo>
                    <a:pt x="51521" y="23614"/>
                  </a:lnTo>
                  <a:lnTo>
                    <a:pt x="51459" y="22995"/>
                  </a:lnTo>
                  <a:lnTo>
                    <a:pt x="51377" y="22376"/>
                  </a:lnTo>
                  <a:lnTo>
                    <a:pt x="51294" y="21757"/>
                  </a:lnTo>
                  <a:lnTo>
                    <a:pt x="51191" y="21158"/>
                  </a:lnTo>
                  <a:lnTo>
                    <a:pt x="51067" y="20539"/>
                  </a:lnTo>
                  <a:lnTo>
                    <a:pt x="50922" y="19940"/>
                  </a:lnTo>
                  <a:lnTo>
                    <a:pt x="50778" y="19342"/>
                  </a:lnTo>
                  <a:lnTo>
                    <a:pt x="50613" y="18743"/>
                  </a:lnTo>
                  <a:lnTo>
                    <a:pt x="50448" y="18144"/>
                  </a:lnTo>
                  <a:lnTo>
                    <a:pt x="50241" y="17546"/>
                  </a:lnTo>
                  <a:lnTo>
                    <a:pt x="50035" y="16968"/>
                  </a:lnTo>
                  <a:lnTo>
                    <a:pt x="49828" y="16390"/>
                  </a:lnTo>
                  <a:lnTo>
                    <a:pt x="49581" y="15812"/>
                  </a:lnTo>
                  <a:lnTo>
                    <a:pt x="49354" y="15255"/>
                  </a:lnTo>
                  <a:lnTo>
                    <a:pt x="49085" y="14697"/>
                  </a:lnTo>
                  <a:lnTo>
                    <a:pt x="48817" y="14140"/>
                  </a:lnTo>
                  <a:lnTo>
                    <a:pt x="48528" y="13583"/>
                  </a:lnTo>
                  <a:lnTo>
                    <a:pt x="48218" y="13046"/>
                  </a:lnTo>
                  <a:lnTo>
                    <a:pt x="47909" y="12509"/>
                  </a:lnTo>
                  <a:lnTo>
                    <a:pt x="47579" y="11973"/>
                  </a:lnTo>
                  <a:lnTo>
                    <a:pt x="47248" y="11457"/>
                  </a:lnTo>
                  <a:lnTo>
                    <a:pt x="46897" y="10941"/>
                  </a:lnTo>
                  <a:lnTo>
                    <a:pt x="46526" y="10445"/>
                  </a:lnTo>
                  <a:lnTo>
                    <a:pt x="46154" y="9950"/>
                  </a:lnTo>
                  <a:lnTo>
                    <a:pt x="45762" y="9454"/>
                  </a:lnTo>
                  <a:lnTo>
                    <a:pt x="45370" y="8980"/>
                  </a:lnTo>
                  <a:lnTo>
                    <a:pt x="44957" y="8505"/>
                  </a:lnTo>
                  <a:lnTo>
                    <a:pt x="44524" y="8051"/>
                  </a:lnTo>
                  <a:lnTo>
                    <a:pt x="44090" y="7597"/>
                  </a:lnTo>
                  <a:lnTo>
                    <a:pt x="43636" y="7163"/>
                  </a:lnTo>
                  <a:lnTo>
                    <a:pt x="43182" y="6730"/>
                  </a:lnTo>
                  <a:lnTo>
                    <a:pt x="42707" y="6317"/>
                  </a:lnTo>
                  <a:lnTo>
                    <a:pt x="42212" y="5904"/>
                  </a:lnTo>
                  <a:lnTo>
                    <a:pt x="41716" y="5512"/>
                  </a:lnTo>
                  <a:lnTo>
                    <a:pt x="41221" y="5120"/>
                  </a:lnTo>
                  <a:lnTo>
                    <a:pt x="40705" y="4748"/>
                  </a:lnTo>
                  <a:lnTo>
                    <a:pt x="40168" y="4377"/>
                  </a:lnTo>
                  <a:lnTo>
                    <a:pt x="39632" y="4026"/>
                  </a:lnTo>
                  <a:lnTo>
                    <a:pt x="39074" y="3696"/>
                  </a:lnTo>
                  <a:lnTo>
                    <a:pt x="38517" y="3365"/>
                  </a:lnTo>
                  <a:lnTo>
                    <a:pt x="37939" y="3056"/>
                  </a:lnTo>
                  <a:lnTo>
                    <a:pt x="37361" y="2746"/>
                  </a:lnTo>
                  <a:lnTo>
                    <a:pt x="36763" y="2457"/>
                  </a:lnTo>
                  <a:lnTo>
                    <a:pt x="36164" y="2189"/>
                  </a:lnTo>
                  <a:lnTo>
                    <a:pt x="35545" y="1920"/>
                  </a:lnTo>
                  <a:lnTo>
                    <a:pt x="34925" y="1673"/>
                  </a:lnTo>
                  <a:lnTo>
                    <a:pt x="34306" y="1446"/>
                  </a:lnTo>
                  <a:lnTo>
                    <a:pt x="33687" y="1239"/>
                  </a:lnTo>
                  <a:lnTo>
                    <a:pt x="33068" y="1053"/>
                  </a:lnTo>
                  <a:lnTo>
                    <a:pt x="32428" y="868"/>
                  </a:lnTo>
                  <a:lnTo>
                    <a:pt x="31809" y="703"/>
                  </a:lnTo>
                  <a:lnTo>
                    <a:pt x="31169" y="558"/>
                  </a:lnTo>
                  <a:lnTo>
                    <a:pt x="30549" y="434"/>
                  </a:lnTo>
                  <a:lnTo>
                    <a:pt x="29910" y="331"/>
                  </a:lnTo>
                  <a:lnTo>
                    <a:pt x="29270" y="228"/>
                  </a:lnTo>
                  <a:lnTo>
                    <a:pt x="28651" y="145"/>
                  </a:lnTo>
                  <a:lnTo>
                    <a:pt x="28011" y="83"/>
                  </a:lnTo>
                  <a:lnTo>
                    <a:pt x="27371" y="42"/>
                  </a:lnTo>
                  <a:lnTo>
                    <a:pt x="26752" y="21"/>
                  </a:lnTo>
                  <a:lnTo>
                    <a:pt x="261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2593175" y="825350"/>
              <a:ext cx="1290100" cy="1288050"/>
            </a:xfrm>
            <a:custGeom>
              <a:rect b="b" l="l" r="r" t="t"/>
              <a:pathLst>
                <a:path extrusionOk="0" fill="none" h="51522" w="51604">
                  <a:moveTo>
                    <a:pt x="49684" y="35524"/>
                  </a:moveTo>
                  <a:lnTo>
                    <a:pt x="49684" y="35524"/>
                  </a:lnTo>
                  <a:lnTo>
                    <a:pt x="49436" y="36144"/>
                  </a:lnTo>
                  <a:lnTo>
                    <a:pt x="49168" y="36742"/>
                  </a:lnTo>
                  <a:lnTo>
                    <a:pt x="48879" y="37341"/>
                  </a:lnTo>
                  <a:lnTo>
                    <a:pt x="48569" y="37919"/>
                  </a:lnTo>
                  <a:lnTo>
                    <a:pt x="48260" y="38497"/>
                  </a:lnTo>
                  <a:lnTo>
                    <a:pt x="47929" y="39054"/>
                  </a:lnTo>
                  <a:lnTo>
                    <a:pt x="47599" y="39591"/>
                  </a:lnTo>
                  <a:lnTo>
                    <a:pt x="47248" y="40148"/>
                  </a:lnTo>
                  <a:lnTo>
                    <a:pt x="46877" y="40664"/>
                  </a:lnTo>
                  <a:lnTo>
                    <a:pt x="46505" y="41180"/>
                  </a:lnTo>
                  <a:lnTo>
                    <a:pt x="46113" y="41696"/>
                  </a:lnTo>
                  <a:lnTo>
                    <a:pt x="45721" y="42191"/>
                  </a:lnTo>
                  <a:lnTo>
                    <a:pt x="45308" y="42666"/>
                  </a:lnTo>
                  <a:lnTo>
                    <a:pt x="44895" y="43141"/>
                  </a:lnTo>
                  <a:lnTo>
                    <a:pt x="44462" y="43595"/>
                  </a:lnTo>
                  <a:lnTo>
                    <a:pt x="44028" y="44049"/>
                  </a:lnTo>
                  <a:lnTo>
                    <a:pt x="43574" y="44483"/>
                  </a:lnTo>
                  <a:lnTo>
                    <a:pt x="43099" y="44895"/>
                  </a:lnTo>
                  <a:lnTo>
                    <a:pt x="42645" y="45308"/>
                  </a:lnTo>
                  <a:lnTo>
                    <a:pt x="42171" y="45721"/>
                  </a:lnTo>
                  <a:lnTo>
                    <a:pt x="41675" y="46113"/>
                  </a:lnTo>
                  <a:lnTo>
                    <a:pt x="41180" y="46485"/>
                  </a:lnTo>
                  <a:lnTo>
                    <a:pt x="40664" y="46836"/>
                  </a:lnTo>
                  <a:lnTo>
                    <a:pt x="40168" y="47187"/>
                  </a:lnTo>
                  <a:lnTo>
                    <a:pt x="39632" y="47538"/>
                  </a:lnTo>
                  <a:lnTo>
                    <a:pt x="39116" y="47847"/>
                  </a:lnTo>
                  <a:lnTo>
                    <a:pt x="38579" y="48157"/>
                  </a:lnTo>
                  <a:lnTo>
                    <a:pt x="38042" y="48466"/>
                  </a:lnTo>
                  <a:lnTo>
                    <a:pt x="37485" y="48755"/>
                  </a:lnTo>
                  <a:lnTo>
                    <a:pt x="36928" y="49024"/>
                  </a:lnTo>
                  <a:lnTo>
                    <a:pt x="36370" y="49271"/>
                  </a:lnTo>
                  <a:lnTo>
                    <a:pt x="35792" y="49519"/>
                  </a:lnTo>
                  <a:lnTo>
                    <a:pt x="35235" y="49767"/>
                  </a:lnTo>
                  <a:lnTo>
                    <a:pt x="34657" y="49973"/>
                  </a:lnTo>
                  <a:lnTo>
                    <a:pt x="34059" y="50180"/>
                  </a:lnTo>
                  <a:lnTo>
                    <a:pt x="33481" y="50365"/>
                  </a:lnTo>
                  <a:lnTo>
                    <a:pt x="32882" y="50551"/>
                  </a:lnTo>
                  <a:lnTo>
                    <a:pt x="32283" y="50716"/>
                  </a:lnTo>
                  <a:lnTo>
                    <a:pt x="31685" y="50861"/>
                  </a:lnTo>
                  <a:lnTo>
                    <a:pt x="31066" y="50985"/>
                  </a:lnTo>
                  <a:lnTo>
                    <a:pt x="30467" y="51108"/>
                  </a:lnTo>
                  <a:lnTo>
                    <a:pt x="29848" y="51212"/>
                  </a:lnTo>
                  <a:lnTo>
                    <a:pt x="29228" y="51294"/>
                  </a:lnTo>
                  <a:lnTo>
                    <a:pt x="28609" y="51377"/>
                  </a:lnTo>
                  <a:lnTo>
                    <a:pt x="27990" y="51439"/>
                  </a:lnTo>
                  <a:lnTo>
                    <a:pt x="27371" y="51480"/>
                  </a:lnTo>
                  <a:lnTo>
                    <a:pt x="26752" y="51521"/>
                  </a:lnTo>
                  <a:lnTo>
                    <a:pt x="26112" y="51521"/>
                  </a:lnTo>
                  <a:lnTo>
                    <a:pt x="25492" y="51521"/>
                  </a:lnTo>
                  <a:lnTo>
                    <a:pt x="24853" y="51501"/>
                  </a:lnTo>
                  <a:lnTo>
                    <a:pt x="24233" y="51480"/>
                  </a:lnTo>
                  <a:lnTo>
                    <a:pt x="23593" y="51439"/>
                  </a:lnTo>
                  <a:lnTo>
                    <a:pt x="22954" y="51377"/>
                  </a:lnTo>
                  <a:lnTo>
                    <a:pt x="22334" y="51294"/>
                  </a:lnTo>
                  <a:lnTo>
                    <a:pt x="21694" y="51191"/>
                  </a:lnTo>
                  <a:lnTo>
                    <a:pt x="21055" y="51088"/>
                  </a:lnTo>
                  <a:lnTo>
                    <a:pt x="20435" y="50943"/>
                  </a:lnTo>
                  <a:lnTo>
                    <a:pt x="19795" y="50820"/>
                  </a:lnTo>
                  <a:lnTo>
                    <a:pt x="19176" y="50654"/>
                  </a:lnTo>
                  <a:lnTo>
                    <a:pt x="18536" y="50469"/>
                  </a:lnTo>
                  <a:lnTo>
                    <a:pt x="17917" y="50283"/>
                  </a:lnTo>
                  <a:lnTo>
                    <a:pt x="17298" y="50076"/>
                  </a:lnTo>
                  <a:lnTo>
                    <a:pt x="16679" y="49849"/>
                  </a:lnTo>
                  <a:lnTo>
                    <a:pt x="16059" y="49602"/>
                  </a:lnTo>
                  <a:lnTo>
                    <a:pt x="16059" y="49602"/>
                  </a:lnTo>
                  <a:lnTo>
                    <a:pt x="15440" y="49333"/>
                  </a:lnTo>
                  <a:lnTo>
                    <a:pt x="14842" y="49065"/>
                  </a:lnTo>
                  <a:lnTo>
                    <a:pt x="14243" y="48776"/>
                  </a:lnTo>
                  <a:lnTo>
                    <a:pt x="13665" y="48466"/>
                  </a:lnTo>
                  <a:lnTo>
                    <a:pt x="13087" y="48157"/>
                  </a:lnTo>
                  <a:lnTo>
                    <a:pt x="12530" y="47827"/>
                  </a:lnTo>
                  <a:lnTo>
                    <a:pt x="11972" y="47496"/>
                  </a:lnTo>
                  <a:lnTo>
                    <a:pt x="11436" y="47145"/>
                  </a:lnTo>
                  <a:lnTo>
                    <a:pt x="10899" y="46774"/>
                  </a:lnTo>
                  <a:lnTo>
                    <a:pt x="10383" y="46402"/>
                  </a:lnTo>
                  <a:lnTo>
                    <a:pt x="9888" y="46010"/>
                  </a:lnTo>
                  <a:lnTo>
                    <a:pt x="9392" y="45618"/>
                  </a:lnTo>
                  <a:lnTo>
                    <a:pt x="8897" y="45205"/>
                  </a:lnTo>
                  <a:lnTo>
                    <a:pt x="8422" y="44792"/>
                  </a:lnTo>
                  <a:lnTo>
                    <a:pt x="7968" y="44359"/>
                  </a:lnTo>
                  <a:lnTo>
                    <a:pt x="7514" y="43925"/>
                  </a:lnTo>
                  <a:lnTo>
                    <a:pt x="7080" y="43471"/>
                  </a:lnTo>
                  <a:lnTo>
                    <a:pt x="6647" y="43017"/>
                  </a:lnTo>
                  <a:lnTo>
                    <a:pt x="6234" y="42542"/>
                  </a:lnTo>
                  <a:lnTo>
                    <a:pt x="5842" y="42068"/>
                  </a:lnTo>
                  <a:lnTo>
                    <a:pt x="5450" y="41572"/>
                  </a:lnTo>
                  <a:lnTo>
                    <a:pt x="5078" y="41077"/>
                  </a:lnTo>
                  <a:lnTo>
                    <a:pt x="4707" y="40581"/>
                  </a:lnTo>
                  <a:lnTo>
                    <a:pt x="4356" y="40065"/>
                  </a:lnTo>
                  <a:lnTo>
                    <a:pt x="4026" y="39549"/>
                  </a:lnTo>
                  <a:lnTo>
                    <a:pt x="3695" y="39013"/>
                  </a:lnTo>
                  <a:lnTo>
                    <a:pt x="3386" y="38476"/>
                  </a:lnTo>
                  <a:lnTo>
                    <a:pt x="3076" y="37939"/>
                  </a:lnTo>
                  <a:lnTo>
                    <a:pt x="2787" y="37382"/>
                  </a:lnTo>
                  <a:lnTo>
                    <a:pt x="2519" y="36825"/>
                  </a:lnTo>
                  <a:lnTo>
                    <a:pt x="2271" y="36267"/>
                  </a:lnTo>
                  <a:lnTo>
                    <a:pt x="2023" y="35710"/>
                  </a:lnTo>
                  <a:lnTo>
                    <a:pt x="1776" y="35132"/>
                  </a:lnTo>
                  <a:lnTo>
                    <a:pt x="1569" y="34554"/>
                  </a:lnTo>
                  <a:lnTo>
                    <a:pt x="1363" y="33976"/>
                  </a:lnTo>
                  <a:lnTo>
                    <a:pt x="1156" y="33378"/>
                  </a:lnTo>
                  <a:lnTo>
                    <a:pt x="991" y="32779"/>
                  </a:lnTo>
                  <a:lnTo>
                    <a:pt x="826" y="32180"/>
                  </a:lnTo>
                  <a:lnTo>
                    <a:pt x="682" y="31582"/>
                  </a:lnTo>
                  <a:lnTo>
                    <a:pt x="537" y="30983"/>
                  </a:lnTo>
                  <a:lnTo>
                    <a:pt x="413" y="30364"/>
                  </a:lnTo>
                  <a:lnTo>
                    <a:pt x="310" y="29765"/>
                  </a:lnTo>
                  <a:lnTo>
                    <a:pt x="228" y="29146"/>
                  </a:lnTo>
                  <a:lnTo>
                    <a:pt x="145" y="28527"/>
                  </a:lnTo>
                  <a:lnTo>
                    <a:pt x="83" y="27908"/>
                  </a:lnTo>
                  <a:lnTo>
                    <a:pt x="42" y="27288"/>
                  </a:lnTo>
                  <a:lnTo>
                    <a:pt x="0" y="26669"/>
                  </a:lnTo>
                  <a:lnTo>
                    <a:pt x="0" y="26029"/>
                  </a:lnTo>
                  <a:lnTo>
                    <a:pt x="0" y="25410"/>
                  </a:lnTo>
                  <a:lnTo>
                    <a:pt x="0" y="24770"/>
                  </a:lnTo>
                  <a:lnTo>
                    <a:pt x="42" y="24151"/>
                  </a:lnTo>
                  <a:lnTo>
                    <a:pt x="83" y="23511"/>
                  </a:lnTo>
                  <a:lnTo>
                    <a:pt x="145" y="22892"/>
                  </a:lnTo>
                  <a:lnTo>
                    <a:pt x="228" y="22252"/>
                  </a:lnTo>
                  <a:lnTo>
                    <a:pt x="331" y="21612"/>
                  </a:lnTo>
                  <a:lnTo>
                    <a:pt x="434" y="20993"/>
                  </a:lnTo>
                  <a:lnTo>
                    <a:pt x="558" y="20353"/>
                  </a:lnTo>
                  <a:lnTo>
                    <a:pt x="702" y="19734"/>
                  </a:lnTo>
                  <a:lnTo>
                    <a:pt x="867" y="19094"/>
                  </a:lnTo>
                  <a:lnTo>
                    <a:pt x="1033" y="18475"/>
                  </a:lnTo>
                  <a:lnTo>
                    <a:pt x="1239" y="17855"/>
                  </a:lnTo>
                  <a:lnTo>
                    <a:pt x="1445" y="17236"/>
                  </a:lnTo>
                  <a:lnTo>
                    <a:pt x="1672" y="16596"/>
                  </a:lnTo>
                  <a:lnTo>
                    <a:pt x="1920" y="15977"/>
                  </a:lnTo>
                  <a:lnTo>
                    <a:pt x="1920" y="15977"/>
                  </a:lnTo>
                  <a:lnTo>
                    <a:pt x="2168" y="15378"/>
                  </a:lnTo>
                  <a:lnTo>
                    <a:pt x="2436" y="14780"/>
                  </a:lnTo>
                  <a:lnTo>
                    <a:pt x="2725" y="14181"/>
                  </a:lnTo>
                  <a:lnTo>
                    <a:pt x="3035" y="13603"/>
                  </a:lnTo>
                  <a:lnTo>
                    <a:pt x="3344" y="13025"/>
                  </a:lnTo>
                  <a:lnTo>
                    <a:pt x="3675" y="12468"/>
                  </a:lnTo>
                  <a:lnTo>
                    <a:pt x="4005" y="11911"/>
                  </a:lnTo>
                  <a:lnTo>
                    <a:pt x="4356" y="11374"/>
                  </a:lnTo>
                  <a:lnTo>
                    <a:pt x="4727" y="10858"/>
                  </a:lnTo>
                  <a:lnTo>
                    <a:pt x="5099" y="10342"/>
                  </a:lnTo>
                  <a:lnTo>
                    <a:pt x="5491" y="9826"/>
                  </a:lnTo>
                  <a:lnTo>
                    <a:pt x="5883" y="9331"/>
                  </a:lnTo>
                  <a:lnTo>
                    <a:pt x="6296" y="8856"/>
                  </a:lnTo>
                  <a:lnTo>
                    <a:pt x="6709" y="8381"/>
                  </a:lnTo>
                  <a:lnTo>
                    <a:pt x="7142" y="7927"/>
                  </a:lnTo>
                  <a:lnTo>
                    <a:pt x="7576" y="7473"/>
                  </a:lnTo>
                  <a:lnTo>
                    <a:pt x="8030" y="7039"/>
                  </a:lnTo>
                  <a:lnTo>
                    <a:pt x="8505" y="6627"/>
                  </a:lnTo>
                  <a:lnTo>
                    <a:pt x="8959" y="6214"/>
                  </a:lnTo>
                  <a:lnTo>
                    <a:pt x="9454" y="5801"/>
                  </a:lnTo>
                  <a:lnTo>
                    <a:pt x="9929" y="5409"/>
                  </a:lnTo>
                  <a:lnTo>
                    <a:pt x="10424" y="5037"/>
                  </a:lnTo>
                  <a:lnTo>
                    <a:pt x="10940" y="4686"/>
                  </a:lnTo>
                  <a:lnTo>
                    <a:pt x="11436" y="4335"/>
                  </a:lnTo>
                  <a:lnTo>
                    <a:pt x="11972" y="3985"/>
                  </a:lnTo>
                  <a:lnTo>
                    <a:pt x="12488" y="3675"/>
                  </a:lnTo>
                  <a:lnTo>
                    <a:pt x="13025" y="3365"/>
                  </a:lnTo>
                  <a:lnTo>
                    <a:pt x="13562" y="3056"/>
                  </a:lnTo>
                  <a:lnTo>
                    <a:pt x="14119" y="2767"/>
                  </a:lnTo>
                  <a:lnTo>
                    <a:pt x="14676" y="2498"/>
                  </a:lnTo>
                  <a:lnTo>
                    <a:pt x="15234" y="2251"/>
                  </a:lnTo>
                  <a:lnTo>
                    <a:pt x="15812" y="2003"/>
                  </a:lnTo>
                  <a:lnTo>
                    <a:pt x="16369" y="1755"/>
                  </a:lnTo>
                  <a:lnTo>
                    <a:pt x="16968" y="1549"/>
                  </a:lnTo>
                  <a:lnTo>
                    <a:pt x="17546" y="1342"/>
                  </a:lnTo>
                  <a:lnTo>
                    <a:pt x="18123" y="1157"/>
                  </a:lnTo>
                  <a:lnTo>
                    <a:pt x="18722" y="971"/>
                  </a:lnTo>
                  <a:lnTo>
                    <a:pt x="19321" y="806"/>
                  </a:lnTo>
                  <a:lnTo>
                    <a:pt x="19919" y="661"/>
                  </a:lnTo>
                  <a:lnTo>
                    <a:pt x="20538" y="537"/>
                  </a:lnTo>
                  <a:lnTo>
                    <a:pt x="21137" y="414"/>
                  </a:lnTo>
                  <a:lnTo>
                    <a:pt x="21756" y="310"/>
                  </a:lnTo>
                  <a:lnTo>
                    <a:pt x="22376" y="228"/>
                  </a:lnTo>
                  <a:lnTo>
                    <a:pt x="22995" y="145"/>
                  </a:lnTo>
                  <a:lnTo>
                    <a:pt x="23614" y="83"/>
                  </a:lnTo>
                  <a:lnTo>
                    <a:pt x="24233" y="42"/>
                  </a:lnTo>
                  <a:lnTo>
                    <a:pt x="24853" y="1"/>
                  </a:lnTo>
                  <a:lnTo>
                    <a:pt x="25492" y="1"/>
                  </a:lnTo>
                  <a:lnTo>
                    <a:pt x="26112" y="1"/>
                  </a:lnTo>
                  <a:lnTo>
                    <a:pt x="26752" y="21"/>
                  </a:lnTo>
                  <a:lnTo>
                    <a:pt x="27371" y="42"/>
                  </a:lnTo>
                  <a:lnTo>
                    <a:pt x="28011" y="83"/>
                  </a:lnTo>
                  <a:lnTo>
                    <a:pt x="28651" y="145"/>
                  </a:lnTo>
                  <a:lnTo>
                    <a:pt x="29270" y="228"/>
                  </a:lnTo>
                  <a:lnTo>
                    <a:pt x="29910" y="331"/>
                  </a:lnTo>
                  <a:lnTo>
                    <a:pt x="30549" y="434"/>
                  </a:lnTo>
                  <a:lnTo>
                    <a:pt x="31169" y="558"/>
                  </a:lnTo>
                  <a:lnTo>
                    <a:pt x="31809" y="703"/>
                  </a:lnTo>
                  <a:lnTo>
                    <a:pt x="32428" y="868"/>
                  </a:lnTo>
                  <a:lnTo>
                    <a:pt x="33068" y="1053"/>
                  </a:lnTo>
                  <a:lnTo>
                    <a:pt x="33687" y="1239"/>
                  </a:lnTo>
                  <a:lnTo>
                    <a:pt x="34306" y="1446"/>
                  </a:lnTo>
                  <a:lnTo>
                    <a:pt x="34925" y="1673"/>
                  </a:lnTo>
                  <a:lnTo>
                    <a:pt x="35545" y="1920"/>
                  </a:lnTo>
                  <a:lnTo>
                    <a:pt x="35545" y="1920"/>
                  </a:lnTo>
                  <a:lnTo>
                    <a:pt x="36164" y="2189"/>
                  </a:lnTo>
                  <a:lnTo>
                    <a:pt x="36763" y="2457"/>
                  </a:lnTo>
                  <a:lnTo>
                    <a:pt x="37361" y="2746"/>
                  </a:lnTo>
                  <a:lnTo>
                    <a:pt x="37939" y="3056"/>
                  </a:lnTo>
                  <a:lnTo>
                    <a:pt x="38517" y="3365"/>
                  </a:lnTo>
                  <a:lnTo>
                    <a:pt x="39074" y="3696"/>
                  </a:lnTo>
                  <a:lnTo>
                    <a:pt x="39632" y="4026"/>
                  </a:lnTo>
                  <a:lnTo>
                    <a:pt x="40168" y="4377"/>
                  </a:lnTo>
                  <a:lnTo>
                    <a:pt x="40705" y="4748"/>
                  </a:lnTo>
                  <a:lnTo>
                    <a:pt x="41221" y="5120"/>
                  </a:lnTo>
                  <a:lnTo>
                    <a:pt x="41716" y="5512"/>
                  </a:lnTo>
                  <a:lnTo>
                    <a:pt x="42212" y="5904"/>
                  </a:lnTo>
                  <a:lnTo>
                    <a:pt x="42707" y="6317"/>
                  </a:lnTo>
                  <a:lnTo>
                    <a:pt x="43182" y="6730"/>
                  </a:lnTo>
                  <a:lnTo>
                    <a:pt x="43636" y="7163"/>
                  </a:lnTo>
                  <a:lnTo>
                    <a:pt x="44090" y="7597"/>
                  </a:lnTo>
                  <a:lnTo>
                    <a:pt x="44524" y="8051"/>
                  </a:lnTo>
                  <a:lnTo>
                    <a:pt x="44957" y="8505"/>
                  </a:lnTo>
                  <a:lnTo>
                    <a:pt x="45370" y="8980"/>
                  </a:lnTo>
                  <a:lnTo>
                    <a:pt x="45762" y="9454"/>
                  </a:lnTo>
                  <a:lnTo>
                    <a:pt x="46154" y="9950"/>
                  </a:lnTo>
                  <a:lnTo>
                    <a:pt x="46526" y="10445"/>
                  </a:lnTo>
                  <a:lnTo>
                    <a:pt x="46897" y="10941"/>
                  </a:lnTo>
                  <a:lnTo>
                    <a:pt x="47248" y="11457"/>
                  </a:lnTo>
                  <a:lnTo>
                    <a:pt x="47579" y="11973"/>
                  </a:lnTo>
                  <a:lnTo>
                    <a:pt x="47909" y="12509"/>
                  </a:lnTo>
                  <a:lnTo>
                    <a:pt x="48218" y="13046"/>
                  </a:lnTo>
                  <a:lnTo>
                    <a:pt x="48528" y="13583"/>
                  </a:lnTo>
                  <a:lnTo>
                    <a:pt x="48817" y="14140"/>
                  </a:lnTo>
                  <a:lnTo>
                    <a:pt x="49085" y="14697"/>
                  </a:lnTo>
                  <a:lnTo>
                    <a:pt x="49354" y="15255"/>
                  </a:lnTo>
                  <a:lnTo>
                    <a:pt x="49581" y="15812"/>
                  </a:lnTo>
                  <a:lnTo>
                    <a:pt x="49828" y="16390"/>
                  </a:lnTo>
                  <a:lnTo>
                    <a:pt x="50035" y="16968"/>
                  </a:lnTo>
                  <a:lnTo>
                    <a:pt x="50241" y="17546"/>
                  </a:lnTo>
                  <a:lnTo>
                    <a:pt x="50448" y="18144"/>
                  </a:lnTo>
                  <a:lnTo>
                    <a:pt x="50613" y="18743"/>
                  </a:lnTo>
                  <a:lnTo>
                    <a:pt x="50778" y="19342"/>
                  </a:lnTo>
                  <a:lnTo>
                    <a:pt x="50922" y="19940"/>
                  </a:lnTo>
                  <a:lnTo>
                    <a:pt x="51067" y="20539"/>
                  </a:lnTo>
                  <a:lnTo>
                    <a:pt x="51191" y="21158"/>
                  </a:lnTo>
                  <a:lnTo>
                    <a:pt x="51294" y="21757"/>
                  </a:lnTo>
                  <a:lnTo>
                    <a:pt x="51377" y="22376"/>
                  </a:lnTo>
                  <a:lnTo>
                    <a:pt x="51459" y="22995"/>
                  </a:lnTo>
                  <a:lnTo>
                    <a:pt x="51521" y="23614"/>
                  </a:lnTo>
                  <a:lnTo>
                    <a:pt x="51562" y="24234"/>
                  </a:lnTo>
                  <a:lnTo>
                    <a:pt x="51604" y="24853"/>
                  </a:lnTo>
                  <a:lnTo>
                    <a:pt x="51604" y="25493"/>
                  </a:lnTo>
                  <a:lnTo>
                    <a:pt x="51604" y="26112"/>
                  </a:lnTo>
                  <a:lnTo>
                    <a:pt x="51604" y="26752"/>
                  </a:lnTo>
                  <a:lnTo>
                    <a:pt x="51562" y="27371"/>
                  </a:lnTo>
                  <a:lnTo>
                    <a:pt x="51521" y="28011"/>
                  </a:lnTo>
                  <a:lnTo>
                    <a:pt x="51459" y="28630"/>
                  </a:lnTo>
                  <a:lnTo>
                    <a:pt x="51377" y="29270"/>
                  </a:lnTo>
                  <a:lnTo>
                    <a:pt x="51294" y="29910"/>
                  </a:lnTo>
                  <a:lnTo>
                    <a:pt x="51170" y="30529"/>
                  </a:lnTo>
                  <a:lnTo>
                    <a:pt x="51046" y="31169"/>
                  </a:lnTo>
                  <a:lnTo>
                    <a:pt x="50902" y="31788"/>
                  </a:lnTo>
                  <a:lnTo>
                    <a:pt x="50737" y="32428"/>
                  </a:lnTo>
                  <a:lnTo>
                    <a:pt x="50572" y="33047"/>
                  </a:lnTo>
                  <a:lnTo>
                    <a:pt x="50365" y="33667"/>
                  </a:lnTo>
                  <a:lnTo>
                    <a:pt x="50159" y="34286"/>
                  </a:lnTo>
                  <a:lnTo>
                    <a:pt x="49932" y="34926"/>
                  </a:lnTo>
                  <a:lnTo>
                    <a:pt x="49684" y="355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2746425" y="978625"/>
              <a:ext cx="983600" cy="981500"/>
            </a:xfrm>
            <a:custGeom>
              <a:rect b="b" l="l" r="r" t="t"/>
              <a:pathLst>
                <a:path extrusionOk="0" h="39260" w="39344">
                  <a:moveTo>
                    <a:pt x="19424" y="0"/>
                  </a:moveTo>
                  <a:lnTo>
                    <a:pt x="18475" y="21"/>
                  </a:lnTo>
                  <a:lnTo>
                    <a:pt x="17525" y="103"/>
                  </a:lnTo>
                  <a:lnTo>
                    <a:pt x="16596" y="227"/>
                  </a:lnTo>
                  <a:lnTo>
                    <a:pt x="15647" y="413"/>
                  </a:lnTo>
                  <a:lnTo>
                    <a:pt x="14739" y="619"/>
                  </a:lnTo>
                  <a:lnTo>
                    <a:pt x="13831" y="867"/>
                  </a:lnTo>
                  <a:lnTo>
                    <a:pt x="12943" y="1177"/>
                  </a:lnTo>
                  <a:lnTo>
                    <a:pt x="12055" y="1528"/>
                  </a:lnTo>
                  <a:lnTo>
                    <a:pt x="11188" y="1899"/>
                  </a:lnTo>
                  <a:lnTo>
                    <a:pt x="10342" y="2333"/>
                  </a:lnTo>
                  <a:lnTo>
                    <a:pt x="9537" y="2787"/>
                  </a:lnTo>
                  <a:lnTo>
                    <a:pt x="8732" y="3303"/>
                  </a:lnTo>
                  <a:lnTo>
                    <a:pt x="7948" y="3839"/>
                  </a:lnTo>
                  <a:lnTo>
                    <a:pt x="7205" y="4417"/>
                  </a:lnTo>
                  <a:lnTo>
                    <a:pt x="6482" y="5037"/>
                  </a:lnTo>
                  <a:lnTo>
                    <a:pt x="5780" y="5697"/>
                  </a:lnTo>
                  <a:lnTo>
                    <a:pt x="5120" y="6378"/>
                  </a:lnTo>
                  <a:lnTo>
                    <a:pt x="4501" y="7121"/>
                  </a:lnTo>
                  <a:lnTo>
                    <a:pt x="3902" y="7885"/>
                  </a:lnTo>
                  <a:lnTo>
                    <a:pt x="3345" y="8670"/>
                  </a:lnTo>
                  <a:lnTo>
                    <a:pt x="3076" y="9082"/>
                  </a:lnTo>
                  <a:lnTo>
                    <a:pt x="2808" y="9495"/>
                  </a:lnTo>
                  <a:lnTo>
                    <a:pt x="2560" y="9929"/>
                  </a:lnTo>
                  <a:lnTo>
                    <a:pt x="2313" y="10362"/>
                  </a:lnTo>
                  <a:lnTo>
                    <a:pt x="2086" y="10796"/>
                  </a:lnTo>
                  <a:lnTo>
                    <a:pt x="1879" y="11250"/>
                  </a:lnTo>
                  <a:lnTo>
                    <a:pt x="1673" y="11724"/>
                  </a:lnTo>
                  <a:lnTo>
                    <a:pt x="1466" y="12179"/>
                  </a:lnTo>
                  <a:lnTo>
                    <a:pt x="1281" y="12653"/>
                  </a:lnTo>
                  <a:lnTo>
                    <a:pt x="1116" y="13128"/>
                  </a:lnTo>
                  <a:lnTo>
                    <a:pt x="950" y="13603"/>
                  </a:lnTo>
                  <a:lnTo>
                    <a:pt x="806" y="14078"/>
                  </a:lnTo>
                  <a:lnTo>
                    <a:pt x="661" y="14552"/>
                  </a:lnTo>
                  <a:lnTo>
                    <a:pt x="538" y="15027"/>
                  </a:lnTo>
                  <a:lnTo>
                    <a:pt x="434" y="15522"/>
                  </a:lnTo>
                  <a:lnTo>
                    <a:pt x="331" y="15997"/>
                  </a:lnTo>
                  <a:lnTo>
                    <a:pt x="187" y="16947"/>
                  </a:lnTo>
                  <a:lnTo>
                    <a:pt x="83" y="17917"/>
                  </a:lnTo>
                  <a:lnTo>
                    <a:pt x="22" y="18887"/>
                  </a:lnTo>
                  <a:lnTo>
                    <a:pt x="1" y="19836"/>
                  </a:lnTo>
                  <a:lnTo>
                    <a:pt x="42" y="20786"/>
                  </a:lnTo>
                  <a:lnTo>
                    <a:pt x="125" y="21735"/>
                  </a:lnTo>
                  <a:lnTo>
                    <a:pt x="249" y="22685"/>
                  </a:lnTo>
                  <a:lnTo>
                    <a:pt x="414" y="23614"/>
                  </a:lnTo>
                  <a:lnTo>
                    <a:pt x="641" y="24522"/>
                  </a:lnTo>
                  <a:lnTo>
                    <a:pt x="888" y="25430"/>
                  </a:lnTo>
                  <a:lnTo>
                    <a:pt x="1198" y="26338"/>
                  </a:lnTo>
                  <a:lnTo>
                    <a:pt x="1549" y="27205"/>
                  </a:lnTo>
                  <a:lnTo>
                    <a:pt x="1941" y="28072"/>
                  </a:lnTo>
                  <a:lnTo>
                    <a:pt x="2354" y="28898"/>
                  </a:lnTo>
                  <a:lnTo>
                    <a:pt x="2829" y="29724"/>
                  </a:lnTo>
                  <a:lnTo>
                    <a:pt x="3324" y="30529"/>
                  </a:lnTo>
                  <a:lnTo>
                    <a:pt x="3881" y="31292"/>
                  </a:lnTo>
                  <a:lnTo>
                    <a:pt x="4459" y="32056"/>
                  </a:lnTo>
                  <a:lnTo>
                    <a:pt x="5079" y="32779"/>
                  </a:lnTo>
                  <a:lnTo>
                    <a:pt x="5739" y="33460"/>
                  </a:lnTo>
                  <a:lnTo>
                    <a:pt x="6441" y="34120"/>
                  </a:lnTo>
                  <a:lnTo>
                    <a:pt x="7163" y="34760"/>
                  </a:lnTo>
                  <a:lnTo>
                    <a:pt x="7927" y="35359"/>
                  </a:lnTo>
                  <a:lnTo>
                    <a:pt x="8732" y="35916"/>
                  </a:lnTo>
                  <a:lnTo>
                    <a:pt x="9558" y="36453"/>
                  </a:lnTo>
                  <a:lnTo>
                    <a:pt x="9991" y="36700"/>
                  </a:lnTo>
                  <a:lnTo>
                    <a:pt x="10425" y="36927"/>
                  </a:lnTo>
                  <a:lnTo>
                    <a:pt x="10858" y="37175"/>
                  </a:lnTo>
                  <a:lnTo>
                    <a:pt x="11312" y="37382"/>
                  </a:lnTo>
                  <a:lnTo>
                    <a:pt x="11766" y="37588"/>
                  </a:lnTo>
                  <a:lnTo>
                    <a:pt x="12241" y="37794"/>
                  </a:lnTo>
                  <a:lnTo>
                    <a:pt x="12716" y="37980"/>
                  </a:lnTo>
                  <a:lnTo>
                    <a:pt x="13191" y="38145"/>
                  </a:lnTo>
                  <a:lnTo>
                    <a:pt x="13665" y="38310"/>
                  </a:lnTo>
                  <a:lnTo>
                    <a:pt x="14140" y="38455"/>
                  </a:lnTo>
                  <a:lnTo>
                    <a:pt x="14615" y="38599"/>
                  </a:lnTo>
                  <a:lnTo>
                    <a:pt x="15090" y="38723"/>
                  </a:lnTo>
                  <a:lnTo>
                    <a:pt x="16060" y="38930"/>
                  </a:lnTo>
                  <a:lnTo>
                    <a:pt x="17030" y="39074"/>
                  </a:lnTo>
                  <a:lnTo>
                    <a:pt x="17979" y="39198"/>
                  </a:lnTo>
                  <a:lnTo>
                    <a:pt x="18950" y="39260"/>
                  </a:lnTo>
                  <a:lnTo>
                    <a:pt x="19920" y="39260"/>
                  </a:lnTo>
                  <a:lnTo>
                    <a:pt x="20869" y="39239"/>
                  </a:lnTo>
                  <a:lnTo>
                    <a:pt x="21819" y="39157"/>
                  </a:lnTo>
                  <a:lnTo>
                    <a:pt x="22768" y="39033"/>
                  </a:lnTo>
                  <a:lnTo>
                    <a:pt x="23697" y="38847"/>
                  </a:lnTo>
                  <a:lnTo>
                    <a:pt x="24605" y="38641"/>
                  </a:lnTo>
                  <a:lnTo>
                    <a:pt x="25513" y="38393"/>
                  </a:lnTo>
                  <a:lnTo>
                    <a:pt x="26422" y="38083"/>
                  </a:lnTo>
                  <a:lnTo>
                    <a:pt x="27289" y="37732"/>
                  </a:lnTo>
                  <a:lnTo>
                    <a:pt x="28156" y="37361"/>
                  </a:lnTo>
                  <a:lnTo>
                    <a:pt x="29002" y="36927"/>
                  </a:lnTo>
                  <a:lnTo>
                    <a:pt x="29807" y="36473"/>
                  </a:lnTo>
                  <a:lnTo>
                    <a:pt x="30612" y="35957"/>
                  </a:lnTo>
                  <a:lnTo>
                    <a:pt x="31396" y="35421"/>
                  </a:lnTo>
                  <a:lnTo>
                    <a:pt x="32139" y="34843"/>
                  </a:lnTo>
                  <a:lnTo>
                    <a:pt x="32862" y="34223"/>
                  </a:lnTo>
                  <a:lnTo>
                    <a:pt x="33564" y="33563"/>
                  </a:lnTo>
                  <a:lnTo>
                    <a:pt x="34224" y="32861"/>
                  </a:lnTo>
                  <a:lnTo>
                    <a:pt x="34843" y="32139"/>
                  </a:lnTo>
                  <a:lnTo>
                    <a:pt x="35442" y="31375"/>
                  </a:lnTo>
                  <a:lnTo>
                    <a:pt x="36020" y="30591"/>
                  </a:lnTo>
                  <a:lnTo>
                    <a:pt x="36288" y="30178"/>
                  </a:lnTo>
                  <a:lnTo>
                    <a:pt x="36536" y="29765"/>
                  </a:lnTo>
                  <a:lnTo>
                    <a:pt x="36784" y="29331"/>
                  </a:lnTo>
                  <a:lnTo>
                    <a:pt x="37031" y="28898"/>
                  </a:lnTo>
                  <a:lnTo>
                    <a:pt x="37258" y="28444"/>
                  </a:lnTo>
                  <a:lnTo>
                    <a:pt x="37465" y="28010"/>
                  </a:lnTo>
                  <a:lnTo>
                    <a:pt x="37671" y="27536"/>
                  </a:lnTo>
                  <a:lnTo>
                    <a:pt x="37878" y="27082"/>
                  </a:lnTo>
                  <a:lnTo>
                    <a:pt x="38063" y="26607"/>
                  </a:lnTo>
                  <a:lnTo>
                    <a:pt x="38228" y="26132"/>
                  </a:lnTo>
                  <a:lnTo>
                    <a:pt x="38394" y="25657"/>
                  </a:lnTo>
                  <a:lnTo>
                    <a:pt x="38538" y="25183"/>
                  </a:lnTo>
                  <a:lnTo>
                    <a:pt x="38683" y="24708"/>
                  </a:lnTo>
                  <a:lnTo>
                    <a:pt x="38806" y="24233"/>
                  </a:lnTo>
                  <a:lnTo>
                    <a:pt x="38910" y="23738"/>
                  </a:lnTo>
                  <a:lnTo>
                    <a:pt x="39013" y="23263"/>
                  </a:lnTo>
                  <a:lnTo>
                    <a:pt x="39157" y="22313"/>
                  </a:lnTo>
                  <a:lnTo>
                    <a:pt x="39261" y="21343"/>
                  </a:lnTo>
                  <a:lnTo>
                    <a:pt x="39322" y="20373"/>
                  </a:lnTo>
                  <a:lnTo>
                    <a:pt x="39343" y="19424"/>
                  </a:lnTo>
                  <a:lnTo>
                    <a:pt x="39302" y="18474"/>
                  </a:lnTo>
                  <a:lnTo>
                    <a:pt x="39219" y="17525"/>
                  </a:lnTo>
                  <a:lnTo>
                    <a:pt x="39095" y="16575"/>
                  </a:lnTo>
                  <a:lnTo>
                    <a:pt x="38930" y="15646"/>
                  </a:lnTo>
                  <a:lnTo>
                    <a:pt x="38703" y="14738"/>
                  </a:lnTo>
                  <a:lnTo>
                    <a:pt x="38456" y="13830"/>
                  </a:lnTo>
                  <a:lnTo>
                    <a:pt x="38146" y="12922"/>
                  </a:lnTo>
                  <a:lnTo>
                    <a:pt x="37795" y="12055"/>
                  </a:lnTo>
                  <a:lnTo>
                    <a:pt x="37423" y="11188"/>
                  </a:lnTo>
                  <a:lnTo>
                    <a:pt x="36990" y="10341"/>
                  </a:lnTo>
                  <a:lnTo>
                    <a:pt x="36515" y="9536"/>
                  </a:lnTo>
                  <a:lnTo>
                    <a:pt x="36020" y="8731"/>
                  </a:lnTo>
                  <a:lnTo>
                    <a:pt x="35463" y="7968"/>
                  </a:lnTo>
                  <a:lnTo>
                    <a:pt x="34885" y="7204"/>
                  </a:lnTo>
                  <a:lnTo>
                    <a:pt x="34265" y="6482"/>
                  </a:lnTo>
                  <a:lnTo>
                    <a:pt x="33605" y="5800"/>
                  </a:lnTo>
                  <a:lnTo>
                    <a:pt x="32903" y="5119"/>
                  </a:lnTo>
                  <a:lnTo>
                    <a:pt x="32181" y="4500"/>
                  </a:lnTo>
                  <a:lnTo>
                    <a:pt x="31417" y="3901"/>
                  </a:lnTo>
                  <a:lnTo>
                    <a:pt x="30612" y="3344"/>
                  </a:lnTo>
                  <a:lnTo>
                    <a:pt x="29786" y="2807"/>
                  </a:lnTo>
                  <a:lnTo>
                    <a:pt x="29353" y="2560"/>
                  </a:lnTo>
                  <a:lnTo>
                    <a:pt x="28919" y="2312"/>
                  </a:lnTo>
                  <a:lnTo>
                    <a:pt x="28486" y="2085"/>
                  </a:lnTo>
                  <a:lnTo>
                    <a:pt x="28032" y="1879"/>
                  </a:lnTo>
                  <a:lnTo>
                    <a:pt x="27578" y="1672"/>
                  </a:lnTo>
                  <a:lnTo>
                    <a:pt x="27103" y="1466"/>
                  </a:lnTo>
                  <a:lnTo>
                    <a:pt x="26628" y="1280"/>
                  </a:lnTo>
                  <a:lnTo>
                    <a:pt x="26153" y="1115"/>
                  </a:lnTo>
                  <a:lnTo>
                    <a:pt x="25679" y="950"/>
                  </a:lnTo>
                  <a:lnTo>
                    <a:pt x="25204" y="805"/>
                  </a:lnTo>
                  <a:lnTo>
                    <a:pt x="24729" y="661"/>
                  </a:lnTo>
                  <a:lnTo>
                    <a:pt x="24254" y="537"/>
                  </a:lnTo>
                  <a:lnTo>
                    <a:pt x="23284" y="330"/>
                  </a:lnTo>
                  <a:lnTo>
                    <a:pt x="22314" y="186"/>
                  </a:lnTo>
                  <a:lnTo>
                    <a:pt x="21365" y="62"/>
                  </a:lnTo>
                  <a:lnTo>
                    <a:pt x="20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2746425" y="978625"/>
              <a:ext cx="983600" cy="981500"/>
            </a:xfrm>
            <a:custGeom>
              <a:rect b="b" l="l" r="r" t="t"/>
              <a:pathLst>
                <a:path extrusionOk="0" fill="none" h="39260" w="39344">
                  <a:moveTo>
                    <a:pt x="37878" y="27082"/>
                  </a:moveTo>
                  <a:lnTo>
                    <a:pt x="37878" y="27082"/>
                  </a:lnTo>
                  <a:lnTo>
                    <a:pt x="37671" y="27536"/>
                  </a:lnTo>
                  <a:lnTo>
                    <a:pt x="37465" y="28010"/>
                  </a:lnTo>
                  <a:lnTo>
                    <a:pt x="37258" y="28444"/>
                  </a:lnTo>
                  <a:lnTo>
                    <a:pt x="37031" y="28898"/>
                  </a:lnTo>
                  <a:lnTo>
                    <a:pt x="36784" y="29331"/>
                  </a:lnTo>
                  <a:lnTo>
                    <a:pt x="36536" y="29765"/>
                  </a:lnTo>
                  <a:lnTo>
                    <a:pt x="36288" y="30178"/>
                  </a:lnTo>
                  <a:lnTo>
                    <a:pt x="36020" y="30591"/>
                  </a:lnTo>
                  <a:lnTo>
                    <a:pt x="35442" y="31375"/>
                  </a:lnTo>
                  <a:lnTo>
                    <a:pt x="34843" y="32139"/>
                  </a:lnTo>
                  <a:lnTo>
                    <a:pt x="34224" y="32861"/>
                  </a:lnTo>
                  <a:lnTo>
                    <a:pt x="33564" y="33563"/>
                  </a:lnTo>
                  <a:lnTo>
                    <a:pt x="32862" y="34223"/>
                  </a:lnTo>
                  <a:lnTo>
                    <a:pt x="32139" y="34843"/>
                  </a:lnTo>
                  <a:lnTo>
                    <a:pt x="31396" y="35421"/>
                  </a:lnTo>
                  <a:lnTo>
                    <a:pt x="30612" y="35957"/>
                  </a:lnTo>
                  <a:lnTo>
                    <a:pt x="29807" y="36473"/>
                  </a:lnTo>
                  <a:lnTo>
                    <a:pt x="29002" y="36927"/>
                  </a:lnTo>
                  <a:lnTo>
                    <a:pt x="28156" y="37361"/>
                  </a:lnTo>
                  <a:lnTo>
                    <a:pt x="27289" y="37732"/>
                  </a:lnTo>
                  <a:lnTo>
                    <a:pt x="26422" y="38083"/>
                  </a:lnTo>
                  <a:lnTo>
                    <a:pt x="25513" y="38393"/>
                  </a:lnTo>
                  <a:lnTo>
                    <a:pt x="24605" y="38641"/>
                  </a:lnTo>
                  <a:lnTo>
                    <a:pt x="23697" y="38847"/>
                  </a:lnTo>
                  <a:lnTo>
                    <a:pt x="22768" y="39033"/>
                  </a:lnTo>
                  <a:lnTo>
                    <a:pt x="21819" y="39157"/>
                  </a:lnTo>
                  <a:lnTo>
                    <a:pt x="20869" y="39239"/>
                  </a:lnTo>
                  <a:lnTo>
                    <a:pt x="19920" y="39260"/>
                  </a:lnTo>
                  <a:lnTo>
                    <a:pt x="18950" y="39260"/>
                  </a:lnTo>
                  <a:lnTo>
                    <a:pt x="17979" y="39198"/>
                  </a:lnTo>
                  <a:lnTo>
                    <a:pt x="17030" y="39074"/>
                  </a:lnTo>
                  <a:lnTo>
                    <a:pt x="16060" y="38930"/>
                  </a:lnTo>
                  <a:lnTo>
                    <a:pt x="15090" y="38723"/>
                  </a:lnTo>
                  <a:lnTo>
                    <a:pt x="14615" y="38599"/>
                  </a:lnTo>
                  <a:lnTo>
                    <a:pt x="14140" y="38455"/>
                  </a:lnTo>
                  <a:lnTo>
                    <a:pt x="13665" y="38310"/>
                  </a:lnTo>
                  <a:lnTo>
                    <a:pt x="13191" y="38145"/>
                  </a:lnTo>
                  <a:lnTo>
                    <a:pt x="12716" y="37980"/>
                  </a:lnTo>
                  <a:lnTo>
                    <a:pt x="12241" y="37794"/>
                  </a:lnTo>
                  <a:lnTo>
                    <a:pt x="12241" y="37794"/>
                  </a:lnTo>
                  <a:lnTo>
                    <a:pt x="11766" y="37588"/>
                  </a:lnTo>
                  <a:lnTo>
                    <a:pt x="11312" y="37382"/>
                  </a:lnTo>
                  <a:lnTo>
                    <a:pt x="10858" y="37175"/>
                  </a:lnTo>
                  <a:lnTo>
                    <a:pt x="10425" y="36927"/>
                  </a:lnTo>
                  <a:lnTo>
                    <a:pt x="9991" y="36700"/>
                  </a:lnTo>
                  <a:lnTo>
                    <a:pt x="9558" y="36453"/>
                  </a:lnTo>
                  <a:lnTo>
                    <a:pt x="8732" y="35916"/>
                  </a:lnTo>
                  <a:lnTo>
                    <a:pt x="7927" y="35359"/>
                  </a:lnTo>
                  <a:lnTo>
                    <a:pt x="7163" y="34760"/>
                  </a:lnTo>
                  <a:lnTo>
                    <a:pt x="6441" y="34120"/>
                  </a:lnTo>
                  <a:lnTo>
                    <a:pt x="5739" y="33460"/>
                  </a:lnTo>
                  <a:lnTo>
                    <a:pt x="5079" y="32779"/>
                  </a:lnTo>
                  <a:lnTo>
                    <a:pt x="4459" y="32056"/>
                  </a:lnTo>
                  <a:lnTo>
                    <a:pt x="3881" y="31292"/>
                  </a:lnTo>
                  <a:lnTo>
                    <a:pt x="3324" y="30529"/>
                  </a:lnTo>
                  <a:lnTo>
                    <a:pt x="2829" y="29724"/>
                  </a:lnTo>
                  <a:lnTo>
                    <a:pt x="2354" y="28898"/>
                  </a:lnTo>
                  <a:lnTo>
                    <a:pt x="1941" y="28072"/>
                  </a:lnTo>
                  <a:lnTo>
                    <a:pt x="1549" y="27205"/>
                  </a:lnTo>
                  <a:lnTo>
                    <a:pt x="1198" y="26338"/>
                  </a:lnTo>
                  <a:lnTo>
                    <a:pt x="888" y="25430"/>
                  </a:lnTo>
                  <a:lnTo>
                    <a:pt x="641" y="24522"/>
                  </a:lnTo>
                  <a:lnTo>
                    <a:pt x="414" y="23614"/>
                  </a:lnTo>
                  <a:lnTo>
                    <a:pt x="249" y="22685"/>
                  </a:lnTo>
                  <a:lnTo>
                    <a:pt x="125" y="21735"/>
                  </a:lnTo>
                  <a:lnTo>
                    <a:pt x="42" y="20786"/>
                  </a:lnTo>
                  <a:lnTo>
                    <a:pt x="1" y="19836"/>
                  </a:lnTo>
                  <a:lnTo>
                    <a:pt x="22" y="18887"/>
                  </a:lnTo>
                  <a:lnTo>
                    <a:pt x="83" y="17917"/>
                  </a:lnTo>
                  <a:lnTo>
                    <a:pt x="187" y="16947"/>
                  </a:lnTo>
                  <a:lnTo>
                    <a:pt x="331" y="15997"/>
                  </a:lnTo>
                  <a:lnTo>
                    <a:pt x="434" y="15522"/>
                  </a:lnTo>
                  <a:lnTo>
                    <a:pt x="538" y="15027"/>
                  </a:lnTo>
                  <a:lnTo>
                    <a:pt x="661" y="14552"/>
                  </a:lnTo>
                  <a:lnTo>
                    <a:pt x="806" y="14078"/>
                  </a:lnTo>
                  <a:lnTo>
                    <a:pt x="950" y="13603"/>
                  </a:lnTo>
                  <a:lnTo>
                    <a:pt x="1116" y="13128"/>
                  </a:lnTo>
                  <a:lnTo>
                    <a:pt x="1281" y="12653"/>
                  </a:lnTo>
                  <a:lnTo>
                    <a:pt x="1466" y="12179"/>
                  </a:lnTo>
                  <a:lnTo>
                    <a:pt x="1466" y="12179"/>
                  </a:lnTo>
                  <a:lnTo>
                    <a:pt x="1673" y="11724"/>
                  </a:lnTo>
                  <a:lnTo>
                    <a:pt x="1879" y="11250"/>
                  </a:lnTo>
                  <a:lnTo>
                    <a:pt x="2086" y="10796"/>
                  </a:lnTo>
                  <a:lnTo>
                    <a:pt x="2313" y="10362"/>
                  </a:lnTo>
                  <a:lnTo>
                    <a:pt x="2560" y="9929"/>
                  </a:lnTo>
                  <a:lnTo>
                    <a:pt x="2808" y="9495"/>
                  </a:lnTo>
                  <a:lnTo>
                    <a:pt x="3076" y="9082"/>
                  </a:lnTo>
                  <a:lnTo>
                    <a:pt x="3345" y="8670"/>
                  </a:lnTo>
                  <a:lnTo>
                    <a:pt x="3902" y="7885"/>
                  </a:lnTo>
                  <a:lnTo>
                    <a:pt x="4501" y="7121"/>
                  </a:lnTo>
                  <a:lnTo>
                    <a:pt x="5120" y="6378"/>
                  </a:lnTo>
                  <a:lnTo>
                    <a:pt x="5780" y="5697"/>
                  </a:lnTo>
                  <a:lnTo>
                    <a:pt x="6482" y="5037"/>
                  </a:lnTo>
                  <a:lnTo>
                    <a:pt x="7205" y="4417"/>
                  </a:lnTo>
                  <a:lnTo>
                    <a:pt x="7948" y="3839"/>
                  </a:lnTo>
                  <a:lnTo>
                    <a:pt x="8732" y="3303"/>
                  </a:lnTo>
                  <a:lnTo>
                    <a:pt x="9537" y="2787"/>
                  </a:lnTo>
                  <a:lnTo>
                    <a:pt x="10342" y="2333"/>
                  </a:lnTo>
                  <a:lnTo>
                    <a:pt x="11188" y="1899"/>
                  </a:lnTo>
                  <a:lnTo>
                    <a:pt x="12055" y="1528"/>
                  </a:lnTo>
                  <a:lnTo>
                    <a:pt x="12943" y="1177"/>
                  </a:lnTo>
                  <a:lnTo>
                    <a:pt x="13831" y="867"/>
                  </a:lnTo>
                  <a:lnTo>
                    <a:pt x="14739" y="619"/>
                  </a:lnTo>
                  <a:lnTo>
                    <a:pt x="15647" y="413"/>
                  </a:lnTo>
                  <a:lnTo>
                    <a:pt x="16596" y="227"/>
                  </a:lnTo>
                  <a:lnTo>
                    <a:pt x="17525" y="103"/>
                  </a:lnTo>
                  <a:lnTo>
                    <a:pt x="18475" y="21"/>
                  </a:lnTo>
                  <a:lnTo>
                    <a:pt x="19424" y="0"/>
                  </a:lnTo>
                  <a:lnTo>
                    <a:pt x="20394" y="0"/>
                  </a:lnTo>
                  <a:lnTo>
                    <a:pt x="21365" y="62"/>
                  </a:lnTo>
                  <a:lnTo>
                    <a:pt x="22314" y="186"/>
                  </a:lnTo>
                  <a:lnTo>
                    <a:pt x="23284" y="330"/>
                  </a:lnTo>
                  <a:lnTo>
                    <a:pt x="24254" y="537"/>
                  </a:lnTo>
                  <a:lnTo>
                    <a:pt x="24729" y="661"/>
                  </a:lnTo>
                  <a:lnTo>
                    <a:pt x="25204" y="805"/>
                  </a:lnTo>
                  <a:lnTo>
                    <a:pt x="25679" y="950"/>
                  </a:lnTo>
                  <a:lnTo>
                    <a:pt x="26153" y="1115"/>
                  </a:lnTo>
                  <a:lnTo>
                    <a:pt x="26628" y="1280"/>
                  </a:lnTo>
                  <a:lnTo>
                    <a:pt x="27103" y="1466"/>
                  </a:lnTo>
                  <a:lnTo>
                    <a:pt x="27103" y="1466"/>
                  </a:lnTo>
                  <a:lnTo>
                    <a:pt x="27578" y="1672"/>
                  </a:lnTo>
                  <a:lnTo>
                    <a:pt x="28032" y="1879"/>
                  </a:lnTo>
                  <a:lnTo>
                    <a:pt x="28486" y="2085"/>
                  </a:lnTo>
                  <a:lnTo>
                    <a:pt x="28919" y="2312"/>
                  </a:lnTo>
                  <a:lnTo>
                    <a:pt x="29353" y="2560"/>
                  </a:lnTo>
                  <a:lnTo>
                    <a:pt x="29786" y="2807"/>
                  </a:lnTo>
                  <a:lnTo>
                    <a:pt x="30612" y="3344"/>
                  </a:lnTo>
                  <a:lnTo>
                    <a:pt x="31417" y="3901"/>
                  </a:lnTo>
                  <a:lnTo>
                    <a:pt x="32181" y="4500"/>
                  </a:lnTo>
                  <a:lnTo>
                    <a:pt x="32903" y="5119"/>
                  </a:lnTo>
                  <a:lnTo>
                    <a:pt x="33605" y="5800"/>
                  </a:lnTo>
                  <a:lnTo>
                    <a:pt x="34265" y="6482"/>
                  </a:lnTo>
                  <a:lnTo>
                    <a:pt x="34885" y="7204"/>
                  </a:lnTo>
                  <a:lnTo>
                    <a:pt x="35463" y="7968"/>
                  </a:lnTo>
                  <a:lnTo>
                    <a:pt x="36020" y="8731"/>
                  </a:lnTo>
                  <a:lnTo>
                    <a:pt x="36515" y="9536"/>
                  </a:lnTo>
                  <a:lnTo>
                    <a:pt x="36990" y="10341"/>
                  </a:lnTo>
                  <a:lnTo>
                    <a:pt x="37423" y="11188"/>
                  </a:lnTo>
                  <a:lnTo>
                    <a:pt x="37795" y="12055"/>
                  </a:lnTo>
                  <a:lnTo>
                    <a:pt x="38146" y="12922"/>
                  </a:lnTo>
                  <a:lnTo>
                    <a:pt x="38456" y="13830"/>
                  </a:lnTo>
                  <a:lnTo>
                    <a:pt x="38703" y="14738"/>
                  </a:lnTo>
                  <a:lnTo>
                    <a:pt x="38930" y="15646"/>
                  </a:lnTo>
                  <a:lnTo>
                    <a:pt x="39095" y="16575"/>
                  </a:lnTo>
                  <a:lnTo>
                    <a:pt x="39219" y="17525"/>
                  </a:lnTo>
                  <a:lnTo>
                    <a:pt x="39302" y="18474"/>
                  </a:lnTo>
                  <a:lnTo>
                    <a:pt x="39343" y="19424"/>
                  </a:lnTo>
                  <a:lnTo>
                    <a:pt x="39322" y="20373"/>
                  </a:lnTo>
                  <a:lnTo>
                    <a:pt x="39261" y="21343"/>
                  </a:lnTo>
                  <a:lnTo>
                    <a:pt x="39157" y="22313"/>
                  </a:lnTo>
                  <a:lnTo>
                    <a:pt x="39013" y="23263"/>
                  </a:lnTo>
                  <a:lnTo>
                    <a:pt x="38910" y="23738"/>
                  </a:lnTo>
                  <a:lnTo>
                    <a:pt x="38806" y="24233"/>
                  </a:lnTo>
                  <a:lnTo>
                    <a:pt x="38683" y="24708"/>
                  </a:lnTo>
                  <a:lnTo>
                    <a:pt x="38538" y="25183"/>
                  </a:lnTo>
                  <a:lnTo>
                    <a:pt x="38394" y="25657"/>
                  </a:lnTo>
                  <a:lnTo>
                    <a:pt x="38228" y="26132"/>
                  </a:lnTo>
                  <a:lnTo>
                    <a:pt x="38063" y="26607"/>
                  </a:lnTo>
                  <a:lnTo>
                    <a:pt x="37878" y="2708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2741275" y="973975"/>
              <a:ext cx="990800" cy="989775"/>
            </a:xfrm>
            <a:custGeom>
              <a:rect b="b" l="l" r="r" t="t"/>
              <a:pathLst>
                <a:path extrusionOk="0" h="39591" w="39632">
                  <a:moveTo>
                    <a:pt x="19981" y="0"/>
                  </a:moveTo>
                  <a:lnTo>
                    <a:pt x="19259" y="21"/>
                  </a:lnTo>
                  <a:lnTo>
                    <a:pt x="17855" y="104"/>
                  </a:lnTo>
                  <a:lnTo>
                    <a:pt x="17133" y="186"/>
                  </a:lnTo>
                  <a:lnTo>
                    <a:pt x="16431" y="310"/>
                  </a:lnTo>
                  <a:lnTo>
                    <a:pt x="16059" y="351"/>
                  </a:lnTo>
                  <a:lnTo>
                    <a:pt x="15708" y="434"/>
                  </a:lnTo>
                  <a:lnTo>
                    <a:pt x="15007" y="599"/>
                  </a:lnTo>
                  <a:lnTo>
                    <a:pt x="14635" y="702"/>
                  </a:lnTo>
                  <a:lnTo>
                    <a:pt x="14284" y="785"/>
                  </a:lnTo>
                  <a:lnTo>
                    <a:pt x="13582" y="1012"/>
                  </a:lnTo>
                  <a:lnTo>
                    <a:pt x="12199" y="1528"/>
                  </a:lnTo>
                  <a:lnTo>
                    <a:pt x="11518" y="1838"/>
                  </a:lnTo>
                  <a:lnTo>
                    <a:pt x="10837" y="2168"/>
                  </a:lnTo>
                  <a:lnTo>
                    <a:pt x="10156" y="2519"/>
                  </a:lnTo>
                  <a:lnTo>
                    <a:pt x="9846" y="2704"/>
                  </a:lnTo>
                  <a:lnTo>
                    <a:pt x="9516" y="2911"/>
                  </a:lnTo>
                  <a:lnTo>
                    <a:pt x="8876" y="3324"/>
                  </a:lnTo>
                  <a:lnTo>
                    <a:pt x="8236" y="3736"/>
                  </a:lnTo>
                  <a:lnTo>
                    <a:pt x="7617" y="4211"/>
                  </a:lnTo>
                  <a:lnTo>
                    <a:pt x="7019" y="4686"/>
                  </a:lnTo>
                  <a:lnTo>
                    <a:pt x="6441" y="5202"/>
                  </a:lnTo>
                  <a:lnTo>
                    <a:pt x="5863" y="5718"/>
                  </a:lnTo>
                  <a:lnTo>
                    <a:pt x="5326" y="6296"/>
                  </a:lnTo>
                  <a:lnTo>
                    <a:pt x="4810" y="6874"/>
                  </a:lnTo>
                  <a:lnTo>
                    <a:pt x="4315" y="7493"/>
                  </a:lnTo>
                  <a:lnTo>
                    <a:pt x="3840" y="8112"/>
                  </a:lnTo>
                  <a:lnTo>
                    <a:pt x="3386" y="8773"/>
                  </a:lnTo>
                  <a:lnTo>
                    <a:pt x="2952" y="9433"/>
                  </a:lnTo>
                  <a:lnTo>
                    <a:pt x="2539" y="10135"/>
                  </a:lnTo>
                  <a:lnTo>
                    <a:pt x="2168" y="10837"/>
                  </a:lnTo>
                  <a:lnTo>
                    <a:pt x="1817" y="11560"/>
                  </a:lnTo>
                  <a:lnTo>
                    <a:pt x="1487" y="12282"/>
                  </a:lnTo>
                  <a:lnTo>
                    <a:pt x="1198" y="13046"/>
                  </a:lnTo>
                  <a:lnTo>
                    <a:pt x="950" y="13809"/>
                  </a:lnTo>
                  <a:lnTo>
                    <a:pt x="723" y="14573"/>
                  </a:lnTo>
                  <a:lnTo>
                    <a:pt x="537" y="15358"/>
                  </a:lnTo>
                  <a:lnTo>
                    <a:pt x="372" y="16121"/>
                  </a:lnTo>
                  <a:lnTo>
                    <a:pt x="228" y="16906"/>
                  </a:lnTo>
                  <a:lnTo>
                    <a:pt x="145" y="17690"/>
                  </a:lnTo>
                  <a:lnTo>
                    <a:pt x="62" y="18474"/>
                  </a:lnTo>
                  <a:lnTo>
                    <a:pt x="21" y="19259"/>
                  </a:lnTo>
                  <a:lnTo>
                    <a:pt x="0" y="20043"/>
                  </a:lnTo>
                  <a:lnTo>
                    <a:pt x="42" y="20827"/>
                  </a:lnTo>
                  <a:lnTo>
                    <a:pt x="104" y="21591"/>
                  </a:lnTo>
                  <a:lnTo>
                    <a:pt x="186" y="22355"/>
                  </a:lnTo>
                  <a:lnTo>
                    <a:pt x="310" y="23119"/>
                  </a:lnTo>
                  <a:lnTo>
                    <a:pt x="455" y="23862"/>
                  </a:lnTo>
                  <a:lnTo>
                    <a:pt x="640" y="24605"/>
                  </a:lnTo>
                  <a:lnTo>
                    <a:pt x="723" y="24976"/>
                  </a:lnTo>
                  <a:lnTo>
                    <a:pt x="826" y="25348"/>
                  </a:lnTo>
                  <a:lnTo>
                    <a:pt x="1053" y="26070"/>
                  </a:lnTo>
                  <a:lnTo>
                    <a:pt x="1301" y="26772"/>
                  </a:lnTo>
                  <a:lnTo>
                    <a:pt x="1569" y="27474"/>
                  </a:lnTo>
                  <a:lnTo>
                    <a:pt x="2209" y="28816"/>
                  </a:lnTo>
                  <a:lnTo>
                    <a:pt x="2560" y="29476"/>
                  </a:lnTo>
                  <a:lnTo>
                    <a:pt x="2746" y="29786"/>
                  </a:lnTo>
                  <a:lnTo>
                    <a:pt x="2932" y="30095"/>
                  </a:lnTo>
                  <a:lnTo>
                    <a:pt x="3117" y="30405"/>
                  </a:lnTo>
                  <a:lnTo>
                    <a:pt x="3324" y="30715"/>
                  </a:lnTo>
                  <a:lnTo>
                    <a:pt x="3737" y="31313"/>
                  </a:lnTo>
                  <a:lnTo>
                    <a:pt x="4603" y="32448"/>
                  </a:lnTo>
                  <a:lnTo>
                    <a:pt x="5553" y="33501"/>
                  </a:lnTo>
                  <a:lnTo>
                    <a:pt x="6048" y="34017"/>
                  </a:lnTo>
                  <a:lnTo>
                    <a:pt x="6317" y="34244"/>
                  </a:lnTo>
                  <a:lnTo>
                    <a:pt x="6585" y="34492"/>
                  </a:lnTo>
                  <a:lnTo>
                    <a:pt x="7101" y="34946"/>
                  </a:lnTo>
                  <a:lnTo>
                    <a:pt x="7638" y="35380"/>
                  </a:lnTo>
                  <a:lnTo>
                    <a:pt x="8174" y="35813"/>
                  </a:lnTo>
                  <a:lnTo>
                    <a:pt x="8732" y="36205"/>
                  </a:lnTo>
                  <a:lnTo>
                    <a:pt x="9310" y="36556"/>
                  </a:lnTo>
                  <a:lnTo>
                    <a:pt x="9888" y="36907"/>
                  </a:lnTo>
                  <a:lnTo>
                    <a:pt x="10466" y="37237"/>
                  </a:lnTo>
                  <a:lnTo>
                    <a:pt x="11064" y="37526"/>
                  </a:lnTo>
                  <a:lnTo>
                    <a:pt x="11663" y="37815"/>
                  </a:lnTo>
                  <a:lnTo>
                    <a:pt x="12261" y="38063"/>
                  </a:lnTo>
                  <a:lnTo>
                    <a:pt x="12860" y="38311"/>
                  </a:lnTo>
                  <a:lnTo>
                    <a:pt x="13479" y="38517"/>
                  </a:lnTo>
                  <a:lnTo>
                    <a:pt x="14078" y="38723"/>
                  </a:lnTo>
                  <a:lnTo>
                    <a:pt x="14697" y="38909"/>
                  </a:lnTo>
                  <a:lnTo>
                    <a:pt x="15296" y="39054"/>
                  </a:lnTo>
                  <a:lnTo>
                    <a:pt x="15894" y="39198"/>
                  </a:lnTo>
                  <a:lnTo>
                    <a:pt x="16513" y="39322"/>
                  </a:lnTo>
                  <a:lnTo>
                    <a:pt x="17112" y="39405"/>
                  </a:lnTo>
                  <a:lnTo>
                    <a:pt x="17711" y="39487"/>
                  </a:lnTo>
                  <a:lnTo>
                    <a:pt x="18309" y="39549"/>
                  </a:lnTo>
                  <a:lnTo>
                    <a:pt x="18908" y="39590"/>
                  </a:lnTo>
                  <a:lnTo>
                    <a:pt x="20662" y="39590"/>
                  </a:lnTo>
                  <a:lnTo>
                    <a:pt x="21240" y="39549"/>
                  </a:lnTo>
                  <a:lnTo>
                    <a:pt x="21798" y="39487"/>
                  </a:lnTo>
                  <a:lnTo>
                    <a:pt x="22355" y="39425"/>
                  </a:lnTo>
                  <a:lnTo>
                    <a:pt x="22912" y="39343"/>
                  </a:lnTo>
                  <a:lnTo>
                    <a:pt x="23449" y="39260"/>
                  </a:lnTo>
                  <a:lnTo>
                    <a:pt x="23986" y="39157"/>
                  </a:lnTo>
                  <a:lnTo>
                    <a:pt x="24502" y="39033"/>
                  </a:lnTo>
                  <a:lnTo>
                    <a:pt x="25018" y="38909"/>
                  </a:lnTo>
                  <a:lnTo>
                    <a:pt x="25513" y="38765"/>
                  </a:lnTo>
                  <a:lnTo>
                    <a:pt x="26008" y="38600"/>
                  </a:lnTo>
                  <a:lnTo>
                    <a:pt x="26504" y="38434"/>
                  </a:lnTo>
                  <a:lnTo>
                    <a:pt x="26979" y="38269"/>
                  </a:lnTo>
                  <a:lnTo>
                    <a:pt x="27433" y="38084"/>
                  </a:lnTo>
                  <a:lnTo>
                    <a:pt x="27887" y="37877"/>
                  </a:lnTo>
                  <a:lnTo>
                    <a:pt x="28754" y="37464"/>
                  </a:lnTo>
                  <a:lnTo>
                    <a:pt x="29579" y="37031"/>
                  </a:lnTo>
                  <a:lnTo>
                    <a:pt x="30364" y="36577"/>
                  </a:lnTo>
                  <a:lnTo>
                    <a:pt x="31086" y="36081"/>
                  </a:lnTo>
                  <a:lnTo>
                    <a:pt x="31788" y="35586"/>
                  </a:lnTo>
                  <a:lnTo>
                    <a:pt x="32428" y="35070"/>
                  </a:lnTo>
                  <a:lnTo>
                    <a:pt x="33026" y="34554"/>
                  </a:lnTo>
                  <a:lnTo>
                    <a:pt x="33584" y="34038"/>
                  </a:lnTo>
                  <a:lnTo>
                    <a:pt x="34100" y="33522"/>
                  </a:lnTo>
                  <a:lnTo>
                    <a:pt x="34575" y="33006"/>
                  </a:lnTo>
                  <a:lnTo>
                    <a:pt x="35008" y="32510"/>
                  </a:lnTo>
                  <a:lnTo>
                    <a:pt x="35400" y="32015"/>
                  </a:lnTo>
                  <a:lnTo>
                    <a:pt x="35772" y="31520"/>
                  </a:lnTo>
                  <a:lnTo>
                    <a:pt x="36102" y="31066"/>
                  </a:lnTo>
                  <a:lnTo>
                    <a:pt x="36391" y="30611"/>
                  </a:lnTo>
                  <a:lnTo>
                    <a:pt x="36886" y="29765"/>
                  </a:lnTo>
                  <a:lnTo>
                    <a:pt x="37113" y="29394"/>
                  </a:lnTo>
                  <a:lnTo>
                    <a:pt x="37299" y="29043"/>
                  </a:lnTo>
                  <a:lnTo>
                    <a:pt x="37588" y="28423"/>
                  </a:lnTo>
                  <a:lnTo>
                    <a:pt x="37960" y="27557"/>
                  </a:lnTo>
                  <a:lnTo>
                    <a:pt x="38084" y="27268"/>
                  </a:lnTo>
                  <a:lnTo>
                    <a:pt x="37939" y="27536"/>
                  </a:lnTo>
                  <a:lnTo>
                    <a:pt x="37506" y="28382"/>
                  </a:lnTo>
                  <a:lnTo>
                    <a:pt x="37217" y="29001"/>
                  </a:lnTo>
                  <a:lnTo>
                    <a:pt x="37010" y="29332"/>
                  </a:lnTo>
                  <a:lnTo>
                    <a:pt x="36783" y="29703"/>
                  </a:lnTo>
                  <a:lnTo>
                    <a:pt x="36267" y="30529"/>
                  </a:lnTo>
                  <a:lnTo>
                    <a:pt x="35978" y="30962"/>
                  </a:lnTo>
                  <a:lnTo>
                    <a:pt x="35627" y="31416"/>
                  </a:lnTo>
                  <a:lnTo>
                    <a:pt x="35276" y="31912"/>
                  </a:lnTo>
                  <a:lnTo>
                    <a:pt x="34884" y="32387"/>
                  </a:lnTo>
                  <a:lnTo>
                    <a:pt x="34430" y="32882"/>
                  </a:lnTo>
                  <a:lnTo>
                    <a:pt x="33955" y="33398"/>
                  </a:lnTo>
                  <a:lnTo>
                    <a:pt x="33439" y="33893"/>
                  </a:lnTo>
                  <a:lnTo>
                    <a:pt x="32882" y="34389"/>
                  </a:lnTo>
                  <a:lnTo>
                    <a:pt x="32283" y="34905"/>
                  </a:lnTo>
                  <a:lnTo>
                    <a:pt x="31644" y="35400"/>
                  </a:lnTo>
                  <a:lnTo>
                    <a:pt x="30962" y="35896"/>
                  </a:lnTo>
                  <a:lnTo>
                    <a:pt x="30219" y="36350"/>
                  </a:lnTo>
                  <a:lnTo>
                    <a:pt x="29456" y="36804"/>
                  </a:lnTo>
                  <a:lnTo>
                    <a:pt x="28630" y="37237"/>
                  </a:lnTo>
                  <a:lnTo>
                    <a:pt x="27784" y="37629"/>
                  </a:lnTo>
                  <a:lnTo>
                    <a:pt x="26875" y="38001"/>
                  </a:lnTo>
                  <a:lnTo>
                    <a:pt x="26401" y="38166"/>
                  </a:lnTo>
                  <a:lnTo>
                    <a:pt x="25926" y="38331"/>
                  </a:lnTo>
                  <a:lnTo>
                    <a:pt x="25431" y="38476"/>
                  </a:lnTo>
                  <a:lnTo>
                    <a:pt x="24935" y="38620"/>
                  </a:lnTo>
                  <a:lnTo>
                    <a:pt x="24440" y="38744"/>
                  </a:lnTo>
                  <a:lnTo>
                    <a:pt x="23924" y="38868"/>
                  </a:lnTo>
                  <a:lnTo>
                    <a:pt x="23387" y="38950"/>
                  </a:lnTo>
                  <a:lnTo>
                    <a:pt x="22850" y="39054"/>
                  </a:lnTo>
                  <a:lnTo>
                    <a:pt x="22314" y="39116"/>
                  </a:lnTo>
                  <a:lnTo>
                    <a:pt x="21777" y="39178"/>
                  </a:lnTo>
                  <a:lnTo>
                    <a:pt x="21220" y="39239"/>
                  </a:lnTo>
                  <a:lnTo>
                    <a:pt x="20642" y="39260"/>
                  </a:lnTo>
                  <a:lnTo>
                    <a:pt x="20084" y="39281"/>
                  </a:lnTo>
                  <a:lnTo>
                    <a:pt x="19506" y="39281"/>
                  </a:lnTo>
                  <a:lnTo>
                    <a:pt x="18929" y="39260"/>
                  </a:lnTo>
                  <a:lnTo>
                    <a:pt x="18351" y="39219"/>
                  </a:lnTo>
                  <a:lnTo>
                    <a:pt x="17752" y="39157"/>
                  </a:lnTo>
                  <a:lnTo>
                    <a:pt x="17153" y="39074"/>
                  </a:lnTo>
                  <a:lnTo>
                    <a:pt x="16575" y="38992"/>
                  </a:lnTo>
                  <a:lnTo>
                    <a:pt x="15977" y="38868"/>
                  </a:lnTo>
                  <a:lnTo>
                    <a:pt x="15378" y="38723"/>
                  </a:lnTo>
                  <a:lnTo>
                    <a:pt x="14780" y="38558"/>
                  </a:lnTo>
                  <a:lnTo>
                    <a:pt x="14181" y="38393"/>
                  </a:lnTo>
                  <a:lnTo>
                    <a:pt x="13582" y="38187"/>
                  </a:lnTo>
                  <a:lnTo>
                    <a:pt x="12984" y="37980"/>
                  </a:lnTo>
                  <a:lnTo>
                    <a:pt x="12406" y="37733"/>
                  </a:lnTo>
                  <a:lnTo>
                    <a:pt x="11807" y="37485"/>
                  </a:lnTo>
                  <a:lnTo>
                    <a:pt x="11229" y="37217"/>
                  </a:lnTo>
                  <a:lnTo>
                    <a:pt x="10651" y="36907"/>
                  </a:lnTo>
                  <a:lnTo>
                    <a:pt x="10073" y="36597"/>
                  </a:lnTo>
                  <a:lnTo>
                    <a:pt x="9495" y="36246"/>
                  </a:lnTo>
                  <a:lnTo>
                    <a:pt x="8938" y="35896"/>
                  </a:lnTo>
                  <a:lnTo>
                    <a:pt x="8401" y="35503"/>
                  </a:lnTo>
                  <a:lnTo>
                    <a:pt x="7865" y="35091"/>
                  </a:lnTo>
                  <a:lnTo>
                    <a:pt x="7349" y="34657"/>
                  </a:lnTo>
                  <a:lnTo>
                    <a:pt x="6833" y="34203"/>
                  </a:lnTo>
                  <a:lnTo>
                    <a:pt x="6564" y="33976"/>
                  </a:lnTo>
                  <a:lnTo>
                    <a:pt x="6317" y="33749"/>
                  </a:lnTo>
                  <a:lnTo>
                    <a:pt x="5842" y="33253"/>
                  </a:lnTo>
                  <a:lnTo>
                    <a:pt x="4913" y="32201"/>
                  </a:lnTo>
                  <a:lnTo>
                    <a:pt x="4046" y="31086"/>
                  </a:lnTo>
                  <a:lnTo>
                    <a:pt x="3633" y="30508"/>
                  </a:lnTo>
                  <a:lnTo>
                    <a:pt x="3448" y="30199"/>
                  </a:lnTo>
                  <a:lnTo>
                    <a:pt x="3282" y="29889"/>
                  </a:lnTo>
                  <a:lnTo>
                    <a:pt x="3076" y="29579"/>
                  </a:lnTo>
                  <a:lnTo>
                    <a:pt x="2911" y="29270"/>
                  </a:lnTo>
                  <a:lnTo>
                    <a:pt x="2560" y="28630"/>
                  </a:lnTo>
                  <a:lnTo>
                    <a:pt x="1941" y="27329"/>
                  </a:lnTo>
                  <a:lnTo>
                    <a:pt x="1445" y="25946"/>
                  </a:lnTo>
                  <a:lnTo>
                    <a:pt x="1218" y="25224"/>
                  </a:lnTo>
                  <a:lnTo>
                    <a:pt x="1115" y="24873"/>
                  </a:lnTo>
                  <a:lnTo>
                    <a:pt x="1033" y="24522"/>
                  </a:lnTo>
                  <a:lnTo>
                    <a:pt x="867" y="23779"/>
                  </a:lnTo>
                  <a:lnTo>
                    <a:pt x="723" y="23057"/>
                  </a:lnTo>
                  <a:lnTo>
                    <a:pt x="599" y="22314"/>
                  </a:lnTo>
                  <a:lnTo>
                    <a:pt x="517" y="21550"/>
                  </a:lnTo>
                  <a:lnTo>
                    <a:pt x="455" y="20807"/>
                  </a:lnTo>
                  <a:lnTo>
                    <a:pt x="413" y="20043"/>
                  </a:lnTo>
                  <a:lnTo>
                    <a:pt x="434" y="19279"/>
                  </a:lnTo>
                  <a:lnTo>
                    <a:pt x="475" y="18495"/>
                  </a:lnTo>
                  <a:lnTo>
                    <a:pt x="537" y="17731"/>
                  </a:lnTo>
                  <a:lnTo>
                    <a:pt x="640" y="16968"/>
                  </a:lnTo>
                  <a:lnTo>
                    <a:pt x="785" y="16204"/>
                  </a:lnTo>
                  <a:lnTo>
                    <a:pt x="929" y="15440"/>
                  </a:lnTo>
                  <a:lnTo>
                    <a:pt x="1115" y="14676"/>
                  </a:lnTo>
                  <a:lnTo>
                    <a:pt x="1342" y="13933"/>
                  </a:lnTo>
                  <a:lnTo>
                    <a:pt x="1590" y="13190"/>
                  </a:lnTo>
                  <a:lnTo>
                    <a:pt x="1858" y="12447"/>
                  </a:lnTo>
                  <a:lnTo>
                    <a:pt x="2188" y="11725"/>
                  </a:lnTo>
                  <a:lnTo>
                    <a:pt x="2539" y="11023"/>
                  </a:lnTo>
                  <a:lnTo>
                    <a:pt x="2911" y="10321"/>
                  </a:lnTo>
                  <a:lnTo>
                    <a:pt x="3303" y="9661"/>
                  </a:lnTo>
                  <a:lnTo>
                    <a:pt x="3716" y="9000"/>
                  </a:lnTo>
                  <a:lnTo>
                    <a:pt x="4170" y="8360"/>
                  </a:lnTo>
                  <a:lnTo>
                    <a:pt x="4624" y="7741"/>
                  </a:lnTo>
                  <a:lnTo>
                    <a:pt x="5120" y="7142"/>
                  </a:lnTo>
                  <a:lnTo>
                    <a:pt x="5615" y="6564"/>
                  </a:lnTo>
                  <a:lnTo>
                    <a:pt x="6152" y="6007"/>
                  </a:lnTo>
                  <a:lnTo>
                    <a:pt x="6709" y="5491"/>
                  </a:lnTo>
                  <a:lnTo>
                    <a:pt x="7287" y="4996"/>
                  </a:lnTo>
                  <a:lnTo>
                    <a:pt x="7865" y="4521"/>
                  </a:lnTo>
                  <a:lnTo>
                    <a:pt x="8484" y="4067"/>
                  </a:lnTo>
                  <a:lnTo>
                    <a:pt x="9103" y="3654"/>
                  </a:lnTo>
                  <a:lnTo>
                    <a:pt x="9723" y="3241"/>
                  </a:lnTo>
                  <a:lnTo>
                    <a:pt x="10032" y="3055"/>
                  </a:lnTo>
                  <a:lnTo>
                    <a:pt x="10362" y="2870"/>
                  </a:lnTo>
                  <a:lnTo>
                    <a:pt x="11023" y="2519"/>
                  </a:lnTo>
                  <a:lnTo>
                    <a:pt x="12344" y="1879"/>
                  </a:lnTo>
                  <a:lnTo>
                    <a:pt x="13706" y="1383"/>
                  </a:lnTo>
                  <a:lnTo>
                    <a:pt x="14408" y="1177"/>
                  </a:lnTo>
                  <a:lnTo>
                    <a:pt x="14738" y="1074"/>
                  </a:lnTo>
                  <a:lnTo>
                    <a:pt x="15089" y="991"/>
                  </a:lnTo>
                  <a:lnTo>
                    <a:pt x="15791" y="805"/>
                  </a:lnTo>
                  <a:lnTo>
                    <a:pt x="16142" y="744"/>
                  </a:lnTo>
                  <a:lnTo>
                    <a:pt x="16493" y="682"/>
                  </a:lnTo>
                  <a:lnTo>
                    <a:pt x="17195" y="578"/>
                  </a:lnTo>
                  <a:lnTo>
                    <a:pt x="17876" y="475"/>
                  </a:lnTo>
                  <a:lnTo>
                    <a:pt x="19279" y="393"/>
                  </a:lnTo>
                  <a:lnTo>
                    <a:pt x="19961" y="372"/>
                  </a:lnTo>
                  <a:lnTo>
                    <a:pt x="20311" y="393"/>
                  </a:lnTo>
                  <a:lnTo>
                    <a:pt x="20662" y="413"/>
                  </a:lnTo>
                  <a:lnTo>
                    <a:pt x="21344" y="434"/>
                  </a:lnTo>
                  <a:lnTo>
                    <a:pt x="22025" y="496"/>
                  </a:lnTo>
                  <a:lnTo>
                    <a:pt x="22685" y="578"/>
                  </a:lnTo>
                  <a:lnTo>
                    <a:pt x="23346" y="682"/>
                  </a:lnTo>
                  <a:lnTo>
                    <a:pt x="24006" y="826"/>
                  </a:lnTo>
                  <a:lnTo>
                    <a:pt x="24646" y="971"/>
                  </a:lnTo>
                  <a:lnTo>
                    <a:pt x="25265" y="1156"/>
                  </a:lnTo>
                  <a:lnTo>
                    <a:pt x="25885" y="1342"/>
                  </a:lnTo>
                  <a:lnTo>
                    <a:pt x="26504" y="1549"/>
                  </a:lnTo>
                  <a:lnTo>
                    <a:pt x="27102" y="1796"/>
                  </a:lnTo>
                  <a:lnTo>
                    <a:pt x="27701" y="2044"/>
                  </a:lnTo>
                  <a:lnTo>
                    <a:pt x="28279" y="2292"/>
                  </a:lnTo>
                  <a:lnTo>
                    <a:pt x="28836" y="2581"/>
                  </a:lnTo>
                  <a:lnTo>
                    <a:pt x="29373" y="2870"/>
                  </a:lnTo>
                  <a:lnTo>
                    <a:pt x="29910" y="3179"/>
                  </a:lnTo>
                  <a:lnTo>
                    <a:pt x="30446" y="3489"/>
                  </a:lnTo>
                  <a:lnTo>
                    <a:pt x="30942" y="3819"/>
                  </a:lnTo>
                  <a:lnTo>
                    <a:pt x="31437" y="4170"/>
                  </a:lnTo>
                  <a:lnTo>
                    <a:pt x="31912" y="4521"/>
                  </a:lnTo>
                  <a:lnTo>
                    <a:pt x="32387" y="4892"/>
                  </a:lnTo>
                  <a:lnTo>
                    <a:pt x="32820" y="5285"/>
                  </a:lnTo>
                  <a:lnTo>
                    <a:pt x="33254" y="5677"/>
                  </a:lnTo>
                  <a:lnTo>
                    <a:pt x="33666" y="6069"/>
                  </a:lnTo>
                  <a:lnTo>
                    <a:pt x="34059" y="6482"/>
                  </a:lnTo>
                  <a:lnTo>
                    <a:pt x="34430" y="6895"/>
                  </a:lnTo>
                  <a:lnTo>
                    <a:pt x="34802" y="7328"/>
                  </a:lnTo>
                  <a:lnTo>
                    <a:pt x="35153" y="7762"/>
                  </a:lnTo>
                  <a:lnTo>
                    <a:pt x="35483" y="8195"/>
                  </a:lnTo>
                  <a:lnTo>
                    <a:pt x="35813" y="8628"/>
                  </a:lnTo>
                  <a:lnTo>
                    <a:pt x="36102" y="9062"/>
                  </a:lnTo>
                  <a:lnTo>
                    <a:pt x="36391" y="9516"/>
                  </a:lnTo>
                  <a:lnTo>
                    <a:pt x="36659" y="9950"/>
                  </a:lnTo>
                  <a:lnTo>
                    <a:pt x="36928" y="10404"/>
                  </a:lnTo>
                  <a:lnTo>
                    <a:pt x="37175" y="10837"/>
                  </a:lnTo>
                  <a:lnTo>
                    <a:pt x="37402" y="11291"/>
                  </a:lnTo>
                  <a:lnTo>
                    <a:pt x="37609" y="11745"/>
                  </a:lnTo>
                  <a:lnTo>
                    <a:pt x="38001" y="12633"/>
                  </a:lnTo>
                  <a:lnTo>
                    <a:pt x="38331" y="13520"/>
                  </a:lnTo>
                  <a:lnTo>
                    <a:pt x="38620" y="14408"/>
                  </a:lnTo>
                  <a:lnTo>
                    <a:pt x="38847" y="15275"/>
                  </a:lnTo>
                  <a:lnTo>
                    <a:pt x="39054" y="16121"/>
                  </a:lnTo>
                  <a:lnTo>
                    <a:pt x="39198" y="16947"/>
                  </a:lnTo>
                  <a:lnTo>
                    <a:pt x="39301" y="17752"/>
                  </a:lnTo>
                  <a:lnTo>
                    <a:pt x="39363" y="18536"/>
                  </a:lnTo>
                  <a:lnTo>
                    <a:pt x="39425" y="19279"/>
                  </a:lnTo>
                  <a:lnTo>
                    <a:pt x="39425" y="20002"/>
                  </a:lnTo>
                  <a:lnTo>
                    <a:pt x="39425" y="20704"/>
                  </a:lnTo>
                  <a:lnTo>
                    <a:pt x="39384" y="21364"/>
                  </a:lnTo>
                  <a:lnTo>
                    <a:pt x="39343" y="21983"/>
                  </a:lnTo>
                  <a:lnTo>
                    <a:pt x="39260" y="22582"/>
                  </a:lnTo>
                  <a:lnTo>
                    <a:pt x="39178" y="23139"/>
                  </a:lnTo>
                  <a:lnTo>
                    <a:pt x="39095" y="23676"/>
                  </a:lnTo>
                  <a:lnTo>
                    <a:pt x="38868" y="24605"/>
                  </a:lnTo>
                  <a:lnTo>
                    <a:pt x="38765" y="25038"/>
                  </a:lnTo>
                  <a:lnTo>
                    <a:pt x="38682" y="25410"/>
                  </a:lnTo>
                  <a:lnTo>
                    <a:pt x="38455" y="26070"/>
                  </a:lnTo>
                  <a:lnTo>
                    <a:pt x="38166" y="26958"/>
                  </a:lnTo>
                  <a:lnTo>
                    <a:pt x="38084" y="27268"/>
                  </a:lnTo>
                  <a:lnTo>
                    <a:pt x="38207" y="26979"/>
                  </a:lnTo>
                  <a:lnTo>
                    <a:pt x="38538" y="26091"/>
                  </a:lnTo>
                  <a:lnTo>
                    <a:pt x="38785" y="25451"/>
                  </a:lnTo>
                  <a:lnTo>
                    <a:pt x="38889" y="25059"/>
                  </a:lnTo>
                  <a:lnTo>
                    <a:pt x="38992" y="24646"/>
                  </a:lnTo>
                  <a:lnTo>
                    <a:pt x="39219" y="23697"/>
                  </a:lnTo>
                  <a:lnTo>
                    <a:pt x="39322" y="23160"/>
                  </a:lnTo>
                  <a:lnTo>
                    <a:pt x="39405" y="22603"/>
                  </a:lnTo>
                  <a:lnTo>
                    <a:pt x="39508" y="22004"/>
                  </a:lnTo>
                  <a:lnTo>
                    <a:pt x="39570" y="21364"/>
                  </a:lnTo>
                  <a:lnTo>
                    <a:pt x="39611" y="20704"/>
                  </a:lnTo>
                  <a:lnTo>
                    <a:pt x="39632" y="20002"/>
                  </a:lnTo>
                  <a:lnTo>
                    <a:pt x="39632" y="19279"/>
                  </a:lnTo>
                  <a:lnTo>
                    <a:pt x="39590" y="18516"/>
                  </a:lnTo>
                  <a:lnTo>
                    <a:pt x="39508" y="17731"/>
                  </a:lnTo>
                  <a:lnTo>
                    <a:pt x="39425" y="16906"/>
                  </a:lnTo>
                  <a:lnTo>
                    <a:pt x="39281" y="16080"/>
                  </a:lnTo>
                  <a:lnTo>
                    <a:pt x="39095" y="15213"/>
                  </a:lnTo>
                  <a:lnTo>
                    <a:pt x="38868" y="14325"/>
                  </a:lnTo>
                  <a:lnTo>
                    <a:pt x="38579" y="13438"/>
                  </a:lnTo>
                  <a:lnTo>
                    <a:pt x="38249" y="12530"/>
                  </a:lnTo>
                  <a:lnTo>
                    <a:pt x="38063" y="12076"/>
                  </a:lnTo>
                  <a:lnTo>
                    <a:pt x="37877" y="11621"/>
                  </a:lnTo>
                  <a:lnTo>
                    <a:pt x="37650" y="11167"/>
                  </a:lnTo>
                  <a:lnTo>
                    <a:pt x="37423" y="10713"/>
                  </a:lnTo>
                  <a:lnTo>
                    <a:pt x="37175" y="10259"/>
                  </a:lnTo>
                  <a:lnTo>
                    <a:pt x="36928" y="9805"/>
                  </a:lnTo>
                  <a:lnTo>
                    <a:pt x="36639" y="9351"/>
                  </a:lnTo>
                  <a:lnTo>
                    <a:pt x="36350" y="8897"/>
                  </a:lnTo>
                  <a:lnTo>
                    <a:pt x="36061" y="8443"/>
                  </a:lnTo>
                  <a:lnTo>
                    <a:pt x="35730" y="8009"/>
                  </a:lnTo>
                  <a:lnTo>
                    <a:pt x="35400" y="7555"/>
                  </a:lnTo>
                  <a:lnTo>
                    <a:pt x="35049" y="7122"/>
                  </a:lnTo>
                  <a:lnTo>
                    <a:pt x="34678" y="6688"/>
                  </a:lnTo>
                  <a:lnTo>
                    <a:pt x="34286" y="6275"/>
                  </a:lnTo>
                  <a:lnTo>
                    <a:pt x="33893" y="5842"/>
                  </a:lnTo>
                  <a:lnTo>
                    <a:pt x="33481" y="5429"/>
                  </a:lnTo>
                  <a:lnTo>
                    <a:pt x="33047" y="5037"/>
                  </a:lnTo>
                  <a:lnTo>
                    <a:pt x="32593" y="4645"/>
                  </a:lnTo>
                  <a:lnTo>
                    <a:pt x="32118" y="4273"/>
                  </a:lnTo>
                  <a:lnTo>
                    <a:pt x="31644" y="3902"/>
                  </a:lnTo>
                  <a:lnTo>
                    <a:pt x="31148" y="3551"/>
                  </a:lnTo>
                  <a:lnTo>
                    <a:pt x="30632" y="3200"/>
                  </a:lnTo>
                  <a:lnTo>
                    <a:pt x="30095" y="2870"/>
                  </a:lnTo>
                  <a:lnTo>
                    <a:pt x="29559" y="2560"/>
                  </a:lnTo>
                  <a:lnTo>
                    <a:pt x="29001" y="2271"/>
                  </a:lnTo>
                  <a:lnTo>
                    <a:pt x="28423" y="1982"/>
                  </a:lnTo>
                  <a:lnTo>
                    <a:pt x="27846" y="1714"/>
                  </a:lnTo>
                  <a:lnTo>
                    <a:pt x="27247" y="1445"/>
                  </a:lnTo>
                  <a:lnTo>
                    <a:pt x="26628" y="1218"/>
                  </a:lnTo>
                  <a:lnTo>
                    <a:pt x="26008" y="991"/>
                  </a:lnTo>
                  <a:lnTo>
                    <a:pt x="25369" y="805"/>
                  </a:lnTo>
                  <a:lnTo>
                    <a:pt x="24729" y="620"/>
                  </a:lnTo>
                  <a:lnTo>
                    <a:pt x="24068" y="455"/>
                  </a:lnTo>
                  <a:lnTo>
                    <a:pt x="23408" y="331"/>
                  </a:lnTo>
                  <a:lnTo>
                    <a:pt x="22747" y="207"/>
                  </a:lnTo>
                  <a:lnTo>
                    <a:pt x="22066" y="124"/>
                  </a:lnTo>
                  <a:lnTo>
                    <a:pt x="21364" y="62"/>
                  </a:lnTo>
                  <a:lnTo>
                    <a:pt x="20662" y="21"/>
                  </a:lnTo>
                  <a:lnTo>
                    <a:pt x="2033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2741275" y="973975"/>
              <a:ext cx="990800" cy="989775"/>
            </a:xfrm>
            <a:custGeom>
              <a:rect b="b" l="l" r="r" t="t"/>
              <a:pathLst>
                <a:path extrusionOk="0" fill="none" h="39591" w="39632">
                  <a:moveTo>
                    <a:pt x="38084" y="27268"/>
                  </a:moveTo>
                  <a:lnTo>
                    <a:pt x="38084" y="27268"/>
                  </a:lnTo>
                  <a:lnTo>
                    <a:pt x="38166" y="26958"/>
                  </a:lnTo>
                  <a:lnTo>
                    <a:pt x="38166" y="26958"/>
                  </a:lnTo>
                  <a:lnTo>
                    <a:pt x="38455" y="26070"/>
                  </a:lnTo>
                  <a:lnTo>
                    <a:pt x="38455" y="26070"/>
                  </a:lnTo>
                  <a:lnTo>
                    <a:pt x="38682" y="25410"/>
                  </a:lnTo>
                  <a:lnTo>
                    <a:pt x="38682" y="25410"/>
                  </a:lnTo>
                  <a:lnTo>
                    <a:pt x="38765" y="25038"/>
                  </a:lnTo>
                  <a:lnTo>
                    <a:pt x="38868" y="24605"/>
                  </a:lnTo>
                  <a:lnTo>
                    <a:pt x="38868" y="24605"/>
                  </a:lnTo>
                  <a:lnTo>
                    <a:pt x="39095" y="23676"/>
                  </a:lnTo>
                  <a:lnTo>
                    <a:pt x="39178" y="23139"/>
                  </a:lnTo>
                  <a:lnTo>
                    <a:pt x="39260" y="22582"/>
                  </a:lnTo>
                  <a:lnTo>
                    <a:pt x="39260" y="22582"/>
                  </a:lnTo>
                  <a:lnTo>
                    <a:pt x="39343" y="21983"/>
                  </a:lnTo>
                  <a:lnTo>
                    <a:pt x="39384" y="21364"/>
                  </a:lnTo>
                  <a:lnTo>
                    <a:pt x="39425" y="20704"/>
                  </a:lnTo>
                  <a:lnTo>
                    <a:pt x="39425" y="20002"/>
                  </a:lnTo>
                  <a:lnTo>
                    <a:pt x="39425" y="19279"/>
                  </a:lnTo>
                  <a:lnTo>
                    <a:pt x="39363" y="18536"/>
                  </a:lnTo>
                  <a:lnTo>
                    <a:pt x="39301" y="17752"/>
                  </a:lnTo>
                  <a:lnTo>
                    <a:pt x="39198" y="16947"/>
                  </a:lnTo>
                  <a:lnTo>
                    <a:pt x="39198" y="16947"/>
                  </a:lnTo>
                  <a:lnTo>
                    <a:pt x="39054" y="16121"/>
                  </a:lnTo>
                  <a:lnTo>
                    <a:pt x="38847" y="15275"/>
                  </a:lnTo>
                  <a:lnTo>
                    <a:pt x="38620" y="14408"/>
                  </a:lnTo>
                  <a:lnTo>
                    <a:pt x="38331" y="13520"/>
                  </a:lnTo>
                  <a:lnTo>
                    <a:pt x="38001" y="12633"/>
                  </a:lnTo>
                  <a:lnTo>
                    <a:pt x="37609" y="11745"/>
                  </a:lnTo>
                  <a:lnTo>
                    <a:pt x="37402" y="11291"/>
                  </a:lnTo>
                  <a:lnTo>
                    <a:pt x="37175" y="10837"/>
                  </a:lnTo>
                  <a:lnTo>
                    <a:pt x="36928" y="10404"/>
                  </a:lnTo>
                  <a:lnTo>
                    <a:pt x="36659" y="9950"/>
                  </a:lnTo>
                  <a:lnTo>
                    <a:pt x="36659" y="9950"/>
                  </a:lnTo>
                  <a:lnTo>
                    <a:pt x="36391" y="9516"/>
                  </a:lnTo>
                  <a:lnTo>
                    <a:pt x="36102" y="9062"/>
                  </a:lnTo>
                  <a:lnTo>
                    <a:pt x="35813" y="8628"/>
                  </a:lnTo>
                  <a:lnTo>
                    <a:pt x="35483" y="8195"/>
                  </a:lnTo>
                  <a:lnTo>
                    <a:pt x="35153" y="7762"/>
                  </a:lnTo>
                  <a:lnTo>
                    <a:pt x="34802" y="7328"/>
                  </a:lnTo>
                  <a:lnTo>
                    <a:pt x="34430" y="6895"/>
                  </a:lnTo>
                  <a:lnTo>
                    <a:pt x="34059" y="6482"/>
                  </a:lnTo>
                  <a:lnTo>
                    <a:pt x="33666" y="6069"/>
                  </a:lnTo>
                  <a:lnTo>
                    <a:pt x="33254" y="5677"/>
                  </a:lnTo>
                  <a:lnTo>
                    <a:pt x="32820" y="5285"/>
                  </a:lnTo>
                  <a:lnTo>
                    <a:pt x="32387" y="4892"/>
                  </a:lnTo>
                  <a:lnTo>
                    <a:pt x="31912" y="4521"/>
                  </a:lnTo>
                  <a:lnTo>
                    <a:pt x="31437" y="4170"/>
                  </a:lnTo>
                  <a:lnTo>
                    <a:pt x="30942" y="3819"/>
                  </a:lnTo>
                  <a:lnTo>
                    <a:pt x="30446" y="3489"/>
                  </a:lnTo>
                  <a:lnTo>
                    <a:pt x="30446" y="3489"/>
                  </a:lnTo>
                  <a:lnTo>
                    <a:pt x="29910" y="3179"/>
                  </a:lnTo>
                  <a:lnTo>
                    <a:pt x="29373" y="2870"/>
                  </a:lnTo>
                  <a:lnTo>
                    <a:pt x="28836" y="2581"/>
                  </a:lnTo>
                  <a:lnTo>
                    <a:pt x="28279" y="2292"/>
                  </a:lnTo>
                  <a:lnTo>
                    <a:pt x="27701" y="2044"/>
                  </a:lnTo>
                  <a:lnTo>
                    <a:pt x="27102" y="1796"/>
                  </a:lnTo>
                  <a:lnTo>
                    <a:pt x="26504" y="1549"/>
                  </a:lnTo>
                  <a:lnTo>
                    <a:pt x="25885" y="1342"/>
                  </a:lnTo>
                  <a:lnTo>
                    <a:pt x="25265" y="1156"/>
                  </a:lnTo>
                  <a:lnTo>
                    <a:pt x="24646" y="971"/>
                  </a:lnTo>
                  <a:lnTo>
                    <a:pt x="24006" y="826"/>
                  </a:lnTo>
                  <a:lnTo>
                    <a:pt x="23346" y="682"/>
                  </a:lnTo>
                  <a:lnTo>
                    <a:pt x="22685" y="578"/>
                  </a:lnTo>
                  <a:lnTo>
                    <a:pt x="22025" y="496"/>
                  </a:lnTo>
                  <a:lnTo>
                    <a:pt x="21344" y="434"/>
                  </a:lnTo>
                  <a:lnTo>
                    <a:pt x="20662" y="413"/>
                  </a:lnTo>
                  <a:lnTo>
                    <a:pt x="20662" y="413"/>
                  </a:lnTo>
                  <a:lnTo>
                    <a:pt x="20311" y="393"/>
                  </a:lnTo>
                  <a:lnTo>
                    <a:pt x="19961" y="372"/>
                  </a:lnTo>
                  <a:lnTo>
                    <a:pt x="19279" y="393"/>
                  </a:lnTo>
                  <a:lnTo>
                    <a:pt x="17876" y="475"/>
                  </a:lnTo>
                  <a:lnTo>
                    <a:pt x="17876" y="475"/>
                  </a:lnTo>
                  <a:lnTo>
                    <a:pt x="17195" y="578"/>
                  </a:lnTo>
                  <a:lnTo>
                    <a:pt x="16493" y="682"/>
                  </a:lnTo>
                  <a:lnTo>
                    <a:pt x="16493" y="682"/>
                  </a:lnTo>
                  <a:lnTo>
                    <a:pt x="16142" y="744"/>
                  </a:lnTo>
                  <a:lnTo>
                    <a:pt x="15791" y="805"/>
                  </a:lnTo>
                  <a:lnTo>
                    <a:pt x="15089" y="991"/>
                  </a:lnTo>
                  <a:lnTo>
                    <a:pt x="15089" y="991"/>
                  </a:lnTo>
                  <a:lnTo>
                    <a:pt x="14738" y="1074"/>
                  </a:lnTo>
                  <a:lnTo>
                    <a:pt x="14408" y="1177"/>
                  </a:lnTo>
                  <a:lnTo>
                    <a:pt x="13706" y="1383"/>
                  </a:lnTo>
                  <a:lnTo>
                    <a:pt x="12344" y="1879"/>
                  </a:lnTo>
                  <a:lnTo>
                    <a:pt x="12344" y="1879"/>
                  </a:lnTo>
                  <a:lnTo>
                    <a:pt x="11023" y="2519"/>
                  </a:lnTo>
                  <a:lnTo>
                    <a:pt x="10362" y="2870"/>
                  </a:lnTo>
                  <a:lnTo>
                    <a:pt x="10032" y="3055"/>
                  </a:lnTo>
                  <a:lnTo>
                    <a:pt x="9723" y="3241"/>
                  </a:lnTo>
                  <a:lnTo>
                    <a:pt x="9723" y="3241"/>
                  </a:lnTo>
                  <a:lnTo>
                    <a:pt x="9103" y="3654"/>
                  </a:lnTo>
                  <a:lnTo>
                    <a:pt x="8484" y="4067"/>
                  </a:lnTo>
                  <a:lnTo>
                    <a:pt x="7865" y="4521"/>
                  </a:lnTo>
                  <a:lnTo>
                    <a:pt x="7287" y="4996"/>
                  </a:lnTo>
                  <a:lnTo>
                    <a:pt x="6709" y="5491"/>
                  </a:lnTo>
                  <a:lnTo>
                    <a:pt x="6152" y="6007"/>
                  </a:lnTo>
                  <a:lnTo>
                    <a:pt x="5615" y="6564"/>
                  </a:lnTo>
                  <a:lnTo>
                    <a:pt x="5120" y="7142"/>
                  </a:lnTo>
                  <a:lnTo>
                    <a:pt x="5120" y="7142"/>
                  </a:lnTo>
                  <a:lnTo>
                    <a:pt x="4624" y="7741"/>
                  </a:lnTo>
                  <a:lnTo>
                    <a:pt x="4170" y="8360"/>
                  </a:lnTo>
                  <a:lnTo>
                    <a:pt x="3716" y="9000"/>
                  </a:lnTo>
                  <a:lnTo>
                    <a:pt x="3303" y="9661"/>
                  </a:lnTo>
                  <a:lnTo>
                    <a:pt x="2911" y="10321"/>
                  </a:lnTo>
                  <a:lnTo>
                    <a:pt x="2539" y="11023"/>
                  </a:lnTo>
                  <a:lnTo>
                    <a:pt x="2188" y="11725"/>
                  </a:lnTo>
                  <a:lnTo>
                    <a:pt x="1858" y="12447"/>
                  </a:lnTo>
                  <a:lnTo>
                    <a:pt x="1858" y="12447"/>
                  </a:lnTo>
                  <a:lnTo>
                    <a:pt x="1590" y="13190"/>
                  </a:lnTo>
                  <a:lnTo>
                    <a:pt x="1342" y="13933"/>
                  </a:lnTo>
                  <a:lnTo>
                    <a:pt x="1115" y="14676"/>
                  </a:lnTo>
                  <a:lnTo>
                    <a:pt x="929" y="15440"/>
                  </a:lnTo>
                  <a:lnTo>
                    <a:pt x="785" y="16204"/>
                  </a:lnTo>
                  <a:lnTo>
                    <a:pt x="640" y="16968"/>
                  </a:lnTo>
                  <a:lnTo>
                    <a:pt x="537" y="17731"/>
                  </a:lnTo>
                  <a:lnTo>
                    <a:pt x="475" y="18495"/>
                  </a:lnTo>
                  <a:lnTo>
                    <a:pt x="475" y="18495"/>
                  </a:lnTo>
                  <a:lnTo>
                    <a:pt x="434" y="19279"/>
                  </a:lnTo>
                  <a:lnTo>
                    <a:pt x="413" y="20043"/>
                  </a:lnTo>
                  <a:lnTo>
                    <a:pt x="455" y="20807"/>
                  </a:lnTo>
                  <a:lnTo>
                    <a:pt x="517" y="21550"/>
                  </a:lnTo>
                  <a:lnTo>
                    <a:pt x="599" y="22314"/>
                  </a:lnTo>
                  <a:lnTo>
                    <a:pt x="723" y="23057"/>
                  </a:lnTo>
                  <a:lnTo>
                    <a:pt x="867" y="23779"/>
                  </a:lnTo>
                  <a:lnTo>
                    <a:pt x="1033" y="24522"/>
                  </a:lnTo>
                  <a:lnTo>
                    <a:pt x="1033" y="24522"/>
                  </a:lnTo>
                  <a:lnTo>
                    <a:pt x="1115" y="24873"/>
                  </a:lnTo>
                  <a:lnTo>
                    <a:pt x="1218" y="25224"/>
                  </a:lnTo>
                  <a:lnTo>
                    <a:pt x="1445" y="25946"/>
                  </a:lnTo>
                  <a:lnTo>
                    <a:pt x="1941" y="27329"/>
                  </a:lnTo>
                  <a:lnTo>
                    <a:pt x="1941" y="27329"/>
                  </a:lnTo>
                  <a:lnTo>
                    <a:pt x="2560" y="28630"/>
                  </a:lnTo>
                  <a:lnTo>
                    <a:pt x="2911" y="29270"/>
                  </a:lnTo>
                  <a:lnTo>
                    <a:pt x="3076" y="29579"/>
                  </a:lnTo>
                  <a:lnTo>
                    <a:pt x="3282" y="29889"/>
                  </a:lnTo>
                  <a:lnTo>
                    <a:pt x="3282" y="29889"/>
                  </a:lnTo>
                  <a:lnTo>
                    <a:pt x="3448" y="30199"/>
                  </a:lnTo>
                  <a:lnTo>
                    <a:pt x="3633" y="30508"/>
                  </a:lnTo>
                  <a:lnTo>
                    <a:pt x="4046" y="31086"/>
                  </a:lnTo>
                  <a:lnTo>
                    <a:pt x="4913" y="32201"/>
                  </a:lnTo>
                  <a:lnTo>
                    <a:pt x="4913" y="32201"/>
                  </a:lnTo>
                  <a:lnTo>
                    <a:pt x="5842" y="33253"/>
                  </a:lnTo>
                  <a:lnTo>
                    <a:pt x="6317" y="33749"/>
                  </a:lnTo>
                  <a:lnTo>
                    <a:pt x="6564" y="33976"/>
                  </a:lnTo>
                  <a:lnTo>
                    <a:pt x="6833" y="34203"/>
                  </a:lnTo>
                  <a:lnTo>
                    <a:pt x="6833" y="34203"/>
                  </a:lnTo>
                  <a:lnTo>
                    <a:pt x="7349" y="34657"/>
                  </a:lnTo>
                  <a:lnTo>
                    <a:pt x="7865" y="35091"/>
                  </a:lnTo>
                  <a:lnTo>
                    <a:pt x="8401" y="35503"/>
                  </a:lnTo>
                  <a:lnTo>
                    <a:pt x="8938" y="35896"/>
                  </a:lnTo>
                  <a:lnTo>
                    <a:pt x="9495" y="36246"/>
                  </a:lnTo>
                  <a:lnTo>
                    <a:pt x="10073" y="36597"/>
                  </a:lnTo>
                  <a:lnTo>
                    <a:pt x="10651" y="36907"/>
                  </a:lnTo>
                  <a:lnTo>
                    <a:pt x="11229" y="37217"/>
                  </a:lnTo>
                  <a:lnTo>
                    <a:pt x="11807" y="37485"/>
                  </a:lnTo>
                  <a:lnTo>
                    <a:pt x="12406" y="37733"/>
                  </a:lnTo>
                  <a:lnTo>
                    <a:pt x="12984" y="37980"/>
                  </a:lnTo>
                  <a:lnTo>
                    <a:pt x="13582" y="38187"/>
                  </a:lnTo>
                  <a:lnTo>
                    <a:pt x="14181" y="38393"/>
                  </a:lnTo>
                  <a:lnTo>
                    <a:pt x="14780" y="38558"/>
                  </a:lnTo>
                  <a:lnTo>
                    <a:pt x="15378" y="38723"/>
                  </a:lnTo>
                  <a:lnTo>
                    <a:pt x="15977" y="38868"/>
                  </a:lnTo>
                  <a:lnTo>
                    <a:pt x="15977" y="38868"/>
                  </a:lnTo>
                  <a:lnTo>
                    <a:pt x="16575" y="38992"/>
                  </a:lnTo>
                  <a:lnTo>
                    <a:pt x="17153" y="39074"/>
                  </a:lnTo>
                  <a:lnTo>
                    <a:pt x="17752" y="39157"/>
                  </a:lnTo>
                  <a:lnTo>
                    <a:pt x="18351" y="39219"/>
                  </a:lnTo>
                  <a:lnTo>
                    <a:pt x="18929" y="39260"/>
                  </a:lnTo>
                  <a:lnTo>
                    <a:pt x="19506" y="39281"/>
                  </a:lnTo>
                  <a:lnTo>
                    <a:pt x="20084" y="39281"/>
                  </a:lnTo>
                  <a:lnTo>
                    <a:pt x="20642" y="39260"/>
                  </a:lnTo>
                  <a:lnTo>
                    <a:pt x="21220" y="39239"/>
                  </a:lnTo>
                  <a:lnTo>
                    <a:pt x="21777" y="39178"/>
                  </a:lnTo>
                  <a:lnTo>
                    <a:pt x="22314" y="39116"/>
                  </a:lnTo>
                  <a:lnTo>
                    <a:pt x="22850" y="39054"/>
                  </a:lnTo>
                  <a:lnTo>
                    <a:pt x="23387" y="38950"/>
                  </a:lnTo>
                  <a:lnTo>
                    <a:pt x="23924" y="38868"/>
                  </a:lnTo>
                  <a:lnTo>
                    <a:pt x="24440" y="38744"/>
                  </a:lnTo>
                  <a:lnTo>
                    <a:pt x="24935" y="38620"/>
                  </a:lnTo>
                  <a:lnTo>
                    <a:pt x="24935" y="38620"/>
                  </a:lnTo>
                  <a:lnTo>
                    <a:pt x="25431" y="38476"/>
                  </a:lnTo>
                  <a:lnTo>
                    <a:pt x="25926" y="38331"/>
                  </a:lnTo>
                  <a:lnTo>
                    <a:pt x="26401" y="38166"/>
                  </a:lnTo>
                  <a:lnTo>
                    <a:pt x="26875" y="38001"/>
                  </a:lnTo>
                  <a:lnTo>
                    <a:pt x="27784" y="37629"/>
                  </a:lnTo>
                  <a:lnTo>
                    <a:pt x="28630" y="37237"/>
                  </a:lnTo>
                  <a:lnTo>
                    <a:pt x="29456" y="36804"/>
                  </a:lnTo>
                  <a:lnTo>
                    <a:pt x="30219" y="36350"/>
                  </a:lnTo>
                  <a:lnTo>
                    <a:pt x="30962" y="35896"/>
                  </a:lnTo>
                  <a:lnTo>
                    <a:pt x="31644" y="35400"/>
                  </a:lnTo>
                  <a:lnTo>
                    <a:pt x="31644" y="35400"/>
                  </a:lnTo>
                  <a:lnTo>
                    <a:pt x="32283" y="34905"/>
                  </a:lnTo>
                  <a:lnTo>
                    <a:pt x="32882" y="34389"/>
                  </a:lnTo>
                  <a:lnTo>
                    <a:pt x="33439" y="33893"/>
                  </a:lnTo>
                  <a:lnTo>
                    <a:pt x="33955" y="33398"/>
                  </a:lnTo>
                  <a:lnTo>
                    <a:pt x="34430" y="32882"/>
                  </a:lnTo>
                  <a:lnTo>
                    <a:pt x="34884" y="32387"/>
                  </a:lnTo>
                  <a:lnTo>
                    <a:pt x="35276" y="31912"/>
                  </a:lnTo>
                  <a:lnTo>
                    <a:pt x="35627" y="31416"/>
                  </a:lnTo>
                  <a:lnTo>
                    <a:pt x="35627" y="31416"/>
                  </a:lnTo>
                  <a:lnTo>
                    <a:pt x="35978" y="30962"/>
                  </a:lnTo>
                  <a:lnTo>
                    <a:pt x="36267" y="30529"/>
                  </a:lnTo>
                  <a:lnTo>
                    <a:pt x="36783" y="29703"/>
                  </a:lnTo>
                  <a:lnTo>
                    <a:pt x="36783" y="29703"/>
                  </a:lnTo>
                  <a:lnTo>
                    <a:pt x="37010" y="29332"/>
                  </a:lnTo>
                  <a:lnTo>
                    <a:pt x="37217" y="29001"/>
                  </a:lnTo>
                  <a:lnTo>
                    <a:pt x="37217" y="29001"/>
                  </a:lnTo>
                  <a:lnTo>
                    <a:pt x="37506" y="28382"/>
                  </a:lnTo>
                  <a:lnTo>
                    <a:pt x="37506" y="28382"/>
                  </a:lnTo>
                  <a:lnTo>
                    <a:pt x="37939" y="27536"/>
                  </a:lnTo>
                  <a:lnTo>
                    <a:pt x="37939" y="27536"/>
                  </a:lnTo>
                  <a:lnTo>
                    <a:pt x="38084" y="27268"/>
                  </a:lnTo>
                  <a:lnTo>
                    <a:pt x="38084" y="27268"/>
                  </a:lnTo>
                  <a:lnTo>
                    <a:pt x="37960" y="27557"/>
                  </a:lnTo>
                  <a:lnTo>
                    <a:pt x="37960" y="27557"/>
                  </a:lnTo>
                  <a:lnTo>
                    <a:pt x="37588" y="28423"/>
                  </a:lnTo>
                  <a:lnTo>
                    <a:pt x="37588" y="28423"/>
                  </a:lnTo>
                  <a:lnTo>
                    <a:pt x="37299" y="29043"/>
                  </a:lnTo>
                  <a:lnTo>
                    <a:pt x="37299" y="29043"/>
                  </a:lnTo>
                  <a:lnTo>
                    <a:pt x="37113" y="29394"/>
                  </a:lnTo>
                  <a:lnTo>
                    <a:pt x="36886" y="29765"/>
                  </a:lnTo>
                  <a:lnTo>
                    <a:pt x="36886" y="29765"/>
                  </a:lnTo>
                  <a:lnTo>
                    <a:pt x="36391" y="30611"/>
                  </a:lnTo>
                  <a:lnTo>
                    <a:pt x="36102" y="31066"/>
                  </a:lnTo>
                  <a:lnTo>
                    <a:pt x="35772" y="31520"/>
                  </a:lnTo>
                  <a:lnTo>
                    <a:pt x="35772" y="31520"/>
                  </a:lnTo>
                  <a:lnTo>
                    <a:pt x="35400" y="32015"/>
                  </a:lnTo>
                  <a:lnTo>
                    <a:pt x="35008" y="32510"/>
                  </a:lnTo>
                  <a:lnTo>
                    <a:pt x="34575" y="33006"/>
                  </a:lnTo>
                  <a:lnTo>
                    <a:pt x="34100" y="33522"/>
                  </a:lnTo>
                  <a:lnTo>
                    <a:pt x="33584" y="34038"/>
                  </a:lnTo>
                  <a:lnTo>
                    <a:pt x="33026" y="34554"/>
                  </a:lnTo>
                  <a:lnTo>
                    <a:pt x="32428" y="35070"/>
                  </a:lnTo>
                  <a:lnTo>
                    <a:pt x="31788" y="35586"/>
                  </a:lnTo>
                  <a:lnTo>
                    <a:pt x="31788" y="35586"/>
                  </a:lnTo>
                  <a:lnTo>
                    <a:pt x="31086" y="36081"/>
                  </a:lnTo>
                  <a:lnTo>
                    <a:pt x="30364" y="36577"/>
                  </a:lnTo>
                  <a:lnTo>
                    <a:pt x="29579" y="37031"/>
                  </a:lnTo>
                  <a:lnTo>
                    <a:pt x="28754" y="37464"/>
                  </a:lnTo>
                  <a:lnTo>
                    <a:pt x="27887" y="37877"/>
                  </a:lnTo>
                  <a:lnTo>
                    <a:pt x="27433" y="38084"/>
                  </a:lnTo>
                  <a:lnTo>
                    <a:pt x="26979" y="38269"/>
                  </a:lnTo>
                  <a:lnTo>
                    <a:pt x="26504" y="38434"/>
                  </a:lnTo>
                  <a:lnTo>
                    <a:pt x="26008" y="38600"/>
                  </a:lnTo>
                  <a:lnTo>
                    <a:pt x="25513" y="38765"/>
                  </a:lnTo>
                  <a:lnTo>
                    <a:pt x="25018" y="38909"/>
                  </a:lnTo>
                  <a:lnTo>
                    <a:pt x="25018" y="38909"/>
                  </a:lnTo>
                  <a:lnTo>
                    <a:pt x="24502" y="39033"/>
                  </a:lnTo>
                  <a:lnTo>
                    <a:pt x="23986" y="39157"/>
                  </a:lnTo>
                  <a:lnTo>
                    <a:pt x="23449" y="39260"/>
                  </a:lnTo>
                  <a:lnTo>
                    <a:pt x="22912" y="39343"/>
                  </a:lnTo>
                  <a:lnTo>
                    <a:pt x="22355" y="39425"/>
                  </a:lnTo>
                  <a:lnTo>
                    <a:pt x="21798" y="39487"/>
                  </a:lnTo>
                  <a:lnTo>
                    <a:pt x="21240" y="39549"/>
                  </a:lnTo>
                  <a:lnTo>
                    <a:pt x="20662" y="39590"/>
                  </a:lnTo>
                  <a:lnTo>
                    <a:pt x="20084" y="39590"/>
                  </a:lnTo>
                  <a:lnTo>
                    <a:pt x="19506" y="39590"/>
                  </a:lnTo>
                  <a:lnTo>
                    <a:pt x="18908" y="39590"/>
                  </a:lnTo>
                  <a:lnTo>
                    <a:pt x="18309" y="39549"/>
                  </a:lnTo>
                  <a:lnTo>
                    <a:pt x="17711" y="39487"/>
                  </a:lnTo>
                  <a:lnTo>
                    <a:pt x="17112" y="39405"/>
                  </a:lnTo>
                  <a:lnTo>
                    <a:pt x="16513" y="39322"/>
                  </a:lnTo>
                  <a:lnTo>
                    <a:pt x="15894" y="39198"/>
                  </a:lnTo>
                  <a:lnTo>
                    <a:pt x="15894" y="39198"/>
                  </a:lnTo>
                  <a:lnTo>
                    <a:pt x="15296" y="39054"/>
                  </a:lnTo>
                  <a:lnTo>
                    <a:pt x="14697" y="38909"/>
                  </a:lnTo>
                  <a:lnTo>
                    <a:pt x="14078" y="38723"/>
                  </a:lnTo>
                  <a:lnTo>
                    <a:pt x="13479" y="38517"/>
                  </a:lnTo>
                  <a:lnTo>
                    <a:pt x="12860" y="38311"/>
                  </a:lnTo>
                  <a:lnTo>
                    <a:pt x="12261" y="38063"/>
                  </a:lnTo>
                  <a:lnTo>
                    <a:pt x="11663" y="37815"/>
                  </a:lnTo>
                  <a:lnTo>
                    <a:pt x="11064" y="37526"/>
                  </a:lnTo>
                  <a:lnTo>
                    <a:pt x="10466" y="37237"/>
                  </a:lnTo>
                  <a:lnTo>
                    <a:pt x="9888" y="36907"/>
                  </a:lnTo>
                  <a:lnTo>
                    <a:pt x="9310" y="36556"/>
                  </a:lnTo>
                  <a:lnTo>
                    <a:pt x="8732" y="36205"/>
                  </a:lnTo>
                  <a:lnTo>
                    <a:pt x="8174" y="35813"/>
                  </a:lnTo>
                  <a:lnTo>
                    <a:pt x="7638" y="35380"/>
                  </a:lnTo>
                  <a:lnTo>
                    <a:pt x="7101" y="34946"/>
                  </a:lnTo>
                  <a:lnTo>
                    <a:pt x="6585" y="34492"/>
                  </a:lnTo>
                  <a:lnTo>
                    <a:pt x="6585" y="34492"/>
                  </a:lnTo>
                  <a:lnTo>
                    <a:pt x="6317" y="34244"/>
                  </a:lnTo>
                  <a:lnTo>
                    <a:pt x="6048" y="34017"/>
                  </a:lnTo>
                  <a:lnTo>
                    <a:pt x="5553" y="33501"/>
                  </a:lnTo>
                  <a:lnTo>
                    <a:pt x="4603" y="32448"/>
                  </a:lnTo>
                  <a:lnTo>
                    <a:pt x="4603" y="32448"/>
                  </a:lnTo>
                  <a:lnTo>
                    <a:pt x="3737" y="31313"/>
                  </a:lnTo>
                  <a:lnTo>
                    <a:pt x="3324" y="30715"/>
                  </a:lnTo>
                  <a:lnTo>
                    <a:pt x="3117" y="30405"/>
                  </a:lnTo>
                  <a:lnTo>
                    <a:pt x="2932" y="30095"/>
                  </a:lnTo>
                  <a:lnTo>
                    <a:pt x="2932" y="30095"/>
                  </a:lnTo>
                  <a:lnTo>
                    <a:pt x="2746" y="29786"/>
                  </a:lnTo>
                  <a:lnTo>
                    <a:pt x="2560" y="29476"/>
                  </a:lnTo>
                  <a:lnTo>
                    <a:pt x="2209" y="28816"/>
                  </a:lnTo>
                  <a:lnTo>
                    <a:pt x="1569" y="27474"/>
                  </a:lnTo>
                  <a:lnTo>
                    <a:pt x="1569" y="27474"/>
                  </a:lnTo>
                  <a:lnTo>
                    <a:pt x="1301" y="26772"/>
                  </a:lnTo>
                  <a:lnTo>
                    <a:pt x="1053" y="26070"/>
                  </a:lnTo>
                  <a:lnTo>
                    <a:pt x="826" y="25348"/>
                  </a:lnTo>
                  <a:lnTo>
                    <a:pt x="723" y="24976"/>
                  </a:lnTo>
                  <a:lnTo>
                    <a:pt x="640" y="24605"/>
                  </a:lnTo>
                  <a:lnTo>
                    <a:pt x="640" y="24605"/>
                  </a:lnTo>
                  <a:lnTo>
                    <a:pt x="455" y="23862"/>
                  </a:lnTo>
                  <a:lnTo>
                    <a:pt x="310" y="23119"/>
                  </a:lnTo>
                  <a:lnTo>
                    <a:pt x="186" y="22355"/>
                  </a:lnTo>
                  <a:lnTo>
                    <a:pt x="104" y="21591"/>
                  </a:lnTo>
                  <a:lnTo>
                    <a:pt x="42" y="20827"/>
                  </a:lnTo>
                  <a:lnTo>
                    <a:pt x="0" y="20043"/>
                  </a:lnTo>
                  <a:lnTo>
                    <a:pt x="21" y="19259"/>
                  </a:lnTo>
                  <a:lnTo>
                    <a:pt x="62" y="18474"/>
                  </a:lnTo>
                  <a:lnTo>
                    <a:pt x="62" y="18474"/>
                  </a:lnTo>
                  <a:lnTo>
                    <a:pt x="145" y="17690"/>
                  </a:lnTo>
                  <a:lnTo>
                    <a:pt x="228" y="16906"/>
                  </a:lnTo>
                  <a:lnTo>
                    <a:pt x="372" y="16121"/>
                  </a:lnTo>
                  <a:lnTo>
                    <a:pt x="537" y="15358"/>
                  </a:lnTo>
                  <a:lnTo>
                    <a:pt x="723" y="14573"/>
                  </a:lnTo>
                  <a:lnTo>
                    <a:pt x="950" y="13809"/>
                  </a:lnTo>
                  <a:lnTo>
                    <a:pt x="1198" y="13046"/>
                  </a:lnTo>
                  <a:lnTo>
                    <a:pt x="1487" y="12282"/>
                  </a:lnTo>
                  <a:lnTo>
                    <a:pt x="1487" y="12282"/>
                  </a:lnTo>
                  <a:lnTo>
                    <a:pt x="1817" y="11560"/>
                  </a:lnTo>
                  <a:lnTo>
                    <a:pt x="2168" y="10837"/>
                  </a:lnTo>
                  <a:lnTo>
                    <a:pt x="2539" y="10135"/>
                  </a:lnTo>
                  <a:lnTo>
                    <a:pt x="2952" y="9433"/>
                  </a:lnTo>
                  <a:lnTo>
                    <a:pt x="3386" y="8773"/>
                  </a:lnTo>
                  <a:lnTo>
                    <a:pt x="3840" y="8112"/>
                  </a:lnTo>
                  <a:lnTo>
                    <a:pt x="4315" y="7493"/>
                  </a:lnTo>
                  <a:lnTo>
                    <a:pt x="4810" y="6874"/>
                  </a:lnTo>
                  <a:lnTo>
                    <a:pt x="4810" y="6874"/>
                  </a:lnTo>
                  <a:lnTo>
                    <a:pt x="5326" y="6296"/>
                  </a:lnTo>
                  <a:lnTo>
                    <a:pt x="5863" y="5718"/>
                  </a:lnTo>
                  <a:lnTo>
                    <a:pt x="6441" y="5202"/>
                  </a:lnTo>
                  <a:lnTo>
                    <a:pt x="7019" y="4686"/>
                  </a:lnTo>
                  <a:lnTo>
                    <a:pt x="7617" y="4211"/>
                  </a:lnTo>
                  <a:lnTo>
                    <a:pt x="8236" y="3736"/>
                  </a:lnTo>
                  <a:lnTo>
                    <a:pt x="8876" y="3324"/>
                  </a:lnTo>
                  <a:lnTo>
                    <a:pt x="9516" y="2911"/>
                  </a:lnTo>
                  <a:lnTo>
                    <a:pt x="9516" y="2911"/>
                  </a:lnTo>
                  <a:lnTo>
                    <a:pt x="9846" y="2704"/>
                  </a:lnTo>
                  <a:lnTo>
                    <a:pt x="10156" y="2519"/>
                  </a:lnTo>
                  <a:lnTo>
                    <a:pt x="10837" y="2168"/>
                  </a:lnTo>
                  <a:lnTo>
                    <a:pt x="11518" y="1838"/>
                  </a:lnTo>
                  <a:lnTo>
                    <a:pt x="12199" y="1528"/>
                  </a:lnTo>
                  <a:lnTo>
                    <a:pt x="12199" y="1528"/>
                  </a:lnTo>
                  <a:lnTo>
                    <a:pt x="13582" y="1012"/>
                  </a:lnTo>
                  <a:lnTo>
                    <a:pt x="14284" y="785"/>
                  </a:lnTo>
                  <a:lnTo>
                    <a:pt x="14635" y="702"/>
                  </a:lnTo>
                  <a:lnTo>
                    <a:pt x="15007" y="599"/>
                  </a:lnTo>
                  <a:lnTo>
                    <a:pt x="15007" y="599"/>
                  </a:lnTo>
                  <a:lnTo>
                    <a:pt x="15708" y="434"/>
                  </a:lnTo>
                  <a:lnTo>
                    <a:pt x="16059" y="351"/>
                  </a:lnTo>
                  <a:lnTo>
                    <a:pt x="16431" y="310"/>
                  </a:lnTo>
                  <a:lnTo>
                    <a:pt x="16431" y="310"/>
                  </a:lnTo>
                  <a:lnTo>
                    <a:pt x="17133" y="186"/>
                  </a:lnTo>
                  <a:lnTo>
                    <a:pt x="17855" y="104"/>
                  </a:lnTo>
                  <a:lnTo>
                    <a:pt x="17855" y="104"/>
                  </a:lnTo>
                  <a:lnTo>
                    <a:pt x="19259" y="21"/>
                  </a:lnTo>
                  <a:lnTo>
                    <a:pt x="19981" y="0"/>
                  </a:lnTo>
                  <a:lnTo>
                    <a:pt x="20332" y="0"/>
                  </a:lnTo>
                  <a:lnTo>
                    <a:pt x="20662" y="21"/>
                  </a:lnTo>
                  <a:lnTo>
                    <a:pt x="20662" y="21"/>
                  </a:lnTo>
                  <a:lnTo>
                    <a:pt x="21364" y="62"/>
                  </a:lnTo>
                  <a:lnTo>
                    <a:pt x="22066" y="124"/>
                  </a:lnTo>
                  <a:lnTo>
                    <a:pt x="22747" y="207"/>
                  </a:lnTo>
                  <a:lnTo>
                    <a:pt x="23408" y="331"/>
                  </a:lnTo>
                  <a:lnTo>
                    <a:pt x="24068" y="455"/>
                  </a:lnTo>
                  <a:lnTo>
                    <a:pt x="24729" y="620"/>
                  </a:lnTo>
                  <a:lnTo>
                    <a:pt x="25369" y="805"/>
                  </a:lnTo>
                  <a:lnTo>
                    <a:pt x="26008" y="991"/>
                  </a:lnTo>
                  <a:lnTo>
                    <a:pt x="26628" y="1218"/>
                  </a:lnTo>
                  <a:lnTo>
                    <a:pt x="27247" y="1445"/>
                  </a:lnTo>
                  <a:lnTo>
                    <a:pt x="27846" y="1714"/>
                  </a:lnTo>
                  <a:lnTo>
                    <a:pt x="28423" y="1982"/>
                  </a:lnTo>
                  <a:lnTo>
                    <a:pt x="29001" y="2271"/>
                  </a:lnTo>
                  <a:lnTo>
                    <a:pt x="29559" y="2560"/>
                  </a:lnTo>
                  <a:lnTo>
                    <a:pt x="30095" y="2870"/>
                  </a:lnTo>
                  <a:lnTo>
                    <a:pt x="30632" y="3200"/>
                  </a:lnTo>
                  <a:lnTo>
                    <a:pt x="30632" y="3200"/>
                  </a:lnTo>
                  <a:lnTo>
                    <a:pt x="31148" y="3551"/>
                  </a:lnTo>
                  <a:lnTo>
                    <a:pt x="31644" y="3902"/>
                  </a:lnTo>
                  <a:lnTo>
                    <a:pt x="32118" y="4273"/>
                  </a:lnTo>
                  <a:lnTo>
                    <a:pt x="32593" y="4645"/>
                  </a:lnTo>
                  <a:lnTo>
                    <a:pt x="33047" y="5037"/>
                  </a:lnTo>
                  <a:lnTo>
                    <a:pt x="33481" y="5429"/>
                  </a:lnTo>
                  <a:lnTo>
                    <a:pt x="33893" y="5842"/>
                  </a:lnTo>
                  <a:lnTo>
                    <a:pt x="34286" y="6275"/>
                  </a:lnTo>
                  <a:lnTo>
                    <a:pt x="34678" y="6688"/>
                  </a:lnTo>
                  <a:lnTo>
                    <a:pt x="35049" y="7122"/>
                  </a:lnTo>
                  <a:lnTo>
                    <a:pt x="35400" y="7555"/>
                  </a:lnTo>
                  <a:lnTo>
                    <a:pt x="35730" y="8009"/>
                  </a:lnTo>
                  <a:lnTo>
                    <a:pt x="36061" y="8443"/>
                  </a:lnTo>
                  <a:lnTo>
                    <a:pt x="36350" y="8897"/>
                  </a:lnTo>
                  <a:lnTo>
                    <a:pt x="36639" y="9351"/>
                  </a:lnTo>
                  <a:lnTo>
                    <a:pt x="36928" y="9805"/>
                  </a:lnTo>
                  <a:lnTo>
                    <a:pt x="36928" y="9805"/>
                  </a:lnTo>
                  <a:lnTo>
                    <a:pt x="37175" y="10259"/>
                  </a:lnTo>
                  <a:lnTo>
                    <a:pt x="37423" y="10713"/>
                  </a:lnTo>
                  <a:lnTo>
                    <a:pt x="37650" y="11167"/>
                  </a:lnTo>
                  <a:lnTo>
                    <a:pt x="37877" y="11621"/>
                  </a:lnTo>
                  <a:lnTo>
                    <a:pt x="38063" y="12076"/>
                  </a:lnTo>
                  <a:lnTo>
                    <a:pt x="38249" y="12530"/>
                  </a:lnTo>
                  <a:lnTo>
                    <a:pt x="38579" y="13438"/>
                  </a:lnTo>
                  <a:lnTo>
                    <a:pt x="38868" y="14325"/>
                  </a:lnTo>
                  <a:lnTo>
                    <a:pt x="39095" y="15213"/>
                  </a:lnTo>
                  <a:lnTo>
                    <a:pt x="39281" y="16080"/>
                  </a:lnTo>
                  <a:lnTo>
                    <a:pt x="39425" y="16906"/>
                  </a:lnTo>
                  <a:lnTo>
                    <a:pt x="39425" y="16906"/>
                  </a:lnTo>
                  <a:lnTo>
                    <a:pt x="39508" y="17731"/>
                  </a:lnTo>
                  <a:lnTo>
                    <a:pt x="39590" y="18516"/>
                  </a:lnTo>
                  <a:lnTo>
                    <a:pt x="39632" y="19279"/>
                  </a:lnTo>
                  <a:lnTo>
                    <a:pt x="39632" y="20002"/>
                  </a:lnTo>
                  <a:lnTo>
                    <a:pt x="39611" y="20704"/>
                  </a:lnTo>
                  <a:lnTo>
                    <a:pt x="39570" y="21364"/>
                  </a:lnTo>
                  <a:lnTo>
                    <a:pt x="39508" y="22004"/>
                  </a:lnTo>
                  <a:lnTo>
                    <a:pt x="39405" y="22603"/>
                  </a:lnTo>
                  <a:lnTo>
                    <a:pt x="39405" y="22603"/>
                  </a:lnTo>
                  <a:lnTo>
                    <a:pt x="39322" y="23160"/>
                  </a:lnTo>
                  <a:lnTo>
                    <a:pt x="39219" y="23697"/>
                  </a:lnTo>
                  <a:lnTo>
                    <a:pt x="38992" y="24646"/>
                  </a:lnTo>
                  <a:lnTo>
                    <a:pt x="38992" y="24646"/>
                  </a:lnTo>
                  <a:lnTo>
                    <a:pt x="38889" y="25059"/>
                  </a:lnTo>
                  <a:lnTo>
                    <a:pt x="38785" y="25451"/>
                  </a:lnTo>
                  <a:lnTo>
                    <a:pt x="38785" y="25451"/>
                  </a:lnTo>
                  <a:lnTo>
                    <a:pt x="38538" y="26091"/>
                  </a:lnTo>
                  <a:lnTo>
                    <a:pt x="38538" y="26091"/>
                  </a:lnTo>
                  <a:lnTo>
                    <a:pt x="38207" y="26979"/>
                  </a:lnTo>
                  <a:lnTo>
                    <a:pt x="38207" y="26979"/>
                  </a:lnTo>
                  <a:lnTo>
                    <a:pt x="38084" y="2726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3714500" y="1576175"/>
              <a:ext cx="5200" cy="19125"/>
            </a:xfrm>
            <a:custGeom>
              <a:rect b="b" l="l" r="r" t="t"/>
              <a:pathLst>
                <a:path extrusionOk="0" h="765" w="208">
                  <a:moveTo>
                    <a:pt x="207" y="1"/>
                  </a:moveTo>
                  <a:lnTo>
                    <a:pt x="1" y="764"/>
                  </a:lnTo>
                  <a:lnTo>
                    <a:pt x="63" y="558"/>
                  </a:lnTo>
                  <a:lnTo>
                    <a:pt x="207" y="1"/>
                  </a:lnTo>
                  <a:close/>
                </a:path>
              </a:pathLst>
            </a:custGeom>
            <a:solidFill>
              <a:srgbClr val="B25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3714500" y="1576175"/>
              <a:ext cx="5200" cy="19125"/>
            </a:xfrm>
            <a:custGeom>
              <a:rect b="b" l="l" r="r" t="t"/>
              <a:pathLst>
                <a:path extrusionOk="0" fill="none" h="765" w="208">
                  <a:moveTo>
                    <a:pt x="207" y="1"/>
                  </a:moveTo>
                  <a:lnTo>
                    <a:pt x="207" y="1"/>
                  </a:lnTo>
                  <a:lnTo>
                    <a:pt x="63" y="558"/>
                  </a:lnTo>
                  <a:lnTo>
                    <a:pt x="63" y="558"/>
                  </a:lnTo>
                  <a:lnTo>
                    <a:pt x="1" y="764"/>
                  </a:lnTo>
                  <a:lnTo>
                    <a:pt x="1" y="764"/>
                  </a:lnTo>
                  <a:lnTo>
                    <a:pt x="2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2775850" y="983250"/>
              <a:ext cx="951075" cy="675525"/>
            </a:xfrm>
            <a:custGeom>
              <a:rect b="b" l="l" r="r" t="t"/>
              <a:pathLst>
                <a:path extrusionOk="0" h="27021" w="38043">
                  <a:moveTo>
                    <a:pt x="18536" y="1"/>
                  </a:moveTo>
                  <a:lnTo>
                    <a:pt x="18020" y="22"/>
                  </a:lnTo>
                  <a:lnTo>
                    <a:pt x="17525" y="42"/>
                  </a:lnTo>
                  <a:lnTo>
                    <a:pt x="16493" y="104"/>
                  </a:lnTo>
                  <a:lnTo>
                    <a:pt x="15812" y="207"/>
                  </a:lnTo>
                  <a:lnTo>
                    <a:pt x="15110" y="311"/>
                  </a:lnTo>
                  <a:lnTo>
                    <a:pt x="14759" y="373"/>
                  </a:lnTo>
                  <a:lnTo>
                    <a:pt x="14408" y="434"/>
                  </a:lnTo>
                  <a:lnTo>
                    <a:pt x="13706" y="620"/>
                  </a:lnTo>
                  <a:lnTo>
                    <a:pt x="13355" y="703"/>
                  </a:lnTo>
                  <a:lnTo>
                    <a:pt x="13025" y="806"/>
                  </a:lnTo>
                  <a:lnTo>
                    <a:pt x="12323" y="1012"/>
                  </a:lnTo>
                  <a:lnTo>
                    <a:pt x="10961" y="1508"/>
                  </a:lnTo>
                  <a:lnTo>
                    <a:pt x="9640" y="2148"/>
                  </a:lnTo>
                  <a:lnTo>
                    <a:pt x="8979" y="2499"/>
                  </a:lnTo>
                  <a:lnTo>
                    <a:pt x="8649" y="2684"/>
                  </a:lnTo>
                  <a:lnTo>
                    <a:pt x="8340" y="2870"/>
                  </a:lnTo>
                  <a:lnTo>
                    <a:pt x="7720" y="3283"/>
                  </a:lnTo>
                  <a:lnTo>
                    <a:pt x="7101" y="3696"/>
                  </a:lnTo>
                  <a:lnTo>
                    <a:pt x="6482" y="4150"/>
                  </a:lnTo>
                  <a:lnTo>
                    <a:pt x="5904" y="4625"/>
                  </a:lnTo>
                  <a:lnTo>
                    <a:pt x="5326" y="5120"/>
                  </a:lnTo>
                  <a:lnTo>
                    <a:pt x="4769" y="5636"/>
                  </a:lnTo>
                  <a:lnTo>
                    <a:pt x="4232" y="6193"/>
                  </a:lnTo>
                  <a:lnTo>
                    <a:pt x="3737" y="6771"/>
                  </a:lnTo>
                  <a:lnTo>
                    <a:pt x="3241" y="7370"/>
                  </a:lnTo>
                  <a:lnTo>
                    <a:pt x="2787" y="7989"/>
                  </a:lnTo>
                  <a:lnTo>
                    <a:pt x="2333" y="8629"/>
                  </a:lnTo>
                  <a:lnTo>
                    <a:pt x="1920" y="9290"/>
                  </a:lnTo>
                  <a:lnTo>
                    <a:pt x="1528" y="9950"/>
                  </a:lnTo>
                  <a:lnTo>
                    <a:pt x="1156" y="10652"/>
                  </a:lnTo>
                  <a:lnTo>
                    <a:pt x="805" y="11354"/>
                  </a:lnTo>
                  <a:lnTo>
                    <a:pt x="475" y="12076"/>
                  </a:lnTo>
                  <a:lnTo>
                    <a:pt x="228" y="12737"/>
                  </a:lnTo>
                  <a:lnTo>
                    <a:pt x="0" y="13418"/>
                  </a:lnTo>
                  <a:lnTo>
                    <a:pt x="62" y="13356"/>
                  </a:lnTo>
                  <a:lnTo>
                    <a:pt x="145" y="13232"/>
                  </a:lnTo>
                  <a:lnTo>
                    <a:pt x="393" y="12819"/>
                  </a:lnTo>
                  <a:lnTo>
                    <a:pt x="744" y="12179"/>
                  </a:lnTo>
                  <a:lnTo>
                    <a:pt x="1218" y="11354"/>
                  </a:lnTo>
                  <a:lnTo>
                    <a:pt x="1528" y="10838"/>
                  </a:lnTo>
                  <a:lnTo>
                    <a:pt x="1899" y="10260"/>
                  </a:lnTo>
                  <a:lnTo>
                    <a:pt x="2312" y="9661"/>
                  </a:lnTo>
                  <a:lnTo>
                    <a:pt x="2787" y="9042"/>
                  </a:lnTo>
                  <a:lnTo>
                    <a:pt x="3303" y="8381"/>
                  </a:lnTo>
                  <a:lnTo>
                    <a:pt x="3902" y="7721"/>
                  </a:lnTo>
                  <a:lnTo>
                    <a:pt x="4562" y="7040"/>
                  </a:lnTo>
                  <a:lnTo>
                    <a:pt x="4913" y="6689"/>
                  </a:lnTo>
                  <a:lnTo>
                    <a:pt x="5285" y="6358"/>
                  </a:lnTo>
                  <a:lnTo>
                    <a:pt x="5656" y="6008"/>
                  </a:lnTo>
                  <a:lnTo>
                    <a:pt x="6069" y="5677"/>
                  </a:lnTo>
                  <a:lnTo>
                    <a:pt x="6502" y="5347"/>
                  </a:lnTo>
                  <a:lnTo>
                    <a:pt x="6936" y="5017"/>
                  </a:lnTo>
                  <a:lnTo>
                    <a:pt x="7390" y="4707"/>
                  </a:lnTo>
                  <a:lnTo>
                    <a:pt x="7865" y="4398"/>
                  </a:lnTo>
                  <a:lnTo>
                    <a:pt x="8360" y="4088"/>
                  </a:lnTo>
                  <a:lnTo>
                    <a:pt x="8876" y="3799"/>
                  </a:lnTo>
                  <a:lnTo>
                    <a:pt x="9392" y="3510"/>
                  </a:lnTo>
                  <a:lnTo>
                    <a:pt x="9950" y="3242"/>
                  </a:lnTo>
                  <a:lnTo>
                    <a:pt x="10507" y="2973"/>
                  </a:lnTo>
                  <a:lnTo>
                    <a:pt x="11085" y="2746"/>
                  </a:lnTo>
                  <a:lnTo>
                    <a:pt x="11663" y="2519"/>
                  </a:lnTo>
                  <a:lnTo>
                    <a:pt x="12282" y="2292"/>
                  </a:lnTo>
                  <a:lnTo>
                    <a:pt x="12901" y="2106"/>
                  </a:lnTo>
                  <a:lnTo>
                    <a:pt x="13541" y="1941"/>
                  </a:lnTo>
                  <a:lnTo>
                    <a:pt x="14181" y="1776"/>
                  </a:lnTo>
                  <a:lnTo>
                    <a:pt x="14862" y="1652"/>
                  </a:lnTo>
                  <a:lnTo>
                    <a:pt x="15523" y="1549"/>
                  </a:lnTo>
                  <a:lnTo>
                    <a:pt x="16204" y="1467"/>
                  </a:lnTo>
                  <a:lnTo>
                    <a:pt x="17215" y="1384"/>
                  </a:lnTo>
                  <a:lnTo>
                    <a:pt x="17711" y="1363"/>
                  </a:lnTo>
                  <a:lnTo>
                    <a:pt x="18227" y="1343"/>
                  </a:lnTo>
                  <a:lnTo>
                    <a:pt x="19032" y="1363"/>
                  </a:lnTo>
                  <a:lnTo>
                    <a:pt x="19754" y="1425"/>
                  </a:lnTo>
                  <a:lnTo>
                    <a:pt x="20477" y="1487"/>
                  </a:lnTo>
                  <a:lnTo>
                    <a:pt x="21199" y="1590"/>
                  </a:lnTo>
                  <a:lnTo>
                    <a:pt x="21942" y="1714"/>
                  </a:lnTo>
                  <a:lnTo>
                    <a:pt x="22665" y="1879"/>
                  </a:lnTo>
                  <a:lnTo>
                    <a:pt x="23387" y="2086"/>
                  </a:lnTo>
                  <a:lnTo>
                    <a:pt x="24109" y="2292"/>
                  </a:lnTo>
                  <a:lnTo>
                    <a:pt x="24832" y="2540"/>
                  </a:lnTo>
                  <a:lnTo>
                    <a:pt x="25534" y="2829"/>
                  </a:lnTo>
                  <a:lnTo>
                    <a:pt x="26215" y="3138"/>
                  </a:lnTo>
                  <a:lnTo>
                    <a:pt x="26896" y="3469"/>
                  </a:lnTo>
                  <a:lnTo>
                    <a:pt x="27557" y="3820"/>
                  </a:lnTo>
                  <a:lnTo>
                    <a:pt x="28196" y="4191"/>
                  </a:lnTo>
                  <a:lnTo>
                    <a:pt x="28795" y="4583"/>
                  </a:lnTo>
                  <a:lnTo>
                    <a:pt x="29394" y="5017"/>
                  </a:lnTo>
                  <a:lnTo>
                    <a:pt x="29972" y="5450"/>
                  </a:lnTo>
                  <a:lnTo>
                    <a:pt x="30529" y="5904"/>
                  </a:lnTo>
                  <a:lnTo>
                    <a:pt x="31066" y="6379"/>
                  </a:lnTo>
                  <a:lnTo>
                    <a:pt x="31561" y="6854"/>
                  </a:lnTo>
                  <a:lnTo>
                    <a:pt x="32056" y="7349"/>
                  </a:lnTo>
                  <a:lnTo>
                    <a:pt x="32510" y="7865"/>
                  </a:lnTo>
                  <a:lnTo>
                    <a:pt x="32944" y="8402"/>
                  </a:lnTo>
                  <a:lnTo>
                    <a:pt x="33357" y="8918"/>
                  </a:lnTo>
                  <a:lnTo>
                    <a:pt x="33749" y="9475"/>
                  </a:lnTo>
                  <a:lnTo>
                    <a:pt x="34120" y="10012"/>
                  </a:lnTo>
                  <a:lnTo>
                    <a:pt x="34471" y="10569"/>
                  </a:lnTo>
                  <a:lnTo>
                    <a:pt x="34781" y="11127"/>
                  </a:lnTo>
                  <a:lnTo>
                    <a:pt x="35091" y="11684"/>
                  </a:lnTo>
                  <a:lnTo>
                    <a:pt x="35359" y="12241"/>
                  </a:lnTo>
                  <a:lnTo>
                    <a:pt x="35627" y="12799"/>
                  </a:lnTo>
                  <a:lnTo>
                    <a:pt x="35854" y="13377"/>
                  </a:lnTo>
                  <a:lnTo>
                    <a:pt x="36061" y="13934"/>
                  </a:lnTo>
                  <a:lnTo>
                    <a:pt x="36267" y="14491"/>
                  </a:lnTo>
                  <a:lnTo>
                    <a:pt x="36432" y="15028"/>
                  </a:lnTo>
                  <a:lnTo>
                    <a:pt x="36597" y="15585"/>
                  </a:lnTo>
                  <a:lnTo>
                    <a:pt x="36721" y="16122"/>
                  </a:lnTo>
                  <a:lnTo>
                    <a:pt x="36845" y="16658"/>
                  </a:lnTo>
                  <a:lnTo>
                    <a:pt x="36948" y="17174"/>
                  </a:lnTo>
                  <a:lnTo>
                    <a:pt x="37031" y="17711"/>
                  </a:lnTo>
                  <a:lnTo>
                    <a:pt x="37113" y="18207"/>
                  </a:lnTo>
                  <a:lnTo>
                    <a:pt x="37155" y="18702"/>
                  </a:lnTo>
                  <a:lnTo>
                    <a:pt x="37196" y="19197"/>
                  </a:lnTo>
                  <a:lnTo>
                    <a:pt x="37258" y="20147"/>
                  </a:lnTo>
                  <a:lnTo>
                    <a:pt x="37258" y="21034"/>
                  </a:lnTo>
                  <a:lnTo>
                    <a:pt x="37237" y="21881"/>
                  </a:lnTo>
                  <a:lnTo>
                    <a:pt x="37175" y="22644"/>
                  </a:lnTo>
                  <a:lnTo>
                    <a:pt x="37093" y="23388"/>
                  </a:lnTo>
                  <a:lnTo>
                    <a:pt x="37010" y="24048"/>
                  </a:lnTo>
                  <a:lnTo>
                    <a:pt x="36907" y="24647"/>
                  </a:lnTo>
                  <a:lnTo>
                    <a:pt x="36701" y="25637"/>
                  </a:lnTo>
                  <a:lnTo>
                    <a:pt x="36535" y="26380"/>
                  </a:lnTo>
                  <a:lnTo>
                    <a:pt x="36453" y="26855"/>
                  </a:lnTo>
                  <a:lnTo>
                    <a:pt x="36453" y="26979"/>
                  </a:lnTo>
                  <a:lnTo>
                    <a:pt x="36474" y="27000"/>
                  </a:lnTo>
                  <a:lnTo>
                    <a:pt x="36474" y="27020"/>
                  </a:lnTo>
                  <a:lnTo>
                    <a:pt x="36494" y="27020"/>
                  </a:lnTo>
                  <a:lnTo>
                    <a:pt x="36535" y="27000"/>
                  </a:lnTo>
                  <a:lnTo>
                    <a:pt x="36597" y="26897"/>
                  </a:lnTo>
                  <a:lnTo>
                    <a:pt x="36701" y="26752"/>
                  </a:lnTo>
                  <a:lnTo>
                    <a:pt x="36804" y="26546"/>
                  </a:lnTo>
                  <a:lnTo>
                    <a:pt x="37072" y="25699"/>
                  </a:lnTo>
                  <a:lnTo>
                    <a:pt x="37299" y="25039"/>
                  </a:lnTo>
                  <a:lnTo>
                    <a:pt x="37382" y="24667"/>
                  </a:lnTo>
                  <a:lnTo>
                    <a:pt x="37485" y="24234"/>
                  </a:lnTo>
                  <a:lnTo>
                    <a:pt x="37712" y="23305"/>
                  </a:lnTo>
                  <a:lnTo>
                    <a:pt x="37795" y="22768"/>
                  </a:lnTo>
                  <a:lnTo>
                    <a:pt x="37877" y="22211"/>
                  </a:lnTo>
                  <a:lnTo>
                    <a:pt x="37960" y="21612"/>
                  </a:lnTo>
                  <a:lnTo>
                    <a:pt x="38001" y="20993"/>
                  </a:lnTo>
                  <a:lnTo>
                    <a:pt x="38042" y="20333"/>
                  </a:lnTo>
                  <a:lnTo>
                    <a:pt x="38042" y="19631"/>
                  </a:lnTo>
                  <a:lnTo>
                    <a:pt x="38042" y="18908"/>
                  </a:lnTo>
                  <a:lnTo>
                    <a:pt x="37980" y="18165"/>
                  </a:lnTo>
                  <a:lnTo>
                    <a:pt x="37918" y="17381"/>
                  </a:lnTo>
                  <a:lnTo>
                    <a:pt x="37815" y="16576"/>
                  </a:lnTo>
                  <a:lnTo>
                    <a:pt x="37671" y="15750"/>
                  </a:lnTo>
                  <a:lnTo>
                    <a:pt x="37464" y="14904"/>
                  </a:lnTo>
                  <a:lnTo>
                    <a:pt x="37237" y="14037"/>
                  </a:lnTo>
                  <a:lnTo>
                    <a:pt x="36948" y="13149"/>
                  </a:lnTo>
                  <a:lnTo>
                    <a:pt x="36618" y="12262"/>
                  </a:lnTo>
                  <a:lnTo>
                    <a:pt x="36226" y="11374"/>
                  </a:lnTo>
                  <a:lnTo>
                    <a:pt x="36019" y="10920"/>
                  </a:lnTo>
                  <a:lnTo>
                    <a:pt x="35792" y="10466"/>
                  </a:lnTo>
                  <a:lnTo>
                    <a:pt x="35545" y="10033"/>
                  </a:lnTo>
                  <a:lnTo>
                    <a:pt x="35276" y="9579"/>
                  </a:lnTo>
                  <a:lnTo>
                    <a:pt x="35008" y="9145"/>
                  </a:lnTo>
                  <a:lnTo>
                    <a:pt x="34719" y="8691"/>
                  </a:lnTo>
                  <a:lnTo>
                    <a:pt x="34430" y="8257"/>
                  </a:lnTo>
                  <a:lnTo>
                    <a:pt x="34100" y="7824"/>
                  </a:lnTo>
                  <a:lnTo>
                    <a:pt x="33770" y="7391"/>
                  </a:lnTo>
                  <a:lnTo>
                    <a:pt x="33419" y="6957"/>
                  </a:lnTo>
                  <a:lnTo>
                    <a:pt x="33047" y="6524"/>
                  </a:lnTo>
                  <a:lnTo>
                    <a:pt x="32676" y="6111"/>
                  </a:lnTo>
                  <a:lnTo>
                    <a:pt x="32283" y="5698"/>
                  </a:lnTo>
                  <a:lnTo>
                    <a:pt x="31871" y="5306"/>
                  </a:lnTo>
                  <a:lnTo>
                    <a:pt x="31437" y="4914"/>
                  </a:lnTo>
                  <a:lnTo>
                    <a:pt x="31004" y="4521"/>
                  </a:lnTo>
                  <a:lnTo>
                    <a:pt x="30529" y="4150"/>
                  </a:lnTo>
                  <a:lnTo>
                    <a:pt x="30054" y="3799"/>
                  </a:lnTo>
                  <a:lnTo>
                    <a:pt x="29559" y="3448"/>
                  </a:lnTo>
                  <a:lnTo>
                    <a:pt x="29063" y="3118"/>
                  </a:lnTo>
                  <a:lnTo>
                    <a:pt x="28527" y="2808"/>
                  </a:lnTo>
                  <a:lnTo>
                    <a:pt x="27990" y="2499"/>
                  </a:lnTo>
                  <a:lnTo>
                    <a:pt x="27453" y="2210"/>
                  </a:lnTo>
                  <a:lnTo>
                    <a:pt x="26896" y="1921"/>
                  </a:lnTo>
                  <a:lnTo>
                    <a:pt x="26318" y="1673"/>
                  </a:lnTo>
                  <a:lnTo>
                    <a:pt x="25719" y="1425"/>
                  </a:lnTo>
                  <a:lnTo>
                    <a:pt x="25121" y="1178"/>
                  </a:lnTo>
                  <a:lnTo>
                    <a:pt x="24502" y="971"/>
                  </a:lnTo>
                  <a:lnTo>
                    <a:pt x="23882" y="785"/>
                  </a:lnTo>
                  <a:lnTo>
                    <a:pt x="23263" y="600"/>
                  </a:lnTo>
                  <a:lnTo>
                    <a:pt x="22623" y="455"/>
                  </a:lnTo>
                  <a:lnTo>
                    <a:pt x="21963" y="311"/>
                  </a:lnTo>
                  <a:lnTo>
                    <a:pt x="21302" y="207"/>
                  </a:lnTo>
                  <a:lnTo>
                    <a:pt x="20642" y="125"/>
                  </a:lnTo>
                  <a:lnTo>
                    <a:pt x="19961" y="63"/>
                  </a:lnTo>
                  <a:lnTo>
                    <a:pt x="19279" y="42"/>
                  </a:lnTo>
                  <a:lnTo>
                    <a:pt x="18908" y="22"/>
                  </a:lnTo>
                  <a:lnTo>
                    <a:pt x="18536" y="1"/>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2774825" y="980175"/>
              <a:ext cx="956225" cy="666725"/>
            </a:xfrm>
            <a:custGeom>
              <a:rect b="b" l="l" r="r" t="t"/>
              <a:pathLst>
                <a:path extrusionOk="0" h="26669" w="38249">
                  <a:moveTo>
                    <a:pt x="18453" y="0"/>
                  </a:moveTo>
                  <a:lnTo>
                    <a:pt x="17855" y="21"/>
                  </a:lnTo>
                  <a:lnTo>
                    <a:pt x="17277" y="41"/>
                  </a:lnTo>
                  <a:lnTo>
                    <a:pt x="16678" y="103"/>
                  </a:lnTo>
                  <a:lnTo>
                    <a:pt x="16100" y="165"/>
                  </a:lnTo>
                  <a:lnTo>
                    <a:pt x="15357" y="248"/>
                  </a:lnTo>
                  <a:lnTo>
                    <a:pt x="14635" y="392"/>
                  </a:lnTo>
                  <a:lnTo>
                    <a:pt x="13933" y="537"/>
                  </a:lnTo>
                  <a:lnTo>
                    <a:pt x="13231" y="723"/>
                  </a:lnTo>
                  <a:lnTo>
                    <a:pt x="12550" y="929"/>
                  </a:lnTo>
                  <a:lnTo>
                    <a:pt x="11890" y="1135"/>
                  </a:lnTo>
                  <a:lnTo>
                    <a:pt x="11250" y="1383"/>
                  </a:lnTo>
                  <a:lnTo>
                    <a:pt x="10630" y="1651"/>
                  </a:lnTo>
                  <a:lnTo>
                    <a:pt x="10011" y="1920"/>
                  </a:lnTo>
                  <a:lnTo>
                    <a:pt x="9413" y="2209"/>
                  </a:lnTo>
                  <a:lnTo>
                    <a:pt x="8855" y="2518"/>
                  </a:lnTo>
                  <a:lnTo>
                    <a:pt x="8298" y="2828"/>
                  </a:lnTo>
                  <a:lnTo>
                    <a:pt x="7761" y="3158"/>
                  </a:lnTo>
                  <a:lnTo>
                    <a:pt x="7245" y="3509"/>
                  </a:lnTo>
                  <a:lnTo>
                    <a:pt x="6750" y="3860"/>
                  </a:lnTo>
                  <a:lnTo>
                    <a:pt x="6296" y="4211"/>
                  </a:lnTo>
                  <a:lnTo>
                    <a:pt x="5842" y="4582"/>
                  </a:lnTo>
                  <a:lnTo>
                    <a:pt x="5408" y="4954"/>
                  </a:lnTo>
                  <a:lnTo>
                    <a:pt x="4995" y="5326"/>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41" y="13541"/>
                  </a:lnTo>
                  <a:lnTo>
                    <a:pt x="269" y="12860"/>
                  </a:lnTo>
                  <a:lnTo>
                    <a:pt x="516" y="12199"/>
                  </a:lnTo>
                  <a:lnTo>
                    <a:pt x="846" y="11477"/>
                  </a:lnTo>
                  <a:lnTo>
                    <a:pt x="1197" y="10775"/>
                  </a:lnTo>
                  <a:lnTo>
                    <a:pt x="1569" y="10073"/>
                  </a:lnTo>
                  <a:lnTo>
                    <a:pt x="1961" y="9413"/>
                  </a:lnTo>
                  <a:lnTo>
                    <a:pt x="2374" y="8752"/>
                  </a:lnTo>
                  <a:lnTo>
                    <a:pt x="2828" y="8112"/>
                  </a:lnTo>
                  <a:lnTo>
                    <a:pt x="3282" y="7493"/>
                  </a:lnTo>
                  <a:lnTo>
                    <a:pt x="3778" y="6894"/>
                  </a:lnTo>
                  <a:lnTo>
                    <a:pt x="4273" y="6316"/>
                  </a:lnTo>
                  <a:lnTo>
                    <a:pt x="4810" y="5759"/>
                  </a:lnTo>
                  <a:lnTo>
                    <a:pt x="5367" y="5243"/>
                  </a:lnTo>
                  <a:lnTo>
                    <a:pt x="5945" y="4748"/>
                  </a:lnTo>
                  <a:lnTo>
                    <a:pt x="6523" y="4273"/>
                  </a:lnTo>
                  <a:lnTo>
                    <a:pt x="7142" y="3819"/>
                  </a:lnTo>
                  <a:lnTo>
                    <a:pt x="7761" y="3406"/>
                  </a:lnTo>
                  <a:lnTo>
                    <a:pt x="8381" y="2993"/>
                  </a:lnTo>
                  <a:lnTo>
                    <a:pt x="8690" y="2807"/>
                  </a:lnTo>
                  <a:lnTo>
                    <a:pt x="9020" y="2622"/>
                  </a:lnTo>
                  <a:lnTo>
                    <a:pt x="9681" y="2271"/>
                  </a:lnTo>
                  <a:lnTo>
                    <a:pt x="11002" y="1631"/>
                  </a:lnTo>
                  <a:lnTo>
                    <a:pt x="12364" y="1135"/>
                  </a:lnTo>
                  <a:lnTo>
                    <a:pt x="13066" y="929"/>
                  </a:lnTo>
                  <a:lnTo>
                    <a:pt x="13396" y="826"/>
                  </a:lnTo>
                  <a:lnTo>
                    <a:pt x="13747" y="743"/>
                  </a:lnTo>
                  <a:lnTo>
                    <a:pt x="14449" y="557"/>
                  </a:lnTo>
                  <a:lnTo>
                    <a:pt x="14800" y="496"/>
                  </a:lnTo>
                  <a:lnTo>
                    <a:pt x="15151" y="434"/>
                  </a:lnTo>
                  <a:lnTo>
                    <a:pt x="15853" y="330"/>
                  </a:lnTo>
                  <a:lnTo>
                    <a:pt x="16534" y="227"/>
                  </a:lnTo>
                  <a:lnTo>
                    <a:pt x="17566" y="165"/>
                  </a:lnTo>
                  <a:lnTo>
                    <a:pt x="18061" y="145"/>
                  </a:lnTo>
                  <a:lnTo>
                    <a:pt x="18577" y="124"/>
                  </a:lnTo>
                  <a:lnTo>
                    <a:pt x="18949" y="14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836" y="22891"/>
                  </a:lnTo>
                  <a:lnTo>
                    <a:pt x="37753" y="23428"/>
                  </a:lnTo>
                  <a:lnTo>
                    <a:pt x="37526" y="24357"/>
                  </a:lnTo>
                  <a:lnTo>
                    <a:pt x="37423" y="24790"/>
                  </a:lnTo>
                  <a:lnTo>
                    <a:pt x="37340" y="25162"/>
                  </a:lnTo>
                  <a:lnTo>
                    <a:pt x="37113" y="25822"/>
                  </a:lnTo>
                  <a:lnTo>
                    <a:pt x="36845" y="26669"/>
                  </a:lnTo>
                  <a:lnTo>
                    <a:pt x="36989" y="26338"/>
                  </a:lnTo>
                  <a:lnTo>
                    <a:pt x="37154" y="25946"/>
                  </a:lnTo>
                  <a:lnTo>
                    <a:pt x="37320" y="25451"/>
                  </a:lnTo>
                  <a:lnTo>
                    <a:pt x="37505" y="24893"/>
                  </a:lnTo>
                  <a:lnTo>
                    <a:pt x="37588" y="24604"/>
                  </a:lnTo>
                  <a:lnTo>
                    <a:pt x="37650" y="24398"/>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533" y="8215"/>
                  </a:lnTo>
                  <a:lnTo>
                    <a:pt x="34100" y="7637"/>
                  </a:lnTo>
                  <a:lnTo>
                    <a:pt x="33625" y="7059"/>
                  </a:lnTo>
                  <a:lnTo>
                    <a:pt x="33129" y="6502"/>
                  </a:lnTo>
                  <a:lnTo>
                    <a:pt x="32634" y="5965"/>
                  </a:lnTo>
                  <a:lnTo>
                    <a:pt x="32097" y="5429"/>
                  </a:lnTo>
                  <a:lnTo>
                    <a:pt x="31519" y="4913"/>
                  </a:lnTo>
                  <a:lnTo>
                    <a:pt x="30921" y="4417"/>
                  </a:lnTo>
                  <a:lnTo>
                    <a:pt x="30322" y="3943"/>
                  </a:lnTo>
                  <a:lnTo>
                    <a:pt x="29682" y="3488"/>
                  </a:lnTo>
                  <a:lnTo>
                    <a:pt x="29022" y="3034"/>
                  </a:lnTo>
                  <a:lnTo>
                    <a:pt x="28320" y="2642"/>
                  </a:lnTo>
                  <a:lnTo>
                    <a:pt x="27618" y="2250"/>
                  </a:lnTo>
                  <a:lnTo>
                    <a:pt x="26896" y="1899"/>
                  </a:lnTo>
                  <a:lnTo>
                    <a:pt x="26153" y="1569"/>
                  </a:lnTo>
                  <a:lnTo>
                    <a:pt x="25389" y="1259"/>
                  </a:lnTo>
                  <a:lnTo>
                    <a:pt x="24625" y="991"/>
                  </a:lnTo>
                  <a:lnTo>
                    <a:pt x="23841" y="764"/>
                  </a:lnTo>
                  <a:lnTo>
                    <a:pt x="23056" y="557"/>
                  </a:lnTo>
                  <a:lnTo>
                    <a:pt x="22272" y="372"/>
                  </a:lnTo>
                  <a:lnTo>
                    <a:pt x="21488" y="227"/>
                  </a:lnTo>
                  <a:lnTo>
                    <a:pt x="20703" y="145"/>
                  </a:lnTo>
                  <a:lnTo>
                    <a:pt x="19919" y="62"/>
                  </a:lnTo>
                  <a:lnTo>
                    <a:pt x="19135" y="21"/>
                  </a:lnTo>
                  <a:lnTo>
                    <a:pt x="18453" y="0"/>
                  </a:lnTo>
                  <a:close/>
                </a:path>
              </a:pathLst>
            </a:custGeom>
            <a:solidFill>
              <a:srgbClr val="12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2774825" y="980175"/>
              <a:ext cx="956225" cy="666725"/>
            </a:xfrm>
            <a:custGeom>
              <a:rect b="b" l="l" r="r" t="t"/>
              <a:pathLst>
                <a:path extrusionOk="0" fill="none" h="26669" w="38249">
                  <a:moveTo>
                    <a:pt x="18453" y="0"/>
                  </a:moveTo>
                  <a:lnTo>
                    <a:pt x="18453" y="0"/>
                  </a:lnTo>
                  <a:lnTo>
                    <a:pt x="17855" y="21"/>
                  </a:lnTo>
                  <a:lnTo>
                    <a:pt x="17277" y="41"/>
                  </a:lnTo>
                  <a:lnTo>
                    <a:pt x="16678" y="103"/>
                  </a:lnTo>
                  <a:lnTo>
                    <a:pt x="16100" y="165"/>
                  </a:lnTo>
                  <a:lnTo>
                    <a:pt x="16100" y="165"/>
                  </a:lnTo>
                  <a:lnTo>
                    <a:pt x="15357" y="248"/>
                  </a:lnTo>
                  <a:lnTo>
                    <a:pt x="14635" y="392"/>
                  </a:lnTo>
                  <a:lnTo>
                    <a:pt x="13933" y="537"/>
                  </a:lnTo>
                  <a:lnTo>
                    <a:pt x="13231" y="723"/>
                  </a:lnTo>
                  <a:lnTo>
                    <a:pt x="13231" y="723"/>
                  </a:lnTo>
                  <a:lnTo>
                    <a:pt x="12550" y="929"/>
                  </a:lnTo>
                  <a:lnTo>
                    <a:pt x="11890" y="1135"/>
                  </a:lnTo>
                  <a:lnTo>
                    <a:pt x="11250" y="1383"/>
                  </a:lnTo>
                  <a:lnTo>
                    <a:pt x="10630" y="1651"/>
                  </a:lnTo>
                  <a:lnTo>
                    <a:pt x="10011" y="1920"/>
                  </a:lnTo>
                  <a:lnTo>
                    <a:pt x="9413" y="2209"/>
                  </a:lnTo>
                  <a:lnTo>
                    <a:pt x="8855" y="2518"/>
                  </a:lnTo>
                  <a:lnTo>
                    <a:pt x="8298" y="2828"/>
                  </a:lnTo>
                  <a:lnTo>
                    <a:pt x="8298" y="2828"/>
                  </a:lnTo>
                  <a:lnTo>
                    <a:pt x="7761" y="3158"/>
                  </a:lnTo>
                  <a:lnTo>
                    <a:pt x="7245" y="3509"/>
                  </a:lnTo>
                  <a:lnTo>
                    <a:pt x="6750" y="3860"/>
                  </a:lnTo>
                  <a:lnTo>
                    <a:pt x="6296" y="4211"/>
                  </a:lnTo>
                  <a:lnTo>
                    <a:pt x="5842" y="4582"/>
                  </a:lnTo>
                  <a:lnTo>
                    <a:pt x="5408" y="4954"/>
                  </a:lnTo>
                  <a:lnTo>
                    <a:pt x="4995" y="5326"/>
                  </a:lnTo>
                  <a:lnTo>
                    <a:pt x="4603" y="5697"/>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21" y="13541"/>
                  </a:lnTo>
                  <a:lnTo>
                    <a:pt x="21" y="13541"/>
                  </a:lnTo>
                  <a:lnTo>
                    <a:pt x="21" y="13541"/>
                  </a:lnTo>
                  <a:lnTo>
                    <a:pt x="41" y="13541"/>
                  </a:lnTo>
                  <a:lnTo>
                    <a:pt x="41" y="13541"/>
                  </a:lnTo>
                  <a:lnTo>
                    <a:pt x="269" y="12860"/>
                  </a:lnTo>
                  <a:lnTo>
                    <a:pt x="516" y="12199"/>
                  </a:lnTo>
                  <a:lnTo>
                    <a:pt x="516" y="12199"/>
                  </a:lnTo>
                  <a:lnTo>
                    <a:pt x="846" y="11477"/>
                  </a:lnTo>
                  <a:lnTo>
                    <a:pt x="1197" y="10775"/>
                  </a:lnTo>
                  <a:lnTo>
                    <a:pt x="1569" y="10073"/>
                  </a:lnTo>
                  <a:lnTo>
                    <a:pt x="1961" y="9413"/>
                  </a:lnTo>
                  <a:lnTo>
                    <a:pt x="2374" y="8752"/>
                  </a:lnTo>
                  <a:lnTo>
                    <a:pt x="2828" y="8112"/>
                  </a:lnTo>
                  <a:lnTo>
                    <a:pt x="3282" y="7493"/>
                  </a:lnTo>
                  <a:lnTo>
                    <a:pt x="3778" y="6894"/>
                  </a:lnTo>
                  <a:lnTo>
                    <a:pt x="3778" y="6894"/>
                  </a:lnTo>
                  <a:lnTo>
                    <a:pt x="4273" y="6316"/>
                  </a:lnTo>
                  <a:lnTo>
                    <a:pt x="4810" y="5759"/>
                  </a:lnTo>
                  <a:lnTo>
                    <a:pt x="5367" y="5243"/>
                  </a:lnTo>
                  <a:lnTo>
                    <a:pt x="5945" y="4748"/>
                  </a:lnTo>
                  <a:lnTo>
                    <a:pt x="6523" y="4273"/>
                  </a:lnTo>
                  <a:lnTo>
                    <a:pt x="7142" y="3819"/>
                  </a:lnTo>
                  <a:lnTo>
                    <a:pt x="7761" y="3406"/>
                  </a:lnTo>
                  <a:lnTo>
                    <a:pt x="8381" y="2993"/>
                  </a:lnTo>
                  <a:lnTo>
                    <a:pt x="8381" y="2993"/>
                  </a:lnTo>
                  <a:lnTo>
                    <a:pt x="8690" y="2807"/>
                  </a:lnTo>
                  <a:lnTo>
                    <a:pt x="9020" y="2622"/>
                  </a:lnTo>
                  <a:lnTo>
                    <a:pt x="9681" y="2271"/>
                  </a:lnTo>
                  <a:lnTo>
                    <a:pt x="11002" y="1631"/>
                  </a:lnTo>
                  <a:lnTo>
                    <a:pt x="11002" y="1631"/>
                  </a:lnTo>
                  <a:lnTo>
                    <a:pt x="12364" y="1135"/>
                  </a:lnTo>
                  <a:lnTo>
                    <a:pt x="13066" y="929"/>
                  </a:lnTo>
                  <a:lnTo>
                    <a:pt x="13396" y="826"/>
                  </a:lnTo>
                  <a:lnTo>
                    <a:pt x="13747" y="743"/>
                  </a:lnTo>
                  <a:lnTo>
                    <a:pt x="13747" y="743"/>
                  </a:lnTo>
                  <a:lnTo>
                    <a:pt x="14449" y="557"/>
                  </a:lnTo>
                  <a:lnTo>
                    <a:pt x="14800" y="496"/>
                  </a:lnTo>
                  <a:lnTo>
                    <a:pt x="15151" y="434"/>
                  </a:lnTo>
                  <a:lnTo>
                    <a:pt x="15151" y="434"/>
                  </a:lnTo>
                  <a:lnTo>
                    <a:pt x="15853" y="330"/>
                  </a:lnTo>
                  <a:lnTo>
                    <a:pt x="16534" y="227"/>
                  </a:lnTo>
                  <a:lnTo>
                    <a:pt x="16534" y="227"/>
                  </a:lnTo>
                  <a:lnTo>
                    <a:pt x="17566" y="165"/>
                  </a:lnTo>
                  <a:lnTo>
                    <a:pt x="18061" y="145"/>
                  </a:lnTo>
                  <a:lnTo>
                    <a:pt x="18577" y="124"/>
                  </a:lnTo>
                  <a:lnTo>
                    <a:pt x="18577" y="124"/>
                  </a:lnTo>
                  <a:lnTo>
                    <a:pt x="18949" y="145"/>
                  </a:lnTo>
                  <a:lnTo>
                    <a:pt x="19320" y="16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918" y="22334"/>
                  </a:lnTo>
                  <a:lnTo>
                    <a:pt x="37836" y="22891"/>
                  </a:lnTo>
                  <a:lnTo>
                    <a:pt x="37753" y="23428"/>
                  </a:lnTo>
                  <a:lnTo>
                    <a:pt x="37526" y="24357"/>
                  </a:lnTo>
                  <a:lnTo>
                    <a:pt x="37526" y="24357"/>
                  </a:lnTo>
                  <a:lnTo>
                    <a:pt x="37423" y="24790"/>
                  </a:lnTo>
                  <a:lnTo>
                    <a:pt x="37340" y="25162"/>
                  </a:lnTo>
                  <a:lnTo>
                    <a:pt x="37340" y="25162"/>
                  </a:lnTo>
                  <a:lnTo>
                    <a:pt x="37113" y="25822"/>
                  </a:lnTo>
                  <a:lnTo>
                    <a:pt x="37113" y="25822"/>
                  </a:lnTo>
                  <a:lnTo>
                    <a:pt x="36845" y="26669"/>
                  </a:lnTo>
                  <a:lnTo>
                    <a:pt x="36845" y="26669"/>
                  </a:lnTo>
                  <a:lnTo>
                    <a:pt x="36989" y="26338"/>
                  </a:lnTo>
                  <a:lnTo>
                    <a:pt x="37154" y="25946"/>
                  </a:lnTo>
                  <a:lnTo>
                    <a:pt x="37320" y="25451"/>
                  </a:lnTo>
                  <a:lnTo>
                    <a:pt x="37505" y="24893"/>
                  </a:lnTo>
                  <a:lnTo>
                    <a:pt x="37505" y="24893"/>
                  </a:lnTo>
                  <a:lnTo>
                    <a:pt x="37588" y="24604"/>
                  </a:lnTo>
                  <a:lnTo>
                    <a:pt x="37588" y="24604"/>
                  </a:lnTo>
                  <a:lnTo>
                    <a:pt x="37650" y="24398"/>
                  </a:lnTo>
                  <a:lnTo>
                    <a:pt x="37650" y="24398"/>
                  </a:lnTo>
                  <a:lnTo>
                    <a:pt x="37794" y="23841"/>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925" y="8814"/>
                  </a:lnTo>
                  <a:lnTo>
                    <a:pt x="34533" y="8215"/>
                  </a:lnTo>
                  <a:lnTo>
                    <a:pt x="34100" y="7637"/>
                  </a:lnTo>
                  <a:lnTo>
                    <a:pt x="33625" y="7059"/>
                  </a:lnTo>
                  <a:lnTo>
                    <a:pt x="33129" y="6502"/>
                  </a:lnTo>
                  <a:lnTo>
                    <a:pt x="33129" y="6502"/>
                  </a:lnTo>
                  <a:lnTo>
                    <a:pt x="32634" y="5965"/>
                  </a:lnTo>
                  <a:lnTo>
                    <a:pt x="32097" y="5429"/>
                  </a:lnTo>
                  <a:lnTo>
                    <a:pt x="31519" y="4913"/>
                  </a:lnTo>
                  <a:lnTo>
                    <a:pt x="30921" y="4417"/>
                  </a:lnTo>
                  <a:lnTo>
                    <a:pt x="30921" y="4417"/>
                  </a:lnTo>
                  <a:lnTo>
                    <a:pt x="30322" y="3943"/>
                  </a:lnTo>
                  <a:lnTo>
                    <a:pt x="29682" y="3488"/>
                  </a:lnTo>
                  <a:lnTo>
                    <a:pt x="29022" y="3034"/>
                  </a:lnTo>
                  <a:lnTo>
                    <a:pt x="28320" y="2642"/>
                  </a:lnTo>
                  <a:lnTo>
                    <a:pt x="28320" y="2642"/>
                  </a:lnTo>
                  <a:lnTo>
                    <a:pt x="27618" y="2250"/>
                  </a:lnTo>
                  <a:lnTo>
                    <a:pt x="26896" y="1899"/>
                  </a:lnTo>
                  <a:lnTo>
                    <a:pt x="26153" y="1569"/>
                  </a:lnTo>
                  <a:lnTo>
                    <a:pt x="25389" y="1259"/>
                  </a:lnTo>
                  <a:lnTo>
                    <a:pt x="25389" y="1259"/>
                  </a:lnTo>
                  <a:lnTo>
                    <a:pt x="24625" y="991"/>
                  </a:lnTo>
                  <a:lnTo>
                    <a:pt x="23841" y="764"/>
                  </a:lnTo>
                  <a:lnTo>
                    <a:pt x="23056" y="557"/>
                  </a:lnTo>
                  <a:lnTo>
                    <a:pt x="22272" y="372"/>
                  </a:lnTo>
                  <a:lnTo>
                    <a:pt x="22272" y="372"/>
                  </a:lnTo>
                  <a:lnTo>
                    <a:pt x="21488" y="227"/>
                  </a:lnTo>
                  <a:lnTo>
                    <a:pt x="20703" y="145"/>
                  </a:lnTo>
                  <a:lnTo>
                    <a:pt x="19919" y="62"/>
                  </a:lnTo>
                  <a:lnTo>
                    <a:pt x="19135" y="21"/>
                  </a:lnTo>
                  <a:lnTo>
                    <a:pt x="19135" y="21"/>
                  </a:lnTo>
                  <a:lnTo>
                    <a:pt x="1845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2951825" y="1144275"/>
              <a:ext cx="555275" cy="697175"/>
            </a:xfrm>
            <a:custGeom>
              <a:rect b="b" l="l" r="r" t="t"/>
              <a:pathLst>
                <a:path extrusionOk="0" h="27887" w="22211">
                  <a:moveTo>
                    <a:pt x="12034" y="6894"/>
                  </a:moveTo>
                  <a:lnTo>
                    <a:pt x="12385" y="6915"/>
                  </a:lnTo>
                  <a:lnTo>
                    <a:pt x="12756" y="6956"/>
                  </a:lnTo>
                  <a:lnTo>
                    <a:pt x="11167" y="11002"/>
                  </a:lnTo>
                  <a:lnTo>
                    <a:pt x="10775" y="10672"/>
                  </a:lnTo>
                  <a:lnTo>
                    <a:pt x="10445" y="10341"/>
                  </a:lnTo>
                  <a:lnTo>
                    <a:pt x="10156" y="9990"/>
                  </a:lnTo>
                  <a:lnTo>
                    <a:pt x="10032" y="9825"/>
                  </a:lnTo>
                  <a:lnTo>
                    <a:pt x="9929" y="9660"/>
                  </a:lnTo>
                  <a:lnTo>
                    <a:pt x="9846" y="9495"/>
                  </a:lnTo>
                  <a:lnTo>
                    <a:pt x="9784" y="9309"/>
                  </a:lnTo>
                  <a:lnTo>
                    <a:pt x="9743" y="9144"/>
                  </a:lnTo>
                  <a:lnTo>
                    <a:pt x="9702" y="8958"/>
                  </a:lnTo>
                  <a:lnTo>
                    <a:pt x="9702" y="8793"/>
                  </a:lnTo>
                  <a:lnTo>
                    <a:pt x="9722" y="8607"/>
                  </a:lnTo>
                  <a:lnTo>
                    <a:pt x="9763" y="8422"/>
                  </a:lnTo>
                  <a:lnTo>
                    <a:pt x="9825" y="8236"/>
                  </a:lnTo>
                  <a:lnTo>
                    <a:pt x="9949" y="7947"/>
                  </a:lnTo>
                  <a:lnTo>
                    <a:pt x="10135" y="7699"/>
                  </a:lnTo>
                  <a:lnTo>
                    <a:pt x="10218" y="7575"/>
                  </a:lnTo>
                  <a:lnTo>
                    <a:pt x="10341" y="7472"/>
                  </a:lnTo>
                  <a:lnTo>
                    <a:pt x="10465" y="7369"/>
                  </a:lnTo>
                  <a:lnTo>
                    <a:pt x="10589" y="7266"/>
                  </a:lnTo>
                  <a:lnTo>
                    <a:pt x="10734" y="7183"/>
                  </a:lnTo>
                  <a:lnTo>
                    <a:pt x="10878" y="7121"/>
                  </a:lnTo>
                  <a:lnTo>
                    <a:pt x="11043" y="7059"/>
                  </a:lnTo>
                  <a:lnTo>
                    <a:pt x="11229" y="6997"/>
                  </a:lnTo>
                  <a:lnTo>
                    <a:pt x="11415" y="6956"/>
                  </a:lnTo>
                  <a:lnTo>
                    <a:pt x="11600" y="6915"/>
                  </a:lnTo>
                  <a:lnTo>
                    <a:pt x="11807" y="6915"/>
                  </a:lnTo>
                  <a:lnTo>
                    <a:pt x="12034" y="6894"/>
                  </a:lnTo>
                  <a:close/>
                  <a:moveTo>
                    <a:pt x="12096" y="17008"/>
                  </a:moveTo>
                  <a:lnTo>
                    <a:pt x="12467" y="17359"/>
                  </a:lnTo>
                  <a:lnTo>
                    <a:pt x="12798" y="17690"/>
                  </a:lnTo>
                  <a:lnTo>
                    <a:pt x="13066" y="18020"/>
                  </a:lnTo>
                  <a:lnTo>
                    <a:pt x="13169" y="18206"/>
                  </a:lnTo>
                  <a:lnTo>
                    <a:pt x="13272" y="18371"/>
                  </a:lnTo>
                  <a:lnTo>
                    <a:pt x="13355" y="18536"/>
                  </a:lnTo>
                  <a:lnTo>
                    <a:pt x="13417" y="18701"/>
                  </a:lnTo>
                  <a:lnTo>
                    <a:pt x="13458" y="18887"/>
                  </a:lnTo>
                  <a:lnTo>
                    <a:pt x="13479" y="19052"/>
                  </a:lnTo>
                  <a:lnTo>
                    <a:pt x="13479" y="19238"/>
                  </a:lnTo>
                  <a:lnTo>
                    <a:pt x="13479" y="19423"/>
                  </a:lnTo>
                  <a:lnTo>
                    <a:pt x="13438" y="19609"/>
                  </a:lnTo>
                  <a:lnTo>
                    <a:pt x="13376" y="19795"/>
                  </a:lnTo>
                  <a:lnTo>
                    <a:pt x="13252" y="20063"/>
                  </a:lnTo>
                  <a:lnTo>
                    <a:pt x="13087" y="20290"/>
                  </a:lnTo>
                  <a:lnTo>
                    <a:pt x="12880" y="20497"/>
                  </a:lnTo>
                  <a:lnTo>
                    <a:pt x="12756" y="20600"/>
                  </a:lnTo>
                  <a:lnTo>
                    <a:pt x="12633" y="20683"/>
                  </a:lnTo>
                  <a:lnTo>
                    <a:pt x="12509" y="20765"/>
                  </a:lnTo>
                  <a:lnTo>
                    <a:pt x="12364" y="20827"/>
                  </a:lnTo>
                  <a:lnTo>
                    <a:pt x="12034" y="20930"/>
                  </a:lnTo>
                  <a:lnTo>
                    <a:pt x="11683" y="20992"/>
                  </a:lnTo>
                  <a:lnTo>
                    <a:pt x="11291" y="21013"/>
                  </a:lnTo>
                  <a:lnTo>
                    <a:pt x="10940" y="20992"/>
                  </a:lnTo>
                  <a:lnTo>
                    <a:pt x="10548" y="20951"/>
                  </a:lnTo>
                  <a:lnTo>
                    <a:pt x="12096" y="17008"/>
                  </a:lnTo>
                  <a:close/>
                  <a:moveTo>
                    <a:pt x="15481" y="0"/>
                  </a:moveTo>
                  <a:lnTo>
                    <a:pt x="14243" y="3179"/>
                  </a:lnTo>
                  <a:lnTo>
                    <a:pt x="13458" y="2993"/>
                  </a:lnTo>
                  <a:lnTo>
                    <a:pt x="12715" y="2849"/>
                  </a:lnTo>
                  <a:lnTo>
                    <a:pt x="11993" y="2787"/>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846" y="24873"/>
                  </a:lnTo>
                  <a:lnTo>
                    <a:pt x="10568" y="24997"/>
                  </a:lnTo>
                  <a:lnTo>
                    <a:pt x="11270" y="25079"/>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3215500" y="1569475"/>
              <a:ext cx="73300" cy="100125"/>
            </a:xfrm>
            <a:custGeom>
              <a:rect b="b" l="l" r="r" t="t"/>
              <a:pathLst>
                <a:path extrusionOk="0" fill="none" h="4005" w="2932">
                  <a:moveTo>
                    <a:pt x="744" y="4005"/>
                  </a:moveTo>
                  <a:lnTo>
                    <a:pt x="744" y="4005"/>
                  </a:lnTo>
                  <a:lnTo>
                    <a:pt x="393" y="3984"/>
                  </a:lnTo>
                  <a:lnTo>
                    <a:pt x="1" y="3943"/>
                  </a:lnTo>
                  <a:lnTo>
                    <a:pt x="1549" y="0"/>
                  </a:lnTo>
                  <a:lnTo>
                    <a:pt x="1549" y="0"/>
                  </a:lnTo>
                  <a:lnTo>
                    <a:pt x="1920" y="351"/>
                  </a:lnTo>
                  <a:lnTo>
                    <a:pt x="2251" y="682"/>
                  </a:lnTo>
                  <a:lnTo>
                    <a:pt x="2519" y="1012"/>
                  </a:lnTo>
                  <a:lnTo>
                    <a:pt x="2622" y="1198"/>
                  </a:lnTo>
                  <a:lnTo>
                    <a:pt x="2725" y="1363"/>
                  </a:lnTo>
                  <a:lnTo>
                    <a:pt x="2808" y="1528"/>
                  </a:lnTo>
                  <a:lnTo>
                    <a:pt x="2870" y="1693"/>
                  </a:lnTo>
                  <a:lnTo>
                    <a:pt x="2911" y="1879"/>
                  </a:lnTo>
                  <a:lnTo>
                    <a:pt x="2932" y="2044"/>
                  </a:lnTo>
                  <a:lnTo>
                    <a:pt x="2932" y="2230"/>
                  </a:lnTo>
                  <a:lnTo>
                    <a:pt x="2932" y="2415"/>
                  </a:lnTo>
                  <a:lnTo>
                    <a:pt x="2891" y="2601"/>
                  </a:lnTo>
                  <a:lnTo>
                    <a:pt x="2829" y="2787"/>
                  </a:lnTo>
                  <a:lnTo>
                    <a:pt x="2829" y="2787"/>
                  </a:lnTo>
                  <a:lnTo>
                    <a:pt x="2705" y="3055"/>
                  </a:lnTo>
                  <a:lnTo>
                    <a:pt x="2540" y="3282"/>
                  </a:lnTo>
                  <a:lnTo>
                    <a:pt x="2333" y="3489"/>
                  </a:lnTo>
                  <a:lnTo>
                    <a:pt x="2209" y="3592"/>
                  </a:lnTo>
                  <a:lnTo>
                    <a:pt x="2086" y="3675"/>
                  </a:lnTo>
                  <a:lnTo>
                    <a:pt x="1962" y="3757"/>
                  </a:lnTo>
                  <a:lnTo>
                    <a:pt x="1817" y="3819"/>
                  </a:lnTo>
                  <a:lnTo>
                    <a:pt x="1487" y="3922"/>
                  </a:lnTo>
                  <a:lnTo>
                    <a:pt x="1136" y="3984"/>
                  </a:lnTo>
                  <a:lnTo>
                    <a:pt x="744" y="40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3194350" y="1316625"/>
              <a:ext cx="76400" cy="102700"/>
            </a:xfrm>
            <a:custGeom>
              <a:rect b="b" l="l" r="r" t="t"/>
              <a:pathLst>
                <a:path extrusionOk="0" fill="none" h="4108" w="3056">
                  <a:moveTo>
                    <a:pt x="1466" y="4108"/>
                  </a:moveTo>
                  <a:lnTo>
                    <a:pt x="1466" y="4108"/>
                  </a:lnTo>
                  <a:lnTo>
                    <a:pt x="1074" y="3778"/>
                  </a:lnTo>
                  <a:lnTo>
                    <a:pt x="744" y="3447"/>
                  </a:lnTo>
                  <a:lnTo>
                    <a:pt x="455" y="3096"/>
                  </a:lnTo>
                  <a:lnTo>
                    <a:pt x="331" y="2931"/>
                  </a:lnTo>
                  <a:lnTo>
                    <a:pt x="228" y="2766"/>
                  </a:lnTo>
                  <a:lnTo>
                    <a:pt x="145" y="2601"/>
                  </a:lnTo>
                  <a:lnTo>
                    <a:pt x="83" y="2415"/>
                  </a:lnTo>
                  <a:lnTo>
                    <a:pt x="42" y="2250"/>
                  </a:lnTo>
                  <a:lnTo>
                    <a:pt x="1" y="2064"/>
                  </a:lnTo>
                  <a:lnTo>
                    <a:pt x="1" y="1899"/>
                  </a:lnTo>
                  <a:lnTo>
                    <a:pt x="21" y="1713"/>
                  </a:lnTo>
                  <a:lnTo>
                    <a:pt x="62" y="1528"/>
                  </a:lnTo>
                  <a:lnTo>
                    <a:pt x="124" y="1342"/>
                  </a:lnTo>
                  <a:lnTo>
                    <a:pt x="124" y="1342"/>
                  </a:lnTo>
                  <a:lnTo>
                    <a:pt x="248" y="1053"/>
                  </a:lnTo>
                  <a:lnTo>
                    <a:pt x="434" y="805"/>
                  </a:lnTo>
                  <a:lnTo>
                    <a:pt x="517" y="681"/>
                  </a:lnTo>
                  <a:lnTo>
                    <a:pt x="640" y="578"/>
                  </a:lnTo>
                  <a:lnTo>
                    <a:pt x="764" y="475"/>
                  </a:lnTo>
                  <a:lnTo>
                    <a:pt x="888" y="372"/>
                  </a:lnTo>
                  <a:lnTo>
                    <a:pt x="1033" y="289"/>
                  </a:lnTo>
                  <a:lnTo>
                    <a:pt x="1177" y="227"/>
                  </a:lnTo>
                  <a:lnTo>
                    <a:pt x="1342" y="165"/>
                  </a:lnTo>
                  <a:lnTo>
                    <a:pt x="1528" y="103"/>
                  </a:lnTo>
                  <a:lnTo>
                    <a:pt x="1714" y="62"/>
                  </a:lnTo>
                  <a:lnTo>
                    <a:pt x="1899" y="21"/>
                  </a:lnTo>
                  <a:lnTo>
                    <a:pt x="2106" y="21"/>
                  </a:lnTo>
                  <a:lnTo>
                    <a:pt x="2333" y="0"/>
                  </a:lnTo>
                  <a:lnTo>
                    <a:pt x="2333" y="0"/>
                  </a:lnTo>
                  <a:lnTo>
                    <a:pt x="2684" y="21"/>
                  </a:lnTo>
                  <a:lnTo>
                    <a:pt x="3055" y="62"/>
                  </a:lnTo>
                  <a:lnTo>
                    <a:pt x="1466" y="410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2951825" y="1144275"/>
              <a:ext cx="555275" cy="697175"/>
            </a:xfrm>
            <a:custGeom>
              <a:rect b="b" l="l" r="r" t="t"/>
              <a:pathLst>
                <a:path extrusionOk="0" fill="none" h="27887" w="22211">
                  <a:moveTo>
                    <a:pt x="15481" y="0"/>
                  </a:moveTo>
                  <a:lnTo>
                    <a:pt x="14243" y="3179"/>
                  </a:lnTo>
                  <a:lnTo>
                    <a:pt x="14243" y="3179"/>
                  </a:lnTo>
                  <a:lnTo>
                    <a:pt x="13458" y="2993"/>
                  </a:lnTo>
                  <a:lnTo>
                    <a:pt x="12715" y="2849"/>
                  </a:lnTo>
                  <a:lnTo>
                    <a:pt x="11993" y="2787"/>
                  </a:lnTo>
                  <a:lnTo>
                    <a:pt x="11312" y="2766"/>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082" y="24708"/>
                  </a:lnTo>
                  <a:lnTo>
                    <a:pt x="9846" y="24873"/>
                  </a:lnTo>
                  <a:lnTo>
                    <a:pt x="10568" y="24997"/>
                  </a:lnTo>
                  <a:lnTo>
                    <a:pt x="11270" y="25079"/>
                  </a:lnTo>
                  <a:lnTo>
                    <a:pt x="11951" y="25100"/>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1588450" y="854775"/>
              <a:ext cx="492325" cy="1008350"/>
            </a:xfrm>
            <a:custGeom>
              <a:rect b="b" l="l" r="r" t="t"/>
              <a:pathLst>
                <a:path extrusionOk="0" h="40334" w="19693">
                  <a:moveTo>
                    <a:pt x="8134" y="0"/>
                  </a:moveTo>
                  <a:lnTo>
                    <a:pt x="7618" y="21"/>
                  </a:lnTo>
                  <a:lnTo>
                    <a:pt x="7102" y="83"/>
                  </a:lnTo>
                  <a:lnTo>
                    <a:pt x="6606" y="165"/>
                  </a:lnTo>
                  <a:lnTo>
                    <a:pt x="6131" y="289"/>
                  </a:lnTo>
                  <a:lnTo>
                    <a:pt x="5677" y="434"/>
                  </a:lnTo>
                  <a:lnTo>
                    <a:pt x="5223" y="599"/>
                  </a:lnTo>
                  <a:lnTo>
                    <a:pt x="4790" y="785"/>
                  </a:lnTo>
                  <a:lnTo>
                    <a:pt x="4398" y="991"/>
                  </a:lnTo>
                  <a:lnTo>
                    <a:pt x="4005" y="1218"/>
                  </a:lnTo>
                  <a:lnTo>
                    <a:pt x="3634" y="1466"/>
                  </a:lnTo>
                  <a:lnTo>
                    <a:pt x="3262" y="1734"/>
                  </a:lnTo>
                  <a:lnTo>
                    <a:pt x="2932" y="2023"/>
                  </a:lnTo>
                  <a:lnTo>
                    <a:pt x="2602" y="2312"/>
                  </a:lnTo>
                  <a:lnTo>
                    <a:pt x="2313" y="2642"/>
                  </a:lnTo>
                  <a:lnTo>
                    <a:pt x="2024" y="2993"/>
                  </a:lnTo>
                  <a:lnTo>
                    <a:pt x="1755" y="3344"/>
                  </a:lnTo>
                  <a:lnTo>
                    <a:pt x="1508" y="3716"/>
                  </a:lnTo>
                  <a:lnTo>
                    <a:pt x="1281" y="4087"/>
                  </a:lnTo>
                  <a:lnTo>
                    <a:pt x="1074" y="4500"/>
                  </a:lnTo>
                  <a:lnTo>
                    <a:pt x="889" y="4913"/>
                  </a:lnTo>
                  <a:lnTo>
                    <a:pt x="703" y="5326"/>
                  </a:lnTo>
                  <a:lnTo>
                    <a:pt x="558" y="5780"/>
                  </a:lnTo>
                  <a:lnTo>
                    <a:pt x="414" y="6213"/>
                  </a:lnTo>
                  <a:lnTo>
                    <a:pt x="311" y="6688"/>
                  </a:lnTo>
                  <a:lnTo>
                    <a:pt x="207" y="7142"/>
                  </a:lnTo>
                  <a:lnTo>
                    <a:pt x="125" y="7617"/>
                  </a:lnTo>
                  <a:lnTo>
                    <a:pt x="63" y="8112"/>
                  </a:lnTo>
                  <a:lnTo>
                    <a:pt x="22" y="8608"/>
                  </a:lnTo>
                  <a:lnTo>
                    <a:pt x="1" y="9103"/>
                  </a:lnTo>
                  <a:lnTo>
                    <a:pt x="1" y="9598"/>
                  </a:lnTo>
                  <a:lnTo>
                    <a:pt x="22" y="10115"/>
                  </a:lnTo>
                  <a:lnTo>
                    <a:pt x="63" y="10631"/>
                  </a:lnTo>
                  <a:lnTo>
                    <a:pt x="104" y="11147"/>
                  </a:lnTo>
                  <a:lnTo>
                    <a:pt x="2251" y="32283"/>
                  </a:lnTo>
                  <a:lnTo>
                    <a:pt x="2313" y="32985"/>
                  </a:lnTo>
                  <a:lnTo>
                    <a:pt x="2437" y="33687"/>
                  </a:lnTo>
                  <a:lnTo>
                    <a:pt x="2560" y="34430"/>
                  </a:lnTo>
                  <a:lnTo>
                    <a:pt x="2746" y="35173"/>
                  </a:lnTo>
                  <a:lnTo>
                    <a:pt x="2953" y="35895"/>
                  </a:lnTo>
                  <a:lnTo>
                    <a:pt x="3077" y="36246"/>
                  </a:lnTo>
                  <a:lnTo>
                    <a:pt x="3221" y="36597"/>
                  </a:lnTo>
                  <a:lnTo>
                    <a:pt x="3365" y="36948"/>
                  </a:lnTo>
                  <a:lnTo>
                    <a:pt x="3531" y="37299"/>
                  </a:lnTo>
                  <a:lnTo>
                    <a:pt x="3716" y="37609"/>
                  </a:lnTo>
                  <a:lnTo>
                    <a:pt x="3902" y="37939"/>
                  </a:lnTo>
                  <a:lnTo>
                    <a:pt x="4109" y="38228"/>
                  </a:lnTo>
                  <a:lnTo>
                    <a:pt x="4336" y="38517"/>
                  </a:lnTo>
                  <a:lnTo>
                    <a:pt x="4583" y="38785"/>
                  </a:lnTo>
                  <a:lnTo>
                    <a:pt x="4831" y="39054"/>
                  </a:lnTo>
                  <a:lnTo>
                    <a:pt x="5120" y="39281"/>
                  </a:lnTo>
                  <a:lnTo>
                    <a:pt x="5409" y="39508"/>
                  </a:lnTo>
                  <a:lnTo>
                    <a:pt x="5719" y="39693"/>
                  </a:lnTo>
                  <a:lnTo>
                    <a:pt x="6049" y="39859"/>
                  </a:lnTo>
                  <a:lnTo>
                    <a:pt x="6420" y="40024"/>
                  </a:lnTo>
                  <a:lnTo>
                    <a:pt x="6792" y="40127"/>
                  </a:lnTo>
                  <a:lnTo>
                    <a:pt x="7184" y="40230"/>
                  </a:lnTo>
                  <a:lnTo>
                    <a:pt x="7597" y="40292"/>
                  </a:lnTo>
                  <a:lnTo>
                    <a:pt x="8051" y="40333"/>
                  </a:lnTo>
                  <a:lnTo>
                    <a:pt x="8526" y="40333"/>
                  </a:lnTo>
                  <a:lnTo>
                    <a:pt x="9021" y="40313"/>
                  </a:lnTo>
                  <a:lnTo>
                    <a:pt x="9537" y="40251"/>
                  </a:lnTo>
                  <a:lnTo>
                    <a:pt x="9971" y="40148"/>
                  </a:lnTo>
                  <a:lnTo>
                    <a:pt x="10384" y="40003"/>
                  </a:lnTo>
                  <a:lnTo>
                    <a:pt x="10796" y="39859"/>
                  </a:lnTo>
                  <a:lnTo>
                    <a:pt x="11168" y="39673"/>
                  </a:lnTo>
                  <a:lnTo>
                    <a:pt x="11519" y="39487"/>
                  </a:lnTo>
                  <a:lnTo>
                    <a:pt x="11849" y="39281"/>
                  </a:lnTo>
                  <a:lnTo>
                    <a:pt x="12159" y="39054"/>
                  </a:lnTo>
                  <a:lnTo>
                    <a:pt x="12448" y="38826"/>
                  </a:lnTo>
                  <a:lnTo>
                    <a:pt x="12716" y="38558"/>
                  </a:lnTo>
                  <a:lnTo>
                    <a:pt x="12984" y="38310"/>
                  </a:lnTo>
                  <a:lnTo>
                    <a:pt x="13211" y="38021"/>
                  </a:lnTo>
                  <a:lnTo>
                    <a:pt x="13418" y="37733"/>
                  </a:lnTo>
                  <a:lnTo>
                    <a:pt x="13624" y="37444"/>
                  </a:lnTo>
                  <a:lnTo>
                    <a:pt x="13810" y="37134"/>
                  </a:lnTo>
                  <a:lnTo>
                    <a:pt x="13975" y="36804"/>
                  </a:lnTo>
                  <a:lnTo>
                    <a:pt x="14120" y="36473"/>
                  </a:lnTo>
                  <a:lnTo>
                    <a:pt x="14264" y="36143"/>
                  </a:lnTo>
                  <a:lnTo>
                    <a:pt x="14367" y="35813"/>
                  </a:lnTo>
                  <a:lnTo>
                    <a:pt x="14491" y="35462"/>
                  </a:lnTo>
                  <a:lnTo>
                    <a:pt x="14574" y="35111"/>
                  </a:lnTo>
                  <a:lnTo>
                    <a:pt x="14656" y="34781"/>
                  </a:lnTo>
                  <a:lnTo>
                    <a:pt x="14718" y="34430"/>
                  </a:lnTo>
                  <a:lnTo>
                    <a:pt x="14821" y="33707"/>
                  </a:lnTo>
                  <a:lnTo>
                    <a:pt x="14863" y="33006"/>
                  </a:lnTo>
                  <a:lnTo>
                    <a:pt x="14883" y="32325"/>
                  </a:lnTo>
                  <a:lnTo>
                    <a:pt x="14863" y="31643"/>
                  </a:lnTo>
                  <a:lnTo>
                    <a:pt x="14821" y="31003"/>
                  </a:lnTo>
                  <a:lnTo>
                    <a:pt x="14615" y="28939"/>
                  </a:lnTo>
                  <a:lnTo>
                    <a:pt x="14512" y="27928"/>
                  </a:lnTo>
                  <a:lnTo>
                    <a:pt x="14739" y="27866"/>
                  </a:lnTo>
                  <a:lnTo>
                    <a:pt x="15007" y="27804"/>
                  </a:lnTo>
                  <a:lnTo>
                    <a:pt x="15337" y="27680"/>
                  </a:lnTo>
                  <a:lnTo>
                    <a:pt x="15750" y="27515"/>
                  </a:lnTo>
                  <a:lnTo>
                    <a:pt x="16204" y="27309"/>
                  </a:lnTo>
                  <a:lnTo>
                    <a:pt x="16679" y="27061"/>
                  </a:lnTo>
                  <a:lnTo>
                    <a:pt x="17154" y="26731"/>
                  </a:lnTo>
                  <a:lnTo>
                    <a:pt x="17402" y="26545"/>
                  </a:lnTo>
                  <a:lnTo>
                    <a:pt x="17649" y="26359"/>
                  </a:lnTo>
                  <a:lnTo>
                    <a:pt x="17897" y="26132"/>
                  </a:lnTo>
                  <a:lnTo>
                    <a:pt x="18124" y="25905"/>
                  </a:lnTo>
                  <a:lnTo>
                    <a:pt x="18351" y="25657"/>
                  </a:lnTo>
                  <a:lnTo>
                    <a:pt x="18557" y="25368"/>
                  </a:lnTo>
                  <a:lnTo>
                    <a:pt x="18764" y="25079"/>
                  </a:lnTo>
                  <a:lnTo>
                    <a:pt x="18950" y="24770"/>
                  </a:lnTo>
                  <a:lnTo>
                    <a:pt x="19115" y="24440"/>
                  </a:lnTo>
                  <a:lnTo>
                    <a:pt x="19280" y="24089"/>
                  </a:lnTo>
                  <a:lnTo>
                    <a:pt x="19404" y="23717"/>
                  </a:lnTo>
                  <a:lnTo>
                    <a:pt x="19528" y="23325"/>
                  </a:lnTo>
                  <a:lnTo>
                    <a:pt x="19610" y="22912"/>
                  </a:lnTo>
                  <a:lnTo>
                    <a:pt x="19672" y="22479"/>
                  </a:lnTo>
                  <a:lnTo>
                    <a:pt x="19693" y="22004"/>
                  </a:lnTo>
                  <a:lnTo>
                    <a:pt x="19693" y="21508"/>
                  </a:lnTo>
                  <a:lnTo>
                    <a:pt x="19651" y="20414"/>
                  </a:lnTo>
                  <a:lnTo>
                    <a:pt x="19548" y="19114"/>
                  </a:lnTo>
                  <a:lnTo>
                    <a:pt x="19424" y="17607"/>
                  </a:lnTo>
                  <a:lnTo>
                    <a:pt x="19280" y="15977"/>
                  </a:lnTo>
                  <a:lnTo>
                    <a:pt x="18888" y="12426"/>
                  </a:lnTo>
                  <a:lnTo>
                    <a:pt x="18454" y="8773"/>
                  </a:lnTo>
                  <a:lnTo>
                    <a:pt x="18392" y="8298"/>
                  </a:lnTo>
                  <a:lnTo>
                    <a:pt x="18289" y="7823"/>
                  </a:lnTo>
                  <a:lnTo>
                    <a:pt x="18186" y="7369"/>
                  </a:lnTo>
                  <a:lnTo>
                    <a:pt x="18041" y="6915"/>
                  </a:lnTo>
                  <a:lnTo>
                    <a:pt x="17897" y="6461"/>
                  </a:lnTo>
                  <a:lnTo>
                    <a:pt x="17711" y="6028"/>
                  </a:lnTo>
                  <a:lnTo>
                    <a:pt x="17525" y="5615"/>
                  </a:lnTo>
                  <a:lnTo>
                    <a:pt x="17319" y="5202"/>
                  </a:lnTo>
                  <a:lnTo>
                    <a:pt x="17092" y="4789"/>
                  </a:lnTo>
                  <a:lnTo>
                    <a:pt x="16844" y="4418"/>
                  </a:lnTo>
                  <a:lnTo>
                    <a:pt x="16576" y="4046"/>
                  </a:lnTo>
                  <a:lnTo>
                    <a:pt x="16287" y="3674"/>
                  </a:lnTo>
                  <a:lnTo>
                    <a:pt x="15998" y="3324"/>
                  </a:lnTo>
                  <a:lnTo>
                    <a:pt x="15688" y="2993"/>
                  </a:lnTo>
                  <a:lnTo>
                    <a:pt x="15358" y="2684"/>
                  </a:lnTo>
                  <a:lnTo>
                    <a:pt x="15007" y="2374"/>
                  </a:lnTo>
                  <a:lnTo>
                    <a:pt x="14656" y="2085"/>
                  </a:lnTo>
                  <a:lnTo>
                    <a:pt x="14285" y="1817"/>
                  </a:lnTo>
                  <a:lnTo>
                    <a:pt x="13913" y="1569"/>
                  </a:lnTo>
                  <a:lnTo>
                    <a:pt x="13521" y="1321"/>
                  </a:lnTo>
                  <a:lnTo>
                    <a:pt x="13129" y="1094"/>
                  </a:lnTo>
                  <a:lnTo>
                    <a:pt x="12716" y="909"/>
                  </a:lnTo>
                  <a:lnTo>
                    <a:pt x="12283" y="723"/>
                  </a:lnTo>
                  <a:lnTo>
                    <a:pt x="11849" y="558"/>
                  </a:lnTo>
                  <a:lnTo>
                    <a:pt x="11416" y="413"/>
                  </a:lnTo>
                  <a:lnTo>
                    <a:pt x="10961" y="289"/>
                  </a:lnTo>
                  <a:lnTo>
                    <a:pt x="10507" y="186"/>
                  </a:lnTo>
                  <a:lnTo>
                    <a:pt x="10053" y="104"/>
                  </a:lnTo>
                  <a:lnTo>
                    <a:pt x="9579" y="42"/>
                  </a:lnTo>
                  <a:lnTo>
                    <a:pt x="9104" y="0"/>
                  </a:lnTo>
                  <a:close/>
                </a:path>
              </a:pathLst>
            </a:custGeom>
            <a:solidFill>
              <a:srgbClr val="FF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1774750" y="1508075"/>
              <a:ext cx="179600" cy="81025"/>
            </a:xfrm>
            <a:custGeom>
              <a:rect b="b" l="l" r="r" t="t"/>
              <a:pathLst>
                <a:path extrusionOk="0" h="3241" w="7184">
                  <a:moveTo>
                    <a:pt x="0" y="0"/>
                  </a:moveTo>
                  <a:lnTo>
                    <a:pt x="83" y="165"/>
                  </a:lnTo>
                  <a:lnTo>
                    <a:pt x="207" y="351"/>
                  </a:lnTo>
                  <a:lnTo>
                    <a:pt x="372" y="599"/>
                  </a:lnTo>
                  <a:lnTo>
                    <a:pt x="599" y="888"/>
                  </a:lnTo>
                  <a:lnTo>
                    <a:pt x="867" y="1197"/>
                  </a:lnTo>
                  <a:lnTo>
                    <a:pt x="1198" y="1507"/>
                  </a:lnTo>
                  <a:lnTo>
                    <a:pt x="1590" y="1837"/>
                  </a:lnTo>
                  <a:lnTo>
                    <a:pt x="1817" y="2002"/>
                  </a:lnTo>
                  <a:lnTo>
                    <a:pt x="2044" y="2167"/>
                  </a:lnTo>
                  <a:lnTo>
                    <a:pt x="2312" y="2333"/>
                  </a:lnTo>
                  <a:lnTo>
                    <a:pt x="2581" y="2477"/>
                  </a:lnTo>
                  <a:lnTo>
                    <a:pt x="2870" y="2601"/>
                  </a:lnTo>
                  <a:lnTo>
                    <a:pt x="3159" y="2745"/>
                  </a:lnTo>
                  <a:lnTo>
                    <a:pt x="3489" y="2849"/>
                  </a:lnTo>
                  <a:lnTo>
                    <a:pt x="3819" y="2972"/>
                  </a:lnTo>
                  <a:lnTo>
                    <a:pt x="4170" y="3055"/>
                  </a:lnTo>
                  <a:lnTo>
                    <a:pt x="4542" y="3138"/>
                  </a:lnTo>
                  <a:lnTo>
                    <a:pt x="4934" y="3179"/>
                  </a:lnTo>
                  <a:lnTo>
                    <a:pt x="5347" y="3220"/>
                  </a:lnTo>
                  <a:lnTo>
                    <a:pt x="5780" y="3241"/>
                  </a:lnTo>
                  <a:lnTo>
                    <a:pt x="6234" y="3241"/>
                  </a:lnTo>
                  <a:lnTo>
                    <a:pt x="6709" y="3220"/>
                  </a:lnTo>
                  <a:lnTo>
                    <a:pt x="7184" y="3158"/>
                  </a:lnTo>
                  <a:lnTo>
                    <a:pt x="7060" y="1796"/>
                  </a:lnTo>
                  <a:lnTo>
                    <a:pt x="6915" y="1796"/>
                  </a:lnTo>
                  <a:lnTo>
                    <a:pt x="6482" y="1817"/>
                  </a:lnTo>
                  <a:lnTo>
                    <a:pt x="5801" y="1796"/>
                  </a:lnTo>
                  <a:lnTo>
                    <a:pt x="5388" y="1755"/>
                  </a:lnTo>
                  <a:lnTo>
                    <a:pt x="4913" y="1693"/>
                  </a:lnTo>
                  <a:lnTo>
                    <a:pt x="4418" y="1610"/>
                  </a:lnTo>
                  <a:lnTo>
                    <a:pt x="3860" y="1507"/>
                  </a:lnTo>
                  <a:lnTo>
                    <a:pt x="3282" y="1362"/>
                  </a:lnTo>
                  <a:lnTo>
                    <a:pt x="2663" y="1177"/>
                  </a:lnTo>
                  <a:lnTo>
                    <a:pt x="2023" y="970"/>
                  </a:lnTo>
                  <a:lnTo>
                    <a:pt x="1363" y="702"/>
                  </a:lnTo>
                  <a:lnTo>
                    <a:pt x="682" y="372"/>
                  </a:lnTo>
                  <a:lnTo>
                    <a:pt x="0" y="0"/>
                  </a:lnTo>
                  <a:close/>
                </a:path>
              </a:pathLst>
            </a:custGeom>
            <a:solidFill>
              <a:srgbClr val="FF9A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1746875" y="1135500"/>
              <a:ext cx="82600" cy="25825"/>
            </a:xfrm>
            <a:custGeom>
              <a:rect b="b" l="l" r="r" t="t"/>
              <a:pathLst>
                <a:path extrusionOk="0" h="1033" w="3304">
                  <a:moveTo>
                    <a:pt x="1611" y="0"/>
                  </a:moveTo>
                  <a:lnTo>
                    <a:pt x="1404" y="21"/>
                  </a:lnTo>
                  <a:lnTo>
                    <a:pt x="1198" y="62"/>
                  </a:lnTo>
                  <a:lnTo>
                    <a:pt x="1012" y="124"/>
                  </a:lnTo>
                  <a:lnTo>
                    <a:pt x="847" y="186"/>
                  </a:lnTo>
                  <a:lnTo>
                    <a:pt x="703" y="268"/>
                  </a:lnTo>
                  <a:lnTo>
                    <a:pt x="558" y="351"/>
                  </a:lnTo>
                  <a:lnTo>
                    <a:pt x="310" y="516"/>
                  </a:lnTo>
                  <a:lnTo>
                    <a:pt x="145" y="702"/>
                  </a:lnTo>
                  <a:lnTo>
                    <a:pt x="42" y="846"/>
                  </a:lnTo>
                  <a:lnTo>
                    <a:pt x="1" y="950"/>
                  </a:lnTo>
                  <a:lnTo>
                    <a:pt x="1" y="991"/>
                  </a:lnTo>
                  <a:lnTo>
                    <a:pt x="21" y="1012"/>
                  </a:lnTo>
                  <a:lnTo>
                    <a:pt x="42" y="1032"/>
                  </a:lnTo>
                  <a:lnTo>
                    <a:pt x="83" y="1032"/>
                  </a:lnTo>
                  <a:lnTo>
                    <a:pt x="187" y="991"/>
                  </a:lnTo>
                  <a:lnTo>
                    <a:pt x="538" y="826"/>
                  </a:lnTo>
                  <a:lnTo>
                    <a:pt x="765" y="743"/>
                  </a:lnTo>
                  <a:lnTo>
                    <a:pt x="1012" y="640"/>
                  </a:lnTo>
                  <a:lnTo>
                    <a:pt x="1301" y="578"/>
                  </a:lnTo>
                  <a:lnTo>
                    <a:pt x="1631" y="537"/>
                  </a:lnTo>
                  <a:lnTo>
                    <a:pt x="1962" y="516"/>
                  </a:lnTo>
                  <a:lnTo>
                    <a:pt x="2251" y="557"/>
                  </a:lnTo>
                  <a:lnTo>
                    <a:pt x="2519" y="599"/>
                  </a:lnTo>
                  <a:lnTo>
                    <a:pt x="2767" y="661"/>
                  </a:lnTo>
                  <a:lnTo>
                    <a:pt x="3118" y="764"/>
                  </a:lnTo>
                  <a:lnTo>
                    <a:pt x="3221" y="785"/>
                  </a:lnTo>
                  <a:lnTo>
                    <a:pt x="3262" y="785"/>
                  </a:lnTo>
                  <a:lnTo>
                    <a:pt x="3283" y="764"/>
                  </a:lnTo>
                  <a:lnTo>
                    <a:pt x="3303" y="723"/>
                  </a:lnTo>
                  <a:lnTo>
                    <a:pt x="3283" y="702"/>
                  </a:lnTo>
                  <a:lnTo>
                    <a:pt x="3242" y="599"/>
                  </a:lnTo>
                  <a:lnTo>
                    <a:pt x="3118" y="454"/>
                  </a:lnTo>
                  <a:lnTo>
                    <a:pt x="2932" y="310"/>
                  </a:lnTo>
                  <a:lnTo>
                    <a:pt x="2808" y="248"/>
                  </a:lnTo>
                  <a:lnTo>
                    <a:pt x="2684" y="186"/>
                  </a:lnTo>
                  <a:lnTo>
                    <a:pt x="2540" y="124"/>
                  </a:lnTo>
                  <a:lnTo>
                    <a:pt x="2375" y="62"/>
                  </a:lnTo>
                  <a:lnTo>
                    <a:pt x="2189" y="21"/>
                  </a:lnTo>
                  <a:lnTo>
                    <a:pt x="200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1797450" y="1194325"/>
              <a:ext cx="36150" cy="34600"/>
            </a:xfrm>
            <a:custGeom>
              <a:rect b="b" l="l" r="r" t="t"/>
              <a:pathLst>
                <a:path extrusionOk="0" h="1384" w="1446">
                  <a:moveTo>
                    <a:pt x="682" y="0"/>
                  </a:moveTo>
                  <a:lnTo>
                    <a:pt x="537" y="21"/>
                  </a:lnTo>
                  <a:lnTo>
                    <a:pt x="393" y="83"/>
                  </a:lnTo>
                  <a:lnTo>
                    <a:pt x="290" y="145"/>
                  </a:lnTo>
                  <a:lnTo>
                    <a:pt x="186" y="248"/>
                  </a:lnTo>
                  <a:lnTo>
                    <a:pt x="104" y="351"/>
                  </a:lnTo>
                  <a:lnTo>
                    <a:pt x="42" y="475"/>
                  </a:lnTo>
                  <a:lnTo>
                    <a:pt x="1" y="619"/>
                  </a:lnTo>
                  <a:lnTo>
                    <a:pt x="1" y="764"/>
                  </a:lnTo>
                  <a:lnTo>
                    <a:pt x="21" y="888"/>
                  </a:lnTo>
                  <a:lnTo>
                    <a:pt x="83" y="1012"/>
                  </a:lnTo>
                  <a:lnTo>
                    <a:pt x="166" y="1136"/>
                  </a:lnTo>
                  <a:lnTo>
                    <a:pt x="248" y="1218"/>
                  </a:lnTo>
                  <a:lnTo>
                    <a:pt x="372" y="1301"/>
                  </a:lnTo>
                  <a:lnTo>
                    <a:pt x="496" y="1342"/>
                  </a:lnTo>
                  <a:lnTo>
                    <a:pt x="641" y="1383"/>
                  </a:lnTo>
                  <a:lnTo>
                    <a:pt x="785" y="1383"/>
                  </a:lnTo>
                  <a:lnTo>
                    <a:pt x="930" y="1342"/>
                  </a:lnTo>
                  <a:lnTo>
                    <a:pt x="1053" y="1301"/>
                  </a:lnTo>
                  <a:lnTo>
                    <a:pt x="1177" y="1218"/>
                  </a:lnTo>
                  <a:lnTo>
                    <a:pt x="1280" y="1136"/>
                  </a:lnTo>
                  <a:lnTo>
                    <a:pt x="1363" y="1012"/>
                  </a:lnTo>
                  <a:lnTo>
                    <a:pt x="1404" y="888"/>
                  </a:lnTo>
                  <a:lnTo>
                    <a:pt x="1446" y="764"/>
                  </a:lnTo>
                  <a:lnTo>
                    <a:pt x="1446" y="619"/>
                  </a:lnTo>
                  <a:lnTo>
                    <a:pt x="1425" y="475"/>
                  </a:lnTo>
                  <a:lnTo>
                    <a:pt x="1363" y="351"/>
                  </a:lnTo>
                  <a:lnTo>
                    <a:pt x="1301" y="248"/>
                  </a:lnTo>
                  <a:lnTo>
                    <a:pt x="1198" y="145"/>
                  </a:lnTo>
                  <a:lnTo>
                    <a:pt x="1095" y="83"/>
                  </a:lnTo>
                  <a:lnTo>
                    <a:pt x="950" y="21"/>
                  </a:lnTo>
                  <a:lnTo>
                    <a:pt x="826"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1885700" y="1131875"/>
              <a:ext cx="68650" cy="171875"/>
            </a:xfrm>
            <a:custGeom>
              <a:rect b="b" l="l" r="r" t="t"/>
              <a:pathLst>
                <a:path extrusionOk="0" h="6875" w="2746">
                  <a:moveTo>
                    <a:pt x="21" y="1"/>
                  </a:moveTo>
                  <a:lnTo>
                    <a:pt x="0" y="21"/>
                  </a:lnTo>
                  <a:lnTo>
                    <a:pt x="21" y="83"/>
                  </a:lnTo>
                  <a:lnTo>
                    <a:pt x="83" y="331"/>
                  </a:lnTo>
                  <a:lnTo>
                    <a:pt x="413" y="1239"/>
                  </a:lnTo>
                  <a:lnTo>
                    <a:pt x="929" y="2540"/>
                  </a:lnTo>
                  <a:lnTo>
                    <a:pt x="1590" y="4129"/>
                  </a:lnTo>
                  <a:lnTo>
                    <a:pt x="2271" y="5698"/>
                  </a:lnTo>
                  <a:lnTo>
                    <a:pt x="2353" y="5883"/>
                  </a:lnTo>
                  <a:lnTo>
                    <a:pt x="2415" y="6049"/>
                  </a:lnTo>
                  <a:lnTo>
                    <a:pt x="2436" y="6193"/>
                  </a:lnTo>
                  <a:lnTo>
                    <a:pt x="2436" y="6255"/>
                  </a:lnTo>
                  <a:lnTo>
                    <a:pt x="2436" y="6317"/>
                  </a:lnTo>
                  <a:lnTo>
                    <a:pt x="2415" y="6379"/>
                  </a:lnTo>
                  <a:lnTo>
                    <a:pt x="2374" y="6420"/>
                  </a:lnTo>
                  <a:lnTo>
                    <a:pt x="2271" y="6482"/>
                  </a:lnTo>
                  <a:lnTo>
                    <a:pt x="2147" y="6523"/>
                  </a:lnTo>
                  <a:lnTo>
                    <a:pt x="2003" y="6544"/>
                  </a:lnTo>
                  <a:lnTo>
                    <a:pt x="1012" y="6730"/>
                  </a:lnTo>
                  <a:lnTo>
                    <a:pt x="764" y="6792"/>
                  </a:lnTo>
                  <a:lnTo>
                    <a:pt x="681" y="6812"/>
                  </a:lnTo>
                  <a:lnTo>
                    <a:pt x="661" y="6833"/>
                  </a:lnTo>
                  <a:lnTo>
                    <a:pt x="702" y="6854"/>
                  </a:lnTo>
                  <a:lnTo>
                    <a:pt x="764" y="6874"/>
                  </a:lnTo>
                  <a:lnTo>
                    <a:pt x="1032" y="6854"/>
                  </a:lnTo>
                  <a:lnTo>
                    <a:pt x="2023" y="6792"/>
                  </a:lnTo>
                  <a:lnTo>
                    <a:pt x="2188" y="6771"/>
                  </a:lnTo>
                  <a:lnTo>
                    <a:pt x="2374" y="6730"/>
                  </a:lnTo>
                  <a:lnTo>
                    <a:pt x="2477" y="6668"/>
                  </a:lnTo>
                  <a:lnTo>
                    <a:pt x="2580" y="6606"/>
                  </a:lnTo>
                  <a:lnTo>
                    <a:pt x="2663" y="6503"/>
                  </a:lnTo>
                  <a:lnTo>
                    <a:pt x="2704" y="6399"/>
                  </a:lnTo>
                  <a:lnTo>
                    <a:pt x="2746" y="6276"/>
                  </a:lnTo>
                  <a:lnTo>
                    <a:pt x="2746" y="6172"/>
                  </a:lnTo>
                  <a:lnTo>
                    <a:pt x="2725" y="6069"/>
                  </a:lnTo>
                  <a:lnTo>
                    <a:pt x="2704" y="5966"/>
                  </a:lnTo>
                  <a:lnTo>
                    <a:pt x="2642" y="5760"/>
                  </a:lnTo>
                  <a:lnTo>
                    <a:pt x="2560" y="5574"/>
                  </a:lnTo>
                  <a:lnTo>
                    <a:pt x="1899" y="3984"/>
                  </a:lnTo>
                  <a:lnTo>
                    <a:pt x="1218" y="2416"/>
                  </a:lnTo>
                  <a:lnTo>
                    <a:pt x="640" y="1136"/>
                  </a:lnTo>
                  <a:lnTo>
                    <a:pt x="207" y="290"/>
                  </a:lnTo>
                  <a:lnTo>
                    <a:pt x="83" y="63"/>
                  </a:lnTo>
                  <a:lnTo>
                    <a:pt x="42"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1727275" y="1059125"/>
              <a:ext cx="83100" cy="26850"/>
            </a:xfrm>
            <a:custGeom>
              <a:rect b="b" l="l" r="r" t="t"/>
              <a:pathLst>
                <a:path extrusionOk="0" h="1074" w="3324">
                  <a:moveTo>
                    <a:pt x="1941" y="0"/>
                  </a:moveTo>
                  <a:lnTo>
                    <a:pt x="1569" y="42"/>
                  </a:lnTo>
                  <a:lnTo>
                    <a:pt x="1198" y="124"/>
                  </a:lnTo>
                  <a:lnTo>
                    <a:pt x="867" y="227"/>
                  </a:lnTo>
                  <a:lnTo>
                    <a:pt x="578" y="372"/>
                  </a:lnTo>
                  <a:lnTo>
                    <a:pt x="351" y="537"/>
                  </a:lnTo>
                  <a:lnTo>
                    <a:pt x="186" y="681"/>
                  </a:lnTo>
                  <a:lnTo>
                    <a:pt x="62" y="826"/>
                  </a:lnTo>
                  <a:lnTo>
                    <a:pt x="21" y="929"/>
                  </a:lnTo>
                  <a:lnTo>
                    <a:pt x="0" y="991"/>
                  </a:lnTo>
                  <a:lnTo>
                    <a:pt x="21" y="1012"/>
                  </a:lnTo>
                  <a:lnTo>
                    <a:pt x="42" y="1053"/>
                  </a:lnTo>
                  <a:lnTo>
                    <a:pt x="83" y="1074"/>
                  </a:lnTo>
                  <a:lnTo>
                    <a:pt x="207" y="1074"/>
                  </a:lnTo>
                  <a:lnTo>
                    <a:pt x="372" y="1053"/>
                  </a:lnTo>
                  <a:lnTo>
                    <a:pt x="578" y="1012"/>
                  </a:lnTo>
                  <a:lnTo>
                    <a:pt x="1074" y="908"/>
                  </a:lnTo>
                  <a:lnTo>
                    <a:pt x="1363" y="847"/>
                  </a:lnTo>
                  <a:lnTo>
                    <a:pt x="1672" y="785"/>
                  </a:lnTo>
                  <a:lnTo>
                    <a:pt x="1982" y="743"/>
                  </a:lnTo>
                  <a:lnTo>
                    <a:pt x="2271" y="723"/>
                  </a:lnTo>
                  <a:lnTo>
                    <a:pt x="2787" y="681"/>
                  </a:lnTo>
                  <a:lnTo>
                    <a:pt x="2993" y="661"/>
                  </a:lnTo>
                  <a:lnTo>
                    <a:pt x="3159" y="619"/>
                  </a:lnTo>
                  <a:lnTo>
                    <a:pt x="3262" y="578"/>
                  </a:lnTo>
                  <a:lnTo>
                    <a:pt x="3303" y="537"/>
                  </a:lnTo>
                  <a:lnTo>
                    <a:pt x="3303" y="516"/>
                  </a:lnTo>
                  <a:lnTo>
                    <a:pt x="3324" y="475"/>
                  </a:lnTo>
                  <a:lnTo>
                    <a:pt x="3303" y="434"/>
                  </a:lnTo>
                  <a:lnTo>
                    <a:pt x="3220" y="330"/>
                  </a:lnTo>
                  <a:lnTo>
                    <a:pt x="3076" y="227"/>
                  </a:lnTo>
                  <a:lnTo>
                    <a:pt x="2849" y="145"/>
                  </a:lnTo>
                  <a:lnTo>
                    <a:pt x="2601" y="62"/>
                  </a:lnTo>
                  <a:lnTo>
                    <a:pt x="2292" y="21"/>
                  </a:lnTo>
                  <a:lnTo>
                    <a:pt x="194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1944000" y="1076150"/>
              <a:ext cx="82075" cy="20675"/>
            </a:xfrm>
            <a:custGeom>
              <a:rect b="b" l="l" r="r" t="t"/>
              <a:pathLst>
                <a:path extrusionOk="0" h="827" w="3283">
                  <a:moveTo>
                    <a:pt x="1962" y="0"/>
                  </a:moveTo>
                  <a:lnTo>
                    <a:pt x="1590" y="21"/>
                  </a:lnTo>
                  <a:lnTo>
                    <a:pt x="1219" y="62"/>
                  </a:lnTo>
                  <a:lnTo>
                    <a:pt x="888" y="145"/>
                  </a:lnTo>
                  <a:lnTo>
                    <a:pt x="599" y="248"/>
                  </a:lnTo>
                  <a:lnTo>
                    <a:pt x="372" y="372"/>
                  </a:lnTo>
                  <a:lnTo>
                    <a:pt x="187" y="475"/>
                  </a:lnTo>
                  <a:lnTo>
                    <a:pt x="63" y="599"/>
                  </a:lnTo>
                  <a:lnTo>
                    <a:pt x="1" y="682"/>
                  </a:lnTo>
                  <a:lnTo>
                    <a:pt x="1" y="723"/>
                  </a:lnTo>
                  <a:lnTo>
                    <a:pt x="21" y="764"/>
                  </a:lnTo>
                  <a:lnTo>
                    <a:pt x="42" y="785"/>
                  </a:lnTo>
                  <a:lnTo>
                    <a:pt x="83" y="805"/>
                  </a:lnTo>
                  <a:lnTo>
                    <a:pt x="187" y="826"/>
                  </a:lnTo>
                  <a:lnTo>
                    <a:pt x="352" y="805"/>
                  </a:lnTo>
                  <a:lnTo>
                    <a:pt x="558" y="785"/>
                  </a:lnTo>
                  <a:lnTo>
                    <a:pt x="1053" y="723"/>
                  </a:lnTo>
                  <a:lnTo>
                    <a:pt x="1652" y="661"/>
                  </a:lnTo>
                  <a:lnTo>
                    <a:pt x="2251" y="640"/>
                  </a:lnTo>
                  <a:lnTo>
                    <a:pt x="2746" y="620"/>
                  </a:lnTo>
                  <a:lnTo>
                    <a:pt x="2952" y="620"/>
                  </a:lnTo>
                  <a:lnTo>
                    <a:pt x="3118" y="599"/>
                  </a:lnTo>
                  <a:lnTo>
                    <a:pt x="3221" y="578"/>
                  </a:lnTo>
                  <a:lnTo>
                    <a:pt x="3262" y="558"/>
                  </a:lnTo>
                  <a:lnTo>
                    <a:pt x="3283" y="516"/>
                  </a:lnTo>
                  <a:lnTo>
                    <a:pt x="3283" y="496"/>
                  </a:lnTo>
                  <a:lnTo>
                    <a:pt x="3283" y="455"/>
                  </a:lnTo>
                  <a:lnTo>
                    <a:pt x="3200" y="372"/>
                  </a:lnTo>
                  <a:lnTo>
                    <a:pt x="3056" y="269"/>
                  </a:lnTo>
                  <a:lnTo>
                    <a:pt x="2849" y="186"/>
                  </a:lnTo>
                  <a:lnTo>
                    <a:pt x="2602" y="104"/>
                  </a:lnTo>
                  <a:lnTo>
                    <a:pt x="2292" y="42"/>
                  </a:lnTo>
                  <a:lnTo>
                    <a:pt x="196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1519325" y="1229400"/>
              <a:ext cx="97550" cy="139350"/>
            </a:xfrm>
            <a:custGeom>
              <a:rect b="b" l="l" r="r" t="t"/>
              <a:pathLst>
                <a:path extrusionOk="0" h="5574" w="3902">
                  <a:moveTo>
                    <a:pt x="2271" y="1"/>
                  </a:moveTo>
                  <a:lnTo>
                    <a:pt x="1940" y="21"/>
                  </a:lnTo>
                  <a:lnTo>
                    <a:pt x="1610" y="83"/>
                  </a:lnTo>
                  <a:lnTo>
                    <a:pt x="1445" y="145"/>
                  </a:lnTo>
                  <a:lnTo>
                    <a:pt x="1280" y="207"/>
                  </a:lnTo>
                  <a:lnTo>
                    <a:pt x="1115" y="269"/>
                  </a:lnTo>
                  <a:lnTo>
                    <a:pt x="970" y="352"/>
                  </a:lnTo>
                  <a:lnTo>
                    <a:pt x="826" y="455"/>
                  </a:lnTo>
                  <a:lnTo>
                    <a:pt x="681" y="579"/>
                  </a:lnTo>
                  <a:lnTo>
                    <a:pt x="557" y="703"/>
                  </a:lnTo>
                  <a:lnTo>
                    <a:pt x="434" y="868"/>
                  </a:lnTo>
                  <a:lnTo>
                    <a:pt x="310" y="1033"/>
                  </a:lnTo>
                  <a:lnTo>
                    <a:pt x="227" y="1219"/>
                  </a:lnTo>
                  <a:lnTo>
                    <a:pt x="145" y="1446"/>
                  </a:lnTo>
                  <a:lnTo>
                    <a:pt x="83" y="1673"/>
                  </a:lnTo>
                  <a:lnTo>
                    <a:pt x="41" y="1920"/>
                  </a:lnTo>
                  <a:lnTo>
                    <a:pt x="0" y="2209"/>
                  </a:lnTo>
                  <a:lnTo>
                    <a:pt x="0" y="2498"/>
                  </a:lnTo>
                  <a:lnTo>
                    <a:pt x="0" y="2829"/>
                  </a:lnTo>
                  <a:lnTo>
                    <a:pt x="41" y="3159"/>
                  </a:lnTo>
                  <a:lnTo>
                    <a:pt x="103" y="3469"/>
                  </a:lnTo>
                  <a:lnTo>
                    <a:pt x="165" y="3758"/>
                  </a:lnTo>
                  <a:lnTo>
                    <a:pt x="248" y="4005"/>
                  </a:lnTo>
                  <a:lnTo>
                    <a:pt x="351" y="4232"/>
                  </a:lnTo>
                  <a:lnTo>
                    <a:pt x="475" y="4439"/>
                  </a:lnTo>
                  <a:lnTo>
                    <a:pt x="599" y="4624"/>
                  </a:lnTo>
                  <a:lnTo>
                    <a:pt x="722" y="4790"/>
                  </a:lnTo>
                  <a:lnTo>
                    <a:pt x="867" y="4934"/>
                  </a:lnTo>
                  <a:lnTo>
                    <a:pt x="1032" y="5079"/>
                  </a:lnTo>
                  <a:lnTo>
                    <a:pt x="1197" y="5182"/>
                  </a:lnTo>
                  <a:lnTo>
                    <a:pt x="1362" y="5285"/>
                  </a:lnTo>
                  <a:lnTo>
                    <a:pt x="1527" y="5347"/>
                  </a:lnTo>
                  <a:lnTo>
                    <a:pt x="1693" y="5429"/>
                  </a:lnTo>
                  <a:lnTo>
                    <a:pt x="2044" y="5512"/>
                  </a:lnTo>
                  <a:lnTo>
                    <a:pt x="2394" y="5574"/>
                  </a:lnTo>
                  <a:lnTo>
                    <a:pt x="3055" y="5574"/>
                  </a:lnTo>
                  <a:lnTo>
                    <a:pt x="3323" y="5533"/>
                  </a:lnTo>
                  <a:lnTo>
                    <a:pt x="3550" y="5491"/>
                  </a:lnTo>
                  <a:lnTo>
                    <a:pt x="3736" y="5450"/>
                  </a:lnTo>
                  <a:lnTo>
                    <a:pt x="3860" y="5409"/>
                  </a:lnTo>
                  <a:lnTo>
                    <a:pt x="3901" y="5368"/>
                  </a:lnTo>
                  <a:lnTo>
                    <a:pt x="3468" y="125"/>
                  </a:lnTo>
                  <a:lnTo>
                    <a:pt x="3282" y="83"/>
                  </a:lnTo>
                  <a:lnTo>
                    <a:pt x="3096" y="42"/>
                  </a:lnTo>
                  <a:lnTo>
                    <a:pt x="2849" y="21"/>
                  </a:lnTo>
                  <a:lnTo>
                    <a:pt x="2580" y="1"/>
                  </a:lnTo>
                  <a:close/>
                </a:path>
              </a:pathLst>
            </a:custGeom>
            <a:solidFill>
              <a:srgbClr val="FF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1542525" y="1259850"/>
              <a:ext cx="43900" cy="79500"/>
            </a:xfrm>
            <a:custGeom>
              <a:rect b="b" l="l" r="r" t="t"/>
              <a:pathLst>
                <a:path extrusionOk="0" h="3180" w="1756">
                  <a:moveTo>
                    <a:pt x="785" y="1"/>
                  </a:moveTo>
                  <a:lnTo>
                    <a:pt x="682" y="42"/>
                  </a:lnTo>
                  <a:lnTo>
                    <a:pt x="599" y="83"/>
                  </a:lnTo>
                  <a:lnTo>
                    <a:pt x="496" y="145"/>
                  </a:lnTo>
                  <a:lnTo>
                    <a:pt x="414" y="228"/>
                  </a:lnTo>
                  <a:lnTo>
                    <a:pt x="331" y="310"/>
                  </a:lnTo>
                  <a:lnTo>
                    <a:pt x="269" y="414"/>
                  </a:lnTo>
                  <a:lnTo>
                    <a:pt x="166" y="620"/>
                  </a:lnTo>
                  <a:lnTo>
                    <a:pt x="83" y="868"/>
                  </a:lnTo>
                  <a:lnTo>
                    <a:pt x="42" y="1115"/>
                  </a:lnTo>
                  <a:lnTo>
                    <a:pt x="1" y="1384"/>
                  </a:lnTo>
                  <a:lnTo>
                    <a:pt x="22" y="1652"/>
                  </a:lnTo>
                  <a:lnTo>
                    <a:pt x="63" y="1941"/>
                  </a:lnTo>
                  <a:lnTo>
                    <a:pt x="145" y="2189"/>
                  </a:lnTo>
                  <a:lnTo>
                    <a:pt x="249" y="2436"/>
                  </a:lnTo>
                  <a:lnTo>
                    <a:pt x="372" y="2643"/>
                  </a:lnTo>
                  <a:lnTo>
                    <a:pt x="517" y="2849"/>
                  </a:lnTo>
                  <a:lnTo>
                    <a:pt x="682" y="2994"/>
                  </a:lnTo>
                  <a:lnTo>
                    <a:pt x="868" y="3118"/>
                  </a:lnTo>
                  <a:lnTo>
                    <a:pt x="971" y="3138"/>
                  </a:lnTo>
                  <a:lnTo>
                    <a:pt x="1074" y="3179"/>
                  </a:lnTo>
                  <a:lnTo>
                    <a:pt x="1260" y="3179"/>
                  </a:lnTo>
                  <a:lnTo>
                    <a:pt x="1405" y="3159"/>
                  </a:lnTo>
                  <a:lnTo>
                    <a:pt x="1549" y="3097"/>
                  </a:lnTo>
                  <a:lnTo>
                    <a:pt x="1632" y="3035"/>
                  </a:lnTo>
                  <a:lnTo>
                    <a:pt x="1714" y="2973"/>
                  </a:lnTo>
                  <a:lnTo>
                    <a:pt x="1735" y="2911"/>
                  </a:lnTo>
                  <a:lnTo>
                    <a:pt x="1755" y="2870"/>
                  </a:lnTo>
                  <a:lnTo>
                    <a:pt x="1755" y="2849"/>
                  </a:lnTo>
                  <a:lnTo>
                    <a:pt x="1735" y="2849"/>
                  </a:lnTo>
                  <a:lnTo>
                    <a:pt x="1693" y="2870"/>
                  </a:lnTo>
                  <a:lnTo>
                    <a:pt x="1590" y="2952"/>
                  </a:lnTo>
                  <a:lnTo>
                    <a:pt x="1487" y="2994"/>
                  </a:lnTo>
                  <a:lnTo>
                    <a:pt x="1384" y="3014"/>
                  </a:lnTo>
                  <a:lnTo>
                    <a:pt x="1239" y="3035"/>
                  </a:lnTo>
                  <a:lnTo>
                    <a:pt x="1116" y="2994"/>
                  </a:lnTo>
                  <a:lnTo>
                    <a:pt x="950" y="2932"/>
                  </a:lnTo>
                  <a:lnTo>
                    <a:pt x="827" y="2829"/>
                  </a:lnTo>
                  <a:lnTo>
                    <a:pt x="682" y="2684"/>
                  </a:lnTo>
                  <a:lnTo>
                    <a:pt x="558" y="2519"/>
                  </a:lnTo>
                  <a:lnTo>
                    <a:pt x="455" y="2333"/>
                  </a:lnTo>
                  <a:lnTo>
                    <a:pt x="372" y="2106"/>
                  </a:lnTo>
                  <a:lnTo>
                    <a:pt x="311" y="1879"/>
                  </a:lnTo>
                  <a:lnTo>
                    <a:pt x="269" y="1631"/>
                  </a:lnTo>
                  <a:lnTo>
                    <a:pt x="269" y="1384"/>
                  </a:lnTo>
                  <a:lnTo>
                    <a:pt x="290" y="1157"/>
                  </a:lnTo>
                  <a:lnTo>
                    <a:pt x="331" y="930"/>
                  </a:lnTo>
                  <a:lnTo>
                    <a:pt x="393" y="702"/>
                  </a:lnTo>
                  <a:lnTo>
                    <a:pt x="476" y="517"/>
                  </a:lnTo>
                  <a:lnTo>
                    <a:pt x="579" y="372"/>
                  </a:lnTo>
                  <a:lnTo>
                    <a:pt x="703" y="248"/>
                  </a:lnTo>
                  <a:lnTo>
                    <a:pt x="765" y="207"/>
                  </a:lnTo>
                  <a:lnTo>
                    <a:pt x="827" y="186"/>
                  </a:lnTo>
                  <a:lnTo>
                    <a:pt x="909" y="166"/>
                  </a:lnTo>
                  <a:lnTo>
                    <a:pt x="971" y="166"/>
                  </a:lnTo>
                  <a:lnTo>
                    <a:pt x="1074" y="207"/>
                  </a:lnTo>
                  <a:lnTo>
                    <a:pt x="1157" y="269"/>
                  </a:lnTo>
                  <a:lnTo>
                    <a:pt x="1219" y="331"/>
                  </a:lnTo>
                  <a:lnTo>
                    <a:pt x="1260" y="393"/>
                  </a:lnTo>
                  <a:lnTo>
                    <a:pt x="1260" y="455"/>
                  </a:lnTo>
                  <a:lnTo>
                    <a:pt x="1260" y="496"/>
                  </a:lnTo>
                  <a:lnTo>
                    <a:pt x="1281" y="517"/>
                  </a:lnTo>
                  <a:lnTo>
                    <a:pt x="1301" y="496"/>
                  </a:lnTo>
                  <a:lnTo>
                    <a:pt x="1322" y="455"/>
                  </a:lnTo>
                  <a:lnTo>
                    <a:pt x="1322" y="393"/>
                  </a:lnTo>
                  <a:lnTo>
                    <a:pt x="1322" y="290"/>
                  </a:lnTo>
                  <a:lnTo>
                    <a:pt x="1260" y="186"/>
                  </a:lnTo>
                  <a:lnTo>
                    <a:pt x="1219" y="125"/>
                  </a:lnTo>
                  <a:lnTo>
                    <a:pt x="1157" y="83"/>
                  </a:lnTo>
                  <a:lnTo>
                    <a:pt x="1074" y="42"/>
                  </a:lnTo>
                  <a:lnTo>
                    <a:pt x="992" y="1"/>
                  </a:lnTo>
                  <a:close/>
                </a:path>
              </a:pathLst>
            </a:custGeom>
            <a:solidFill>
              <a:srgbClr val="FF9A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833575" y="1315075"/>
              <a:ext cx="54200" cy="54200"/>
            </a:xfrm>
            <a:custGeom>
              <a:rect b="b" l="l" r="r" t="t"/>
              <a:pathLst>
                <a:path extrusionOk="0" h="2168" w="2168">
                  <a:moveTo>
                    <a:pt x="1" y="0"/>
                  </a:moveTo>
                  <a:lnTo>
                    <a:pt x="1" y="42"/>
                  </a:lnTo>
                  <a:lnTo>
                    <a:pt x="1" y="145"/>
                  </a:lnTo>
                  <a:lnTo>
                    <a:pt x="83" y="475"/>
                  </a:lnTo>
                  <a:lnTo>
                    <a:pt x="166" y="702"/>
                  </a:lnTo>
                  <a:lnTo>
                    <a:pt x="290" y="970"/>
                  </a:lnTo>
                  <a:lnTo>
                    <a:pt x="455" y="1239"/>
                  </a:lnTo>
                  <a:lnTo>
                    <a:pt x="558" y="1363"/>
                  </a:lnTo>
                  <a:lnTo>
                    <a:pt x="682" y="1486"/>
                  </a:lnTo>
                  <a:lnTo>
                    <a:pt x="806" y="1610"/>
                  </a:lnTo>
                  <a:lnTo>
                    <a:pt x="929" y="1714"/>
                  </a:lnTo>
                  <a:lnTo>
                    <a:pt x="1198" y="1899"/>
                  </a:lnTo>
                  <a:lnTo>
                    <a:pt x="1466" y="2023"/>
                  </a:lnTo>
                  <a:lnTo>
                    <a:pt x="1693" y="2106"/>
                  </a:lnTo>
                  <a:lnTo>
                    <a:pt x="1900" y="2147"/>
                  </a:lnTo>
                  <a:lnTo>
                    <a:pt x="2044" y="2168"/>
                  </a:lnTo>
                  <a:lnTo>
                    <a:pt x="2147" y="2147"/>
                  </a:lnTo>
                  <a:lnTo>
                    <a:pt x="2168" y="2126"/>
                  </a:lnTo>
                  <a:lnTo>
                    <a:pt x="2147" y="2106"/>
                  </a:lnTo>
                  <a:lnTo>
                    <a:pt x="2065" y="2044"/>
                  </a:lnTo>
                  <a:lnTo>
                    <a:pt x="1755" y="1899"/>
                  </a:lnTo>
                  <a:lnTo>
                    <a:pt x="1569" y="1796"/>
                  </a:lnTo>
                  <a:lnTo>
                    <a:pt x="1342" y="1672"/>
                  </a:lnTo>
                  <a:lnTo>
                    <a:pt x="1115" y="1507"/>
                  </a:lnTo>
                  <a:lnTo>
                    <a:pt x="888" y="1301"/>
                  </a:lnTo>
                  <a:lnTo>
                    <a:pt x="702" y="1053"/>
                  </a:lnTo>
                  <a:lnTo>
                    <a:pt x="537" y="826"/>
                  </a:lnTo>
                  <a:lnTo>
                    <a:pt x="269" y="392"/>
                  </a:lnTo>
                  <a:lnTo>
                    <a:pt x="104" y="104"/>
                  </a:lnTo>
                  <a:lnTo>
                    <a:pt x="42" y="21"/>
                  </a:lnTo>
                  <a:lnTo>
                    <a:pt x="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1950725" y="1120525"/>
              <a:ext cx="82575" cy="25825"/>
            </a:xfrm>
            <a:custGeom>
              <a:rect b="b" l="l" r="r" t="t"/>
              <a:pathLst>
                <a:path extrusionOk="0" h="1033" w="3303">
                  <a:moveTo>
                    <a:pt x="1796" y="1"/>
                  </a:moveTo>
                  <a:lnTo>
                    <a:pt x="1589" y="21"/>
                  </a:lnTo>
                  <a:lnTo>
                    <a:pt x="1404" y="42"/>
                  </a:lnTo>
                  <a:lnTo>
                    <a:pt x="1197" y="83"/>
                  </a:lnTo>
                  <a:lnTo>
                    <a:pt x="1012" y="145"/>
                  </a:lnTo>
                  <a:lnTo>
                    <a:pt x="846" y="207"/>
                  </a:lnTo>
                  <a:lnTo>
                    <a:pt x="702" y="290"/>
                  </a:lnTo>
                  <a:lnTo>
                    <a:pt x="557" y="372"/>
                  </a:lnTo>
                  <a:lnTo>
                    <a:pt x="310" y="537"/>
                  </a:lnTo>
                  <a:lnTo>
                    <a:pt x="145" y="702"/>
                  </a:lnTo>
                  <a:lnTo>
                    <a:pt x="41" y="847"/>
                  </a:lnTo>
                  <a:lnTo>
                    <a:pt x="0" y="971"/>
                  </a:lnTo>
                  <a:lnTo>
                    <a:pt x="0" y="1012"/>
                  </a:lnTo>
                  <a:lnTo>
                    <a:pt x="21" y="1033"/>
                  </a:lnTo>
                  <a:lnTo>
                    <a:pt x="83" y="1033"/>
                  </a:lnTo>
                  <a:lnTo>
                    <a:pt x="186" y="1012"/>
                  </a:lnTo>
                  <a:lnTo>
                    <a:pt x="537" y="847"/>
                  </a:lnTo>
                  <a:lnTo>
                    <a:pt x="764" y="744"/>
                  </a:lnTo>
                  <a:lnTo>
                    <a:pt x="1012" y="661"/>
                  </a:lnTo>
                  <a:lnTo>
                    <a:pt x="1301" y="578"/>
                  </a:lnTo>
                  <a:lnTo>
                    <a:pt x="1631" y="537"/>
                  </a:lnTo>
                  <a:lnTo>
                    <a:pt x="1961" y="537"/>
                  </a:lnTo>
                  <a:lnTo>
                    <a:pt x="2250" y="558"/>
                  </a:lnTo>
                  <a:lnTo>
                    <a:pt x="2518" y="620"/>
                  </a:lnTo>
                  <a:lnTo>
                    <a:pt x="2766" y="682"/>
                  </a:lnTo>
                  <a:lnTo>
                    <a:pt x="3117" y="785"/>
                  </a:lnTo>
                  <a:lnTo>
                    <a:pt x="3261" y="785"/>
                  </a:lnTo>
                  <a:lnTo>
                    <a:pt x="3282" y="764"/>
                  </a:lnTo>
                  <a:lnTo>
                    <a:pt x="3303" y="744"/>
                  </a:lnTo>
                  <a:lnTo>
                    <a:pt x="3282" y="702"/>
                  </a:lnTo>
                  <a:lnTo>
                    <a:pt x="3241" y="599"/>
                  </a:lnTo>
                  <a:lnTo>
                    <a:pt x="3117" y="475"/>
                  </a:lnTo>
                  <a:lnTo>
                    <a:pt x="2931" y="331"/>
                  </a:lnTo>
                  <a:lnTo>
                    <a:pt x="2807" y="269"/>
                  </a:lnTo>
                  <a:lnTo>
                    <a:pt x="2683" y="186"/>
                  </a:lnTo>
                  <a:lnTo>
                    <a:pt x="2539" y="145"/>
                  </a:lnTo>
                  <a:lnTo>
                    <a:pt x="2374" y="83"/>
                  </a:lnTo>
                  <a:lnTo>
                    <a:pt x="2188" y="42"/>
                  </a:lnTo>
                  <a:lnTo>
                    <a:pt x="2002" y="21"/>
                  </a:lnTo>
                  <a:lnTo>
                    <a:pt x="1796"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985300" y="1182975"/>
              <a:ext cx="36125" cy="34600"/>
            </a:xfrm>
            <a:custGeom>
              <a:rect b="b" l="l" r="r" t="t"/>
              <a:pathLst>
                <a:path extrusionOk="0" h="1384" w="1445">
                  <a:moveTo>
                    <a:pt x="661" y="0"/>
                  </a:moveTo>
                  <a:lnTo>
                    <a:pt x="516" y="21"/>
                  </a:lnTo>
                  <a:lnTo>
                    <a:pt x="392" y="83"/>
                  </a:lnTo>
                  <a:lnTo>
                    <a:pt x="268" y="165"/>
                  </a:lnTo>
                  <a:lnTo>
                    <a:pt x="165" y="248"/>
                  </a:lnTo>
                  <a:lnTo>
                    <a:pt x="83" y="351"/>
                  </a:lnTo>
                  <a:lnTo>
                    <a:pt x="41" y="475"/>
                  </a:lnTo>
                  <a:lnTo>
                    <a:pt x="0" y="619"/>
                  </a:lnTo>
                  <a:lnTo>
                    <a:pt x="0" y="764"/>
                  </a:lnTo>
                  <a:lnTo>
                    <a:pt x="21" y="888"/>
                  </a:lnTo>
                  <a:lnTo>
                    <a:pt x="62" y="1032"/>
                  </a:lnTo>
                  <a:lnTo>
                    <a:pt x="145" y="1135"/>
                  </a:lnTo>
                  <a:lnTo>
                    <a:pt x="248" y="1218"/>
                  </a:lnTo>
                  <a:lnTo>
                    <a:pt x="351" y="1301"/>
                  </a:lnTo>
                  <a:lnTo>
                    <a:pt x="475" y="1362"/>
                  </a:lnTo>
                  <a:lnTo>
                    <a:pt x="619" y="1383"/>
                  </a:lnTo>
                  <a:lnTo>
                    <a:pt x="764" y="1383"/>
                  </a:lnTo>
                  <a:lnTo>
                    <a:pt x="908" y="1362"/>
                  </a:lnTo>
                  <a:lnTo>
                    <a:pt x="1053" y="1301"/>
                  </a:lnTo>
                  <a:lnTo>
                    <a:pt x="1156" y="1218"/>
                  </a:lnTo>
                  <a:lnTo>
                    <a:pt x="1259" y="1135"/>
                  </a:lnTo>
                  <a:lnTo>
                    <a:pt x="1342" y="1012"/>
                  </a:lnTo>
                  <a:lnTo>
                    <a:pt x="1404" y="888"/>
                  </a:lnTo>
                  <a:lnTo>
                    <a:pt x="1424" y="764"/>
                  </a:lnTo>
                  <a:lnTo>
                    <a:pt x="1445" y="619"/>
                  </a:lnTo>
                  <a:lnTo>
                    <a:pt x="1404" y="475"/>
                  </a:lnTo>
                  <a:lnTo>
                    <a:pt x="1362" y="351"/>
                  </a:lnTo>
                  <a:lnTo>
                    <a:pt x="1280" y="248"/>
                  </a:lnTo>
                  <a:lnTo>
                    <a:pt x="1197" y="145"/>
                  </a:lnTo>
                  <a:lnTo>
                    <a:pt x="1073" y="83"/>
                  </a:lnTo>
                  <a:lnTo>
                    <a:pt x="950" y="21"/>
                  </a:lnTo>
                  <a:lnTo>
                    <a:pt x="80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1496100" y="762400"/>
              <a:ext cx="639375" cy="495925"/>
            </a:xfrm>
            <a:custGeom>
              <a:rect b="b" l="l" r="r" t="t"/>
              <a:pathLst>
                <a:path extrusionOk="0" h="19837" w="25575">
                  <a:moveTo>
                    <a:pt x="17504" y="1"/>
                  </a:moveTo>
                  <a:lnTo>
                    <a:pt x="17194" y="21"/>
                  </a:lnTo>
                  <a:lnTo>
                    <a:pt x="16864" y="42"/>
                  </a:lnTo>
                  <a:lnTo>
                    <a:pt x="16554" y="104"/>
                  </a:lnTo>
                  <a:lnTo>
                    <a:pt x="16245" y="186"/>
                  </a:lnTo>
                  <a:lnTo>
                    <a:pt x="15935" y="289"/>
                  </a:lnTo>
                  <a:lnTo>
                    <a:pt x="15646" y="434"/>
                  </a:lnTo>
                  <a:lnTo>
                    <a:pt x="15357" y="578"/>
                  </a:lnTo>
                  <a:lnTo>
                    <a:pt x="15089" y="744"/>
                  </a:lnTo>
                  <a:lnTo>
                    <a:pt x="14841" y="950"/>
                  </a:lnTo>
                  <a:lnTo>
                    <a:pt x="14594" y="1156"/>
                  </a:lnTo>
                  <a:lnTo>
                    <a:pt x="14387" y="1383"/>
                  </a:lnTo>
                  <a:lnTo>
                    <a:pt x="14181" y="1631"/>
                  </a:lnTo>
                  <a:lnTo>
                    <a:pt x="14119" y="1487"/>
                  </a:lnTo>
                  <a:lnTo>
                    <a:pt x="14057" y="1322"/>
                  </a:lnTo>
                  <a:lnTo>
                    <a:pt x="13954" y="1177"/>
                  </a:lnTo>
                  <a:lnTo>
                    <a:pt x="13830" y="1053"/>
                  </a:lnTo>
                  <a:lnTo>
                    <a:pt x="13706" y="929"/>
                  </a:lnTo>
                  <a:lnTo>
                    <a:pt x="13582" y="826"/>
                  </a:lnTo>
                  <a:lnTo>
                    <a:pt x="13438" y="723"/>
                  </a:lnTo>
                  <a:lnTo>
                    <a:pt x="13273" y="661"/>
                  </a:lnTo>
                  <a:lnTo>
                    <a:pt x="13107" y="578"/>
                  </a:lnTo>
                  <a:lnTo>
                    <a:pt x="12942" y="537"/>
                  </a:lnTo>
                  <a:lnTo>
                    <a:pt x="12612" y="455"/>
                  </a:lnTo>
                  <a:lnTo>
                    <a:pt x="12261" y="413"/>
                  </a:lnTo>
                  <a:lnTo>
                    <a:pt x="11931" y="413"/>
                  </a:lnTo>
                  <a:lnTo>
                    <a:pt x="11394" y="434"/>
                  </a:lnTo>
                  <a:lnTo>
                    <a:pt x="10857" y="517"/>
                  </a:lnTo>
                  <a:lnTo>
                    <a:pt x="10321" y="620"/>
                  </a:lnTo>
                  <a:lnTo>
                    <a:pt x="9805" y="785"/>
                  </a:lnTo>
                  <a:lnTo>
                    <a:pt x="9309" y="991"/>
                  </a:lnTo>
                  <a:lnTo>
                    <a:pt x="8835" y="1239"/>
                  </a:lnTo>
                  <a:lnTo>
                    <a:pt x="8381" y="1507"/>
                  </a:lnTo>
                  <a:lnTo>
                    <a:pt x="7947" y="1838"/>
                  </a:lnTo>
                  <a:lnTo>
                    <a:pt x="7741" y="2023"/>
                  </a:lnTo>
                  <a:lnTo>
                    <a:pt x="7534" y="2209"/>
                  </a:lnTo>
                  <a:lnTo>
                    <a:pt x="7328" y="2416"/>
                  </a:lnTo>
                  <a:lnTo>
                    <a:pt x="7142" y="2622"/>
                  </a:lnTo>
                  <a:lnTo>
                    <a:pt x="6956" y="2849"/>
                  </a:lnTo>
                  <a:lnTo>
                    <a:pt x="6791" y="3076"/>
                  </a:lnTo>
                  <a:lnTo>
                    <a:pt x="6482" y="3551"/>
                  </a:lnTo>
                  <a:lnTo>
                    <a:pt x="6089" y="3551"/>
                  </a:lnTo>
                  <a:lnTo>
                    <a:pt x="5697" y="3592"/>
                  </a:lnTo>
                  <a:lnTo>
                    <a:pt x="5305" y="3654"/>
                  </a:lnTo>
                  <a:lnTo>
                    <a:pt x="4892" y="3737"/>
                  </a:lnTo>
                  <a:lnTo>
                    <a:pt x="4521" y="3840"/>
                  </a:lnTo>
                  <a:lnTo>
                    <a:pt x="4128" y="3964"/>
                  </a:lnTo>
                  <a:lnTo>
                    <a:pt x="3757" y="4108"/>
                  </a:lnTo>
                  <a:lnTo>
                    <a:pt x="3385" y="4273"/>
                  </a:lnTo>
                  <a:lnTo>
                    <a:pt x="3034" y="4459"/>
                  </a:lnTo>
                  <a:lnTo>
                    <a:pt x="2704" y="4665"/>
                  </a:lnTo>
                  <a:lnTo>
                    <a:pt x="2374" y="4892"/>
                  </a:lnTo>
                  <a:lnTo>
                    <a:pt x="2044" y="5140"/>
                  </a:lnTo>
                  <a:lnTo>
                    <a:pt x="1755" y="5409"/>
                  </a:lnTo>
                  <a:lnTo>
                    <a:pt x="1466" y="5698"/>
                  </a:lnTo>
                  <a:lnTo>
                    <a:pt x="1197" y="5986"/>
                  </a:lnTo>
                  <a:lnTo>
                    <a:pt x="950" y="6317"/>
                  </a:lnTo>
                  <a:lnTo>
                    <a:pt x="826" y="6503"/>
                  </a:lnTo>
                  <a:lnTo>
                    <a:pt x="702" y="6730"/>
                  </a:lnTo>
                  <a:lnTo>
                    <a:pt x="578" y="6957"/>
                  </a:lnTo>
                  <a:lnTo>
                    <a:pt x="475" y="7204"/>
                  </a:lnTo>
                  <a:lnTo>
                    <a:pt x="392" y="7452"/>
                  </a:lnTo>
                  <a:lnTo>
                    <a:pt x="289" y="7720"/>
                  </a:lnTo>
                  <a:lnTo>
                    <a:pt x="227" y="7989"/>
                  </a:lnTo>
                  <a:lnTo>
                    <a:pt x="165" y="8257"/>
                  </a:lnTo>
                  <a:lnTo>
                    <a:pt x="62" y="8856"/>
                  </a:lnTo>
                  <a:lnTo>
                    <a:pt x="0" y="9475"/>
                  </a:lnTo>
                  <a:lnTo>
                    <a:pt x="0" y="10135"/>
                  </a:lnTo>
                  <a:lnTo>
                    <a:pt x="21" y="10796"/>
                  </a:lnTo>
                  <a:lnTo>
                    <a:pt x="103" y="11498"/>
                  </a:lnTo>
                  <a:lnTo>
                    <a:pt x="227" y="12199"/>
                  </a:lnTo>
                  <a:lnTo>
                    <a:pt x="392" y="12901"/>
                  </a:lnTo>
                  <a:lnTo>
                    <a:pt x="599" y="13624"/>
                  </a:lnTo>
                  <a:lnTo>
                    <a:pt x="867" y="14326"/>
                  </a:lnTo>
                  <a:lnTo>
                    <a:pt x="1177" y="15027"/>
                  </a:lnTo>
                  <a:lnTo>
                    <a:pt x="1342" y="15378"/>
                  </a:lnTo>
                  <a:lnTo>
                    <a:pt x="1528" y="15729"/>
                  </a:lnTo>
                  <a:lnTo>
                    <a:pt x="1734" y="16080"/>
                  </a:lnTo>
                  <a:lnTo>
                    <a:pt x="1940" y="16410"/>
                  </a:lnTo>
                  <a:lnTo>
                    <a:pt x="2663" y="18743"/>
                  </a:lnTo>
                  <a:lnTo>
                    <a:pt x="3096" y="18701"/>
                  </a:lnTo>
                  <a:lnTo>
                    <a:pt x="3489" y="18701"/>
                  </a:lnTo>
                  <a:lnTo>
                    <a:pt x="3674" y="18743"/>
                  </a:lnTo>
                  <a:lnTo>
                    <a:pt x="3860" y="18784"/>
                  </a:lnTo>
                  <a:lnTo>
                    <a:pt x="4025" y="18846"/>
                  </a:lnTo>
                  <a:lnTo>
                    <a:pt x="4190" y="18949"/>
                  </a:lnTo>
                  <a:lnTo>
                    <a:pt x="4376" y="19094"/>
                  </a:lnTo>
                  <a:lnTo>
                    <a:pt x="4562" y="19279"/>
                  </a:lnTo>
                  <a:lnTo>
                    <a:pt x="4727" y="19465"/>
                  </a:lnTo>
                  <a:lnTo>
                    <a:pt x="4913" y="19630"/>
                  </a:lnTo>
                  <a:lnTo>
                    <a:pt x="5016" y="19713"/>
                  </a:lnTo>
                  <a:lnTo>
                    <a:pt x="5099" y="19754"/>
                  </a:lnTo>
                  <a:lnTo>
                    <a:pt x="5202" y="19795"/>
                  </a:lnTo>
                  <a:lnTo>
                    <a:pt x="5326" y="19837"/>
                  </a:lnTo>
                  <a:lnTo>
                    <a:pt x="5553" y="19837"/>
                  </a:lnTo>
                  <a:lnTo>
                    <a:pt x="5677" y="19795"/>
                  </a:lnTo>
                  <a:lnTo>
                    <a:pt x="5821" y="19734"/>
                  </a:lnTo>
                  <a:lnTo>
                    <a:pt x="5904" y="19672"/>
                  </a:lnTo>
                  <a:lnTo>
                    <a:pt x="5966" y="19610"/>
                  </a:lnTo>
                  <a:lnTo>
                    <a:pt x="6110" y="19465"/>
                  </a:lnTo>
                  <a:lnTo>
                    <a:pt x="6213" y="19259"/>
                  </a:lnTo>
                  <a:lnTo>
                    <a:pt x="6316" y="19032"/>
                  </a:lnTo>
                  <a:lnTo>
                    <a:pt x="6420" y="18805"/>
                  </a:lnTo>
                  <a:lnTo>
                    <a:pt x="6502" y="18557"/>
                  </a:lnTo>
                  <a:lnTo>
                    <a:pt x="6605" y="18165"/>
                  </a:lnTo>
                  <a:lnTo>
                    <a:pt x="6709" y="17608"/>
                  </a:lnTo>
                  <a:lnTo>
                    <a:pt x="6791" y="17071"/>
                  </a:lnTo>
                  <a:lnTo>
                    <a:pt x="6874" y="16514"/>
                  </a:lnTo>
                  <a:lnTo>
                    <a:pt x="6936" y="15956"/>
                  </a:lnTo>
                  <a:lnTo>
                    <a:pt x="6977" y="15399"/>
                  </a:lnTo>
                  <a:lnTo>
                    <a:pt x="6998" y="14842"/>
                  </a:lnTo>
                  <a:lnTo>
                    <a:pt x="7018" y="14284"/>
                  </a:lnTo>
                  <a:lnTo>
                    <a:pt x="7018" y="13727"/>
                  </a:lnTo>
                  <a:lnTo>
                    <a:pt x="7018" y="13149"/>
                  </a:lnTo>
                  <a:lnTo>
                    <a:pt x="6977" y="12592"/>
                  </a:lnTo>
                  <a:lnTo>
                    <a:pt x="6936" y="12034"/>
                  </a:lnTo>
                  <a:lnTo>
                    <a:pt x="6874" y="11477"/>
                  </a:lnTo>
                  <a:lnTo>
                    <a:pt x="6812" y="10940"/>
                  </a:lnTo>
                  <a:lnTo>
                    <a:pt x="6729" y="10383"/>
                  </a:lnTo>
                  <a:lnTo>
                    <a:pt x="6626" y="9826"/>
                  </a:lnTo>
                  <a:lnTo>
                    <a:pt x="6502" y="9289"/>
                  </a:lnTo>
                  <a:lnTo>
                    <a:pt x="6688" y="9021"/>
                  </a:lnTo>
                  <a:lnTo>
                    <a:pt x="6915" y="8794"/>
                  </a:lnTo>
                  <a:lnTo>
                    <a:pt x="7121" y="8546"/>
                  </a:lnTo>
                  <a:lnTo>
                    <a:pt x="7369" y="8340"/>
                  </a:lnTo>
                  <a:lnTo>
                    <a:pt x="7596" y="8133"/>
                  </a:lnTo>
                  <a:lnTo>
                    <a:pt x="7864" y="7927"/>
                  </a:lnTo>
                  <a:lnTo>
                    <a:pt x="8112" y="7741"/>
                  </a:lnTo>
                  <a:lnTo>
                    <a:pt x="8381" y="7555"/>
                  </a:lnTo>
                  <a:lnTo>
                    <a:pt x="8381" y="7555"/>
                  </a:lnTo>
                  <a:lnTo>
                    <a:pt x="8339" y="7638"/>
                  </a:lnTo>
                  <a:lnTo>
                    <a:pt x="8876" y="7369"/>
                  </a:lnTo>
                  <a:lnTo>
                    <a:pt x="9433" y="7142"/>
                  </a:lnTo>
                  <a:lnTo>
                    <a:pt x="10011" y="6915"/>
                  </a:lnTo>
                  <a:lnTo>
                    <a:pt x="10280" y="6833"/>
                  </a:lnTo>
                  <a:lnTo>
                    <a:pt x="10569" y="6750"/>
                  </a:lnTo>
                  <a:lnTo>
                    <a:pt x="10857" y="6688"/>
                  </a:lnTo>
                  <a:lnTo>
                    <a:pt x="11146" y="6626"/>
                  </a:lnTo>
                  <a:lnTo>
                    <a:pt x="11435" y="6606"/>
                  </a:lnTo>
                  <a:lnTo>
                    <a:pt x="11724" y="6585"/>
                  </a:lnTo>
                  <a:lnTo>
                    <a:pt x="12013" y="6606"/>
                  </a:lnTo>
                  <a:lnTo>
                    <a:pt x="12302" y="6647"/>
                  </a:lnTo>
                  <a:lnTo>
                    <a:pt x="12591" y="6688"/>
                  </a:lnTo>
                  <a:lnTo>
                    <a:pt x="12860" y="6791"/>
                  </a:lnTo>
                  <a:lnTo>
                    <a:pt x="13087" y="6874"/>
                  </a:lnTo>
                  <a:lnTo>
                    <a:pt x="13293" y="6977"/>
                  </a:lnTo>
                  <a:lnTo>
                    <a:pt x="13479" y="7080"/>
                  </a:lnTo>
                  <a:lnTo>
                    <a:pt x="13665" y="7204"/>
                  </a:lnTo>
                  <a:lnTo>
                    <a:pt x="14036" y="7473"/>
                  </a:lnTo>
                  <a:lnTo>
                    <a:pt x="14387" y="7782"/>
                  </a:lnTo>
                  <a:lnTo>
                    <a:pt x="14717" y="8113"/>
                  </a:lnTo>
                  <a:lnTo>
                    <a:pt x="15048" y="8422"/>
                  </a:lnTo>
                  <a:lnTo>
                    <a:pt x="15378" y="8752"/>
                  </a:lnTo>
                  <a:lnTo>
                    <a:pt x="15708" y="9083"/>
                  </a:lnTo>
                  <a:lnTo>
                    <a:pt x="16038" y="9351"/>
                  </a:lnTo>
                  <a:lnTo>
                    <a:pt x="16389" y="9619"/>
                  </a:lnTo>
                  <a:lnTo>
                    <a:pt x="16740" y="9846"/>
                  </a:lnTo>
                  <a:lnTo>
                    <a:pt x="17091" y="10073"/>
                  </a:lnTo>
                  <a:lnTo>
                    <a:pt x="17463" y="10280"/>
                  </a:lnTo>
                  <a:lnTo>
                    <a:pt x="17855" y="10445"/>
                  </a:lnTo>
                  <a:lnTo>
                    <a:pt x="18226" y="10610"/>
                  </a:lnTo>
                  <a:lnTo>
                    <a:pt x="18619" y="10755"/>
                  </a:lnTo>
                  <a:lnTo>
                    <a:pt x="19031" y="10858"/>
                  </a:lnTo>
                  <a:lnTo>
                    <a:pt x="19424" y="10961"/>
                  </a:lnTo>
                  <a:lnTo>
                    <a:pt x="19836" y="11044"/>
                  </a:lnTo>
                  <a:lnTo>
                    <a:pt x="20249" y="11106"/>
                  </a:lnTo>
                  <a:lnTo>
                    <a:pt x="20683" y="11147"/>
                  </a:lnTo>
                  <a:lnTo>
                    <a:pt x="21116" y="11167"/>
                  </a:lnTo>
                  <a:lnTo>
                    <a:pt x="21529" y="11167"/>
                  </a:lnTo>
                  <a:lnTo>
                    <a:pt x="21962" y="11147"/>
                  </a:lnTo>
                  <a:lnTo>
                    <a:pt x="22066" y="11725"/>
                  </a:lnTo>
                  <a:lnTo>
                    <a:pt x="22128" y="12365"/>
                  </a:lnTo>
                  <a:lnTo>
                    <a:pt x="22272" y="13706"/>
                  </a:lnTo>
                  <a:lnTo>
                    <a:pt x="22417" y="15027"/>
                  </a:lnTo>
                  <a:lnTo>
                    <a:pt x="22499" y="15667"/>
                  </a:lnTo>
                  <a:lnTo>
                    <a:pt x="22582" y="16245"/>
                  </a:lnTo>
                  <a:lnTo>
                    <a:pt x="23572" y="13706"/>
                  </a:lnTo>
                  <a:lnTo>
                    <a:pt x="23572" y="13727"/>
                  </a:lnTo>
                  <a:lnTo>
                    <a:pt x="23676" y="13438"/>
                  </a:lnTo>
                  <a:lnTo>
                    <a:pt x="23779" y="13170"/>
                  </a:lnTo>
                  <a:lnTo>
                    <a:pt x="23800" y="13108"/>
                  </a:lnTo>
                  <a:lnTo>
                    <a:pt x="23800" y="13087"/>
                  </a:lnTo>
                  <a:lnTo>
                    <a:pt x="23944" y="12901"/>
                  </a:lnTo>
                  <a:lnTo>
                    <a:pt x="24089" y="12674"/>
                  </a:lnTo>
                  <a:lnTo>
                    <a:pt x="24274" y="12365"/>
                  </a:lnTo>
                  <a:lnTo>
                    <a:pt x="24481" y="12034"/>
                  </a:lnTo>
                  <a:lnTo>
                    <a:pt x="24605" y="11849"/>
                  </a:lnTo>
                  <a:lnTo>
                    <a:pt x="24708" y="11663"/>
                  </a:lnTo>
                  <a:lnTo>
                    <a:pt x="24790" y="11456"/>
                  </a:lnTo>
                  <a:lnTo>
                    <a:pt x="24873" y="11271"/>
                  </a:lnTo>
                  <a:lnTo>
                    <a:pt x="24914" y="11064"/>
                  </a:lnTo>
                  <a:lnTo>
                    <a:pt x="24976" y="10837"/>
                  </a:lnTo>
                  <a:lnTo>
                    <a:pt x="24997" y="10631"/>
                  </a:lnTo>
                  <a:lnTo>
                    <a:pt x="25017" y="10424"/>
                  </a:lnTo>
                  <a:lnTo>
                    <a:pt x="25017" y="10197"/>
                  </a:lnTo>
                  <a:lnTo>
                    <a:pt x="25017" y="9991"/>
                  </a:lnTo>
                  <a:lnTo>
                    <a:pt x="24976" y="9764"/>
                  </a:lnTo>
                  <a:lnTo>
                    <a:pt x="24935" y="9557"/>
                  </a:lnTo>
                  <a:lnTo>
                    <a:pt x="24894" y="9351"/>
                  </a:lnTo>
                  <a:lnTo>
                    <a:pt x="24811" y="9145"/>
                  </a:lnTo>
                  <a:lnTo>
                    <a:pt x="24728" y="8959"/>
                  </a:lnTo>
                  <a:lnTo>
                    <a:pt x="24646" y="8752"/>
                  </a:lnTo>
                  <a:lnTo>
                    <a:pt x="24832" y="8587"/>
                  </a:lnTo>
                  <a:lnTo>
                    <a:pt x="24997" y="8381"/>
                  </a:lnTo>
                  <a:lnTo>
                    <a:pt x="25141" y="8174"/>
                  </a:lnTo>
                  <a:lnTo>
                    <a:pt x="25265" y="7947"/>
                  </a:lnTo>
                  <a:lnTo>
                    <a:pt x="25368" y="7720"/>
                  </a:lnTo>
                  <a:lnTo>
                    <a:pt x="25451" y="7473"/>
                  </a:lnTo>
                  <a:lnTo>
                    <a:pt x="25513" y="7225"/>
                  </a:lnTo>
                  <a:lnTo>
                    <a:pt x="25554" y="6957"/>
                  </a:lnTo>
                  <a:lnTo>
                    <a:pt x="25575" y="6709"/>
                  </a:lnTo>
                  <a:lnTo>
                    <a:pt x="25554" y="6441"/>
                  </a:lnTo>
                  <a:lnTo>
                    <a:pt x="25533" y="6193"/>
                  </a:lnTo>
                  <a:lnTo>
                    <a:pt x="25492" y="5925"/>
                  </a:lnTo>
                  <a:lnTo>
                    <a:pt x="25410" y="5677"/>
                  </a:lnTo>
                  <a:lnTo>
                    <a:pt x="25327" y="5450"/>
                  </a:lnTo>
                  <a:lnTo>
                    <a:pt x="25203" y="5223"/>
                  </a:lnTo>
                  <a:lnTo>
                    <a:pt x="25059" y="4996"/>
                  </a:lnTo>
                  <a:lnTo>
                    <a:pt x="24894" y="4789"/>
                  </a:lnTo>
                  <a:lnTo>
                    <a:pt x="24708" y="4624"/>
                  </a:lnTo>
                  <a:lnTo>
                    <a:pt x="24522" y="4459"/>
                  </a:lnTo>
                  <a:lnTo>
                    <a:pt x="24295" y="4315"/>
                  </a:lnTo>
                  <a:lnTo>
                    <a:pt x="24068" y="4191"/>
                  </a:lnTo>
                  <a:lnTo>
                    <a:pt x="23841" y="4087"/>
                  </a:lnTo>
                  <a:lnTo>
                    <a:pt x="23593" y="4005"/>
                  </a:lnTo>
                  <a:lnTo>
                    <a:pt x="23345" y="3943"/>
                  </a:lnTo>
                  <a:lnTo>
                    <a:pt x="23077" y="3902"/>
                  </a:lnTo>
                  <a:lnTo>
                    <a:pt x="22829" y="3881"/>
                  </a:lnTo>
                  <a:lnTo>
                    <a:pt x="22561" y="3902"/>
                  </a:lnTo>
                  <a:lnTo>
                    <a:pt x="22313" y="3922"/>
                  </a:lnTo>
                  <a:lnTo>
                    <a:pt x="22066" y="3964"/>
                  </a:lnTo>
                  <a:lnTo>
                    <a:pt x="21818" y="4046"/>
                  </a:lnTo>
                  <a:lnTo>
                    <a:pt x="21570" y="4149"/>
                  </a:lnTo>
                  <a:lnTo>
                    <a:pt x="21343" y="4273"/>
                  </a:lnTo>
                  <a:lnTo>
                    <a:pt x="21364" y="3943"/>
                  </a:lnTo>
                  <a:lnTo>
                    <a:pt x="21343" y="3633"/>
                  </a:lnTo>
                  <a:lnTo>
                    <a:pt x="21302" y="3324"/>
                  </a:lnTo>
                  <a:lnTo>
                    <a:pt x="21219" y="2993"/>
                  </a:lnTo>
                  <a:lnTo>
                    <a:pt x="21137" y="2705"/>
                  </a:lnTo>
                  <a:lnTo>
                    <a:pt x="21013" y="2395"/>
                  </a:lnTo>
                  <a:lnTo>
                    <a:pt x="20868" y="2106"/>
                  </a:lnTo>
                  <a:lnTo>
                    <a:pt x="20703" y="1838"/>
                  </a:lnTo>
                  <a:lnTo>
                    <a:pt x="20518" y="1569"/>
                  </a:lnTo>
                  <a:lnTo>
                    <a:pt x="20332" y="1322"/>
                  </a:lnTo>
                  <a:lnTo>
                    <a:pt x="20105" y="1095"/>
                  </a:lnTo>
                  <a:lnTo>
                    <a:pt x="19857" y="867"/>
                  </a:lnTo>
                  <a:lnTo>
                    <a:pt x="19609" y="682"/>
                  </a:lnTo>
                  <a:lnTo>
                    <a:pt x="19341" y="517"/>
                  </a:lnTo>
                  <a:lnTo>
                    <a:pt x="19052" y="351"/>
                  </a:lnTo>
                  <a:lnTo>
                    <a:pt x="18763" y="228"/>
                  </a:lnTo>
                  <a:lnTo>
                    <a:pt x="18453" y="145"/>
                  </a:lnTo>
                  <a:lnTo>
                    <a:pt x="18144" y="62"/>
                  </a:lnTo>
                  <a:lnTo>
                    <a:pt x="17834" y="21"/>
                  </a:lnTo>
                  <a:lnTo>
                    <a:pt x="17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2099325" y="1067375"/>
              <a:ext cx="550" cy="550"/>
            </a:xfrm>
            <a:custGeom>
              <a:rect b="b" l="l" r="r" t="t"/>
              <a:pathLst>
                <a:path extrusionOk="0" h="22" w="22">
                  <a:moveTo>
                    <a:pt x="21" y="21"/>
                  </a:moveTo>
                  <a:lnTo>
                    <a:pt x="1" y="0"/>
                  </a:lnTo>
                  <a:lnTo>
                    <a:pt x="1" y="0"/>
                  </a:lnTo>
                  <a:lnTo>
                    <a:pt x="21" y="2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1918200" y="895025"/>
              <a:ext cx="152775" cy="93425"/>
            </a:xfrm>
            <a:custGeom>
              <a:rect b="b" l="l" r="r" t="t"/>
              <a:pathLst>
                <a:path extrusionOk="0" h="3737" w="6111">
                  <a:moveTo>
                    <a:pt x="6007" y="0"/>
                  </a:moveTo>
                  <a:lnTo>
                    <a:pt x="6028" y="83"/>
                  </a:lnTo>
                  <a:lnTo>
                    <a:pt x="6049" y="310"/>
                  </a:lnTo>
                  <a:lnTo>
                    <a:pt x="6069" y="475"/>
                  </a:lnTo>
                  <a:lnTo>
                    <a:pt x="6049" y="681"/>
                  </a:lnTo>
                  <a:lnTo>
                    <a:pt x="6007" y="909"/>
                  </a:lnTo>
                  <a:lnTo>
                    <a:pt x="5904" y="1156"/>
                  </a:lnTo>
                  <a:lnTo>
                    <a:pt x="5842" y="1280"/>
                  </a:lnTo>
                  <a:lnTo>
                    <a:pt x="5780" y="1404"/>
                  </a:lnTo>
                  <a:lnTo>
                    <a:pt x="5677" y="1507"/>
                  </a:lnTo>
                  <a:lnTo>
                    <a:pt x="5574" y="1631"/>
                  </a:lnTo>
                  <a:lnTo>
                    <a:pt x="5450" y="1734"/>
                  </a:lnTo>
                  <a:lnTo>
                    <a:pt x="5306" y="1817"/>
                  </a:lnTo>
                  <a:lnTo>
                    <a:pt x="5140" y="1899"/>
                  </a:lnTo>
                  <a:lnTo>
                    <a:pt x="4975" y="1961"/>
                  </a:lnTo>
                  <a:lnTo>
                    <a:pt x="4789" y="1982"/>
                  </a:lnTo>
                  <a:lnTo>
                    <a:pt x="4604" y="2003"/>
                  </a:lnTo>
                  <a:lnTo>
                    <a:pt x="4418" y="2003"/>
                  </a:lnTo>
                  <a:lnTo>
                    <a:pt x="4212" y="1961"/>
                  </a:lnTo>
                  <a:lnTo>
                    <a:pt x="4026" y="1899"/>
                  </a:lnTo>
                  <a:lnTo>
                    <a:pt x="3840" y="1817"/>
                  </a:lnTo>
                  <a:lnTo>
                    <a:pt x="3654" y="1714"/>
                  </a:lnTo>
                  <a:lnTo>
                    <a:pt x="3510" y="1569"/>
                  </a:lnTo>
                  <a:lnTo>
                    <a:pt x="3499" y="1579"/>
                  </a:lnTo>
                  <a:lnTo>
                    <a:pt x="3499" y="1579"/>
                  </a:lnTo>
                  <a:lnTo>
                    <a:pt x="3489" y="1569"/>
                  </a:lnTo>
                  <a:lnTo>
                    <a:pt x="3407" y="1652"/>
                  </a:lnTo>
                  <a:lnTo>
                    <a:pt x="3486" y="1722"/>
                  </a:lnTo>
                  <a:lnTo>
                    <a:pt x="3530" y="1775"/>
                  </a:lnTo>
                  <a:lnTo>
                    <a:pt x="3613" y="1920"/>
                  </a:lnTo>
                  <a:lnTo>
                    <a:pt x="3675" y="2085"/>
                  </a:lnTo>
                  <a:lnTo>
                    <a:pt x="3716" y="2271"/>
                  </a:lnTo>
                  <a:lnTo>
                    <a:pt x="3716" y="2498"/>
                  </a:lnTo>
                  <a:lnTo>
                    <a:pt x="3654" y="2746"/>
                  </a:lnTo>
                  <a:lnTo>
                    <a:pt x="3572" y="2952"/>
                  </a:lnTo>
                  <a:lnTo>
                    <a:pt x="3448" y="3138"/>
                  </a:lnTo>
                  <a:lnTo>
                    <a:pt x="3283" y="3303"/>
                  </a:lnTo>
                  <a:lnTo>
                    <a:pt x="3097" y="3427"/>
                  </a:lnTo>
                  <a:lnTo>
                    <a:pt x="2890" y="3509"/>
                  </a:lnTo>
                  <a:lnTo>
                    <a:pt x="2684" y="3571"/>
                  </a:lnTo>
                  <a:lnTo>
                    <a:pt x="2478" y="3613"/>
                  </a:lnTo>
                  <a:lnTo>
                    <a:pt x="2065" y="3613"/>
                  </a:lnTo>
                  <a:lnTo>
                    <a:pt x="1879" y="3592"/>
                  </a:lnTo>
                  <a:lnTo>
                    <a:pt x="1693" y="3551"/>
                  </a:lnTo>
                  <a:lnTo>
                    <a:pt x="1528" y="3489"/>
                  </a:lnTo>
                  <a:lnTo>
                    <a:pt x="1198" y="3365"/>
                  </a:lnTo>
                  <a:lnTo>
                    <a:pt x="930" y="3220"/>
                  </a:lnTo>
                  <a:lnTo>
                    <a:pt x="682" y="3076"/>
                  </a:lnTo>
                  <a:lnTo>
                    <a:pt x="310" y="2808"/>
                  </a:lnTo>
                  <a:lnTo>
                    <a:pt x="83" y="2642"/>
                  </a:lnTo>
                  <a:lnTo>
                    <a:pt x="1" y="2601"/>
                  </a:lnTo>
                  <a:lnTo>
                    <a:pt x="1" y="2601"/>
                  </a:lnTo>
                  <a:lnTo>
                    <a:pt x="63" y="2663"/>
                  </a:lnTo>
                  <a:lnTo>
                    <a:pt x="290" y="2849"/>
                  </a:lnTo>
                  <a:lnTo>
                    <a:pt x="641" y="3138"/>
                  </a:lnTo>
                  <a:lnTo>
                    <a:pt x="888" y="3282"/>
                  </a:lnTo>
                  <a:lnTo>
                    <a:pt x="1177" y="3447"/>
                  </a:lnTo>
                  <a:lnTo>
                    <a:pt x="1487" y="3592"/>
                  </a:lnTo>
                  <a:lnTo>
                    <a:pt x="1673" y="3633"/>
                  </a:lnTo>
                  <a:lnTo>
                    <a:pt x="1858" y="3695"/>
                  </a:lnTo>
                  <a:lnTo>
                    <a:pt x="2065" y="3716"/>
                  </a:lnTo>
                  <a:lnTo>
                    <a:pt x="2271" y="3736"/>
                  </a:lnTo>
                  <a:lnTo>
                    <a:pt x="2498" y="3716"/>
                  </a:lnTo>
                  <a:lnTo>
                    <a:pt x="2705" y="3674"/>
                  </a:lnTo>
                  <a:lnTo>
                    <a:pt x="2932" y="3613"/>
                  </a:lnTo>
                  <a:lnTo>
                    <a:pt x="3159" y="3530"/>
                  </a:lnTo>
                  <a:lnTo>
                    <a:pt x="3345" y="3385"/>
                  </a:lnTo>
                  <a:lnTo>
                    <a:pt x="3530" y="3220"/>
                  </a:lnTo>
                  <a:lnTo>
                    <a:pt x="3613" y="3117"/>
                  </a:lnTo>
                  <a:lnTo>
                    <a:pt x="3675" y="3014"/>
                  </a:lnTo>
                  <a:lnTo>
                    <a:pt x="3737" y="2890"/>
                  </a:lnTo>
                  <a:lnTo>
                    <a:pt x="3778" y="2766"/>
                  </a:lnTo>
                  <a:lnTo>
                    <a:pt x="3819" y="2642"/>
                  </a:lnTo>
                  <a:lnTo>
                    <a:pt x="3840" y="2519"/>
                  </a:lnTo>
                  <a:lnTo>
                    <a:pt x="3840" y="2395"/>
                  </a:lnTo>
                  <a:lnTo>
                    <a:pt x="3840" y="2250"/>
                  </a:lnTo>
                  <a:lnTo>
                    <a:pt x="3799" y="2064"/>
                  </a:lnTo>
                  <a:lnTo>
                    <a:pt x="3744" y="1901"/>
                  </a:lnTo>
                  <a:lnTo>
                    <a:pt x="3744" y="1901"/>
                  </a:lnTo>
                  <a:lnTo>
                    <a:pt x="3778" y="1920"/>
                  </a:lnTo>
                  <a:lnTo>
                    <a:pt x="3984" y="2023"/>
                  </a:lnTo>
                  <a:lnTo>
                    <a:pt x="4191" y="2085"/>
                  </a:lnTo>
                  <a:lnTo>
                    <a:pt x="4397" y="2106"/>
                  </a:lnTo>
                  <a:lnTo>
                    <a:pt x="4810" y="2106"/>
                  </a:lnTo>
                  <a:lnTo>
                    <a:pt x="4996" y="2064"/>
                  </a:lnTo>
                  <a:lnTo>
                    <a:pt x="5182" y="2003"/>
                  </a:lnTo>
                  <a:lnTo>
                    <a:pt x="5347" y="1920"/>
                  </a:lnTo>
                  <a:lnTo>
                    <a:pt x="5491" y="1817"/>
                  </a:lnTo>
                  <a:lnTo>
                    <a:pt x="5636" y="1693"/>
                  </a:lnTo>
                  <a:lnTo>
                    <a:pt x="5739" y="1569"/>
                  </a:lnTo>
                  <a:lnTo>
                    <a:pt x="5842" y="1445"/>
                  </a:lnTo>
                  <a:lnTo>
                    <a:pt x="5925" y="1321"/>
                  </a:lnTo>
                  <a:lnTo>
                    <a:pt x="5987" y="1177"/>
                  </a:lnTo>
                  <a:lnTo>
                    <a:pt x="6069" y="929"/>
                  </a:lnTo>
                  <a:lnTo>
                    <a:pt x="6111" y="681"/>
                  </a:lnTo>
                  <a:lnTo>
                    <a:pt x="6111" y="475"/>
                  </a:lnTo>
                  <a:lnTo>
                    <a:pt x="6111" y="310"/>
                  </a:lnTo>
                  <a:lnTo>
                    <a:pt x="6069" y="165"/>
                  </a:lnTo>
                  <a:lnTo>
                    <a:pt x="6049" y="62"/>
                  </a:lnTo>
                  <a:lnTo>
                    <a:pt x="6007" y="0"/>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1862475" y="807800"/>
              <a:ext cx="108400" cy="99625"/>
            </a:xfrm>
            <a:custGeom>
              <a:rect b="b" l="l" r="r" t="t"/>
              <a:pathLst>
                <a:path extrusionOk="0" h="3985" w="4336">
                  <a:moveTo>
                    <a:pt x="3221" y="1"/>
                  </a:moveTo>
                  <a:lnTo>
                    <a:pt x="3303" y="63"/>
                  </a:lnTo>
                  <a:lnTo>
                    <a:pt x="3489" y="187"/>
                  </a:lnTo>
                  <a:lnTo>
                    <a:pt x="3633" y="290"/>
                  </a:lnTo>
                  <a:lnTo>
                    <a:pt x="3778" y="434"/>
                  </a:lnTo>
                  <a:lnTo>
                    <a:pt x="3943" y="620"/>
                  </a:lnTo>
                  <a:lnTo>
                    <a:pt x="4087" y="847"/>
                  </a:lnTo>
                  <a:lnTo>
                    <a:pt x="4129" y="971"/>
                  </a:lnTo>
                  <a:lnTo>
                    <a:pt x="4191" y="1116"/>
                  </a:lnTo>
                  <a:lnTo>
                    <a:pt x="4211" y="1260"/>
                  </a:lnTo>
                  <a:lnTo>
                    <a:pt x="4232" y="1425"/>
                  </a:lnTo>
                  <a:lnTo>
                    <a:pt x="4232" y="1570"/>
                  </a:lnTo>
                  <a:lnTo>
                    <a:pt x="4191" y="1755"/>
                  </a:lnTo>
                  <a:lnTo>
                    <a:pt x="4149" y="1921"/>
                  </a:lnTo>
                  <a:lnTo>
                    <a:pt x="4087" y="2065"/>
                  </a:lnTo>
                  <a:lnTo>
                    <a:pt x="3984" y="2230"/>
                  </a:lnTo>
                  <a:lnTo>
                    <a:pt x="3860" y="2354"/>
                  </a:lnTo>
                  <a:lnTo>
                    <a:pt x="3695" y="2478"/>
                  </a:lnTo>
                  <a:lnTo>
                    <a:pt x="3530" y="2540"/>
                  </a:lnTo>
                  <a:lnTo>
                    <a:pt x="3344" y="2581"/>
                  </a:lnTo>
                  <a:lnTo>
                    <a:pt x="3138" y="2602"/>
                  </a:lnTo>
                  <a:lnTo>
                    <a:pt x="2952" y="2560"/>
                  </a:lnTo>
                  <a:lnTo>
                    <a:pt x="2766" y="2478"/>
                  </a:lnTo>
                  <a:lnTo>
                    <a:pt x="2643" y="2416"/>
                  </a:lnTo>
                  <a:lnTo>
                    <a:pt x="2560" y="2333"/>
                  </a:lnTo>
                  <a:lnTo>
                    <a:pt x="2230" y="1983"/>
                  </a:lnTo>
                  <a:lnTo>
                    <a:pt x="2457" y="2395"/>
                  </a:lnTo>
                  <a:lnTo>
                    <a:pt x="2539" y="2581"/>
                  </a:lnTo>
                  <a:lnTo>
                    <a:pt x="2560" y="2767"/>
                  </a:lnTo>
                  <a:lnTo>
                    <a:pt x="2560" y="2953"/>
                  </a:lnTo>
                  <a:lnTo>
                    <a:pt x="2519" y="3118"/>
                  </a:lnTo>
                  <a:lnTo>
                    <a:pt x="2457" y="3304"/>
                  </a:lnTo>
                  <a:lnTo>
                    <a:pt x="2354" y="3448"/>
                  </a:lnTo>
                  <a:lnTo>
                    <a:pt x="2250" y="3572"/>
                  </a:lnTo>
                  <a:lnTo>
                    <a:pt x="2106" y="3675"/>
                  </a:lnTo>
                  <a:lnTo>
                    <a:pt x="1961" y="3758"/>
                  </a:lnTo>
                  <a:lnTo>
                    <a:pt x="1817" y="3820"/>
                  </a:lnTo>
                  <a:lnTo>
                    <a:pt x="1652" y="3861"/>
                  </a:lnTo>
                  <a:lnTo>
                    <a:pt x="1507" y="3882"/>
                  </a:lnTo>
                  <a:lnTo>
                    <a:pt x="1218" y="3882"/>
                  </a:lnTo>
                  <a:lnTo>
                    <a:pt x="1074" y="3861"/>
                  </a:lnTo>
                  <a:lnTo>
                    <a:pt x="950" y="3820"/>
                  </a:lnTo>
                  <a:lnTo>
                    <a:pt x="723" y="3737"/>
                  </a:lnTo>
                  <a:lnTo>
                    <a:pt x="516" y="3634"/>
                  </a:lnTo>
                  <a:lnTo>
                    <a:pt x="351" y="3531"/>
                  </a:lnTo>
                  <a:lnTo>
                    <a:pt x="228" y="3448"/>
                  </a:lnTo>
                  <a:lnTo>
                    <a:pt x="62" y="3304"/>
                  </a:lnTo>
                  <a:lnTo>
                    <a:pt x="0" y="3242"/>
                  </a:lnTo>
                  <a:lnTo>
                    <a:pt x="42" y="3304"/>
                  </a:lnTo>
                  <a:lnTo>
                    <a:pt x="207" y="3469"/>
                  </a:lnTo>
                  <a:lnTo>
                    <a:pt x="331" y="3572"/>
                  </a:lnTo>
                  <a:lnTo>
                    <a:pt x="496" y="3696"/>
                  </a:lnTo>
                  <a:lnTo>
                    <a:pt x="682" y="3799"/>
                  </a:lnTo>
                  <a:lnTo>
                    <a:pt x="929" y="3902"/>
                  </a:lnTo>
                  <a:lnTo>
                    <a:pt x="1053" y="3943"/>
                  </a:lnTo>
                  <a:lnTo>
                    <a:pt x="1198" y="3964"/>
                  </a:lnTo>
                  <a:lnTo>
                    <a:pt x="1363" y="3985"/>
                  </a:lnTo>
                  <a:lnTo>
                    <a:pt x="1507" y="3985"/>
                  </a:lnTo>
                  <a:lnTo>
                    <a:pt x="1672" y="3964"/>
                  </a:lnTo>
                  <a:lnTo>
                    <a:pt x="1838" y="3923"/>
                  </a:lnTo>
                  <a:lnTo>
                    <a:pt x="2003" y="3861"/>
                  </a:lnTo>
                  <a:lnTo>
                    <a:pt x="2168" y="3758"/>
                  </a:lnTo>
                  <a:lnTo>
                    <a:pt x="2312" y="3654"/>
                  </a:lnTo>
                  <a:lnTo>
                    <a:pt x="2457" y="3510"/>
                  </a:lnTo>
                  <a:lnTo>
                    <a:pt x="2560" y="3345"/>
                  </a:lnTo>
                  <a:lnTo>
                    <a:pt x="2643" y="3159"/>
                  </a:lnTo>
                  <a:lnTo>
                    <a:pt x="2684" y="2953"/>
                  </a:lnTo>
                  <a:lnTo>
                    <a:pt x="2684" y="2746"/>
                  </a:lnTo>
                  <a:lnTo>
                    <a:pt x="2665" y="2555"/>
                  </a:lnTo>
                  <a:lnTo>
                    <a:pt x="2665" y="2555"/>
                  </a:lnTo>
                  <a:lnTo>
                    <a:pt x="2704" y="2581"/>
                  </a:lnTo>
                  <a:lnTo>
                    <a:pt x="2808" y="2643"/>
                  </a:lnTo>
                  <a:lnTo>
                    <a:pt x="2911" y="2684"/>
                  </a:lnTo>
                  <a:lnTo>
                    <a:pt x="3138" y="2705"/>
                  </a:lnTo>
                  <a:lnTo>
                    <a:pt x="3344" y="2705"/>
                  </a:lnTo>
                  <a:lnTo>
                    <a:pt x="3571" y="2664"/>
                  </a:lnTo>
                  <a:lnTo>
                    <a:pt x="3757" y="2560"/>
                  </a:lnTo>
                  <a:lnTo>
                    <a:pt x="3922" y="2437"/>
                  </a:lnTo>
                  <a:lnTo>
                    <a:pt x="4067" y="2292"/>
                  </a:lnTo>
                  <a:lnTo>
                    <a:pt x="4170" y="2127"/>
                  </a:lnTo>
                  <a:lnTo>
                    <a:pt x="4253" y="1941"/>
                  </a:lnTo>
                  <a:lnTo>
                    <a:pt x="4314" y="1776"/>
                  </a:lnTo>
                  <a:lnTo>
                    <a:pt x="4335" y="1590"/>
                  </a:lnTo>
                  <a:lnTo>
                    <a:pt x="4335" y="1405"/>
                  </a:lnTo>
                  <a:lnTo>
                    <a:pt x="4314" y="1239"/>
                  </a:lnTo>
                  <a:lnTo>
                    <a:pt x="4273" y="1074"/>
                  </a:lnTo>
                  <a:lnTo>
                    <a:pt x="4211" y="930"/>
                  </a:lnTo>
                  <a:lnTo>
                    <a:pt x="4149" y="806"/>
                  </a:lnTo>
                  <a:lnTo>
                    <a:pt x="4005" y="579"/>
                  </a:lnTo>
                  <a:lnTo>
                    <a:pt x="3840" y="393"/>
                  </a:lnTo>
                  <a:lnTo>
                    <a:pt x="3675" y="249"/>
                  </a:lnTo>
                  <a:lnTo>
                    <a:pt x="3530" y="145"/>
                  </a:lnTo>
                  <a:lnTo>
                    <a:pt x="3303" y="42"/>
                  </a:lnTo>
                  <a:lnTo>
                    <a:pt x="3221" y="1"/>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2230400" y="4992300"/>
              <a:ext cx="597600" cy="468075"/>
            </a:xfrm>
            <a:custGeom>
              <a:rect b="b" l="l" r="r" t="t"/>
              <a:pathLst>
                <a:path extrusionOk="0" h="18723" w="23904">
                  <a:moveTo>
                    <a:pt x="372" y="1"/>
                  </a:moveTo>
                  <a:lnTo>
                    <a:pt x="1" y="18165"/>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2230400" y="4992300"/>
              <a:ext cx="597600" cy="468075"/>
            </a:xfrm>
            <a:custGeom>
              <a:rect b="b" l="l" r="r" t="t"/>
              <a:pathLst>
                <a:path extrusionOk="0" fill="none" h="18723" w="23904">
                  <a:moveTo>
                    <a:pt x="372" y="1"/>
                  </a:moveTo>
                  <a:lnTo>
                    <a:pt x="1" y="18165"/>
                  </a:lnTo>
                  <a:lnTo>
                    <a:pt x="23903" y="18722"/>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2317100" y="5261150"/>
              <a:ext cx="46975" cy="43900"/>
            </a:xfrm>
            <a:custGeom>
              <a:rect b="b" l="l" r="r" t="t"/>
              <a:pathLst>
                <a:path extrusionOk="0" h="1756" w="1879">
                  <a:moveTo>
                    <a:pt x="909" y="1"/>
                  </a:moveTo>
                  <a:lnTo>
                    <a:pt x="764" y="22"/>
                  </a:lnTo>
                  <a:lnTo>
                    <a:pt x="640" y="63"/>
                  </a:lnTo>
                  <a:lnTo>
                    <a:pt x="496" y="125"/>
                  </a:lnTo>
                  <a:lnTo>
                    <a:pt x="351" y="228"/>
                  </a:lnTo>
                  <a:lnTo>
                    <a:pt x="227" y="331"/>
                  </a:lnTo>
                  <a:lnTo>
                    <a:pt x="145" y="455"/>
                  </a:lnTo>
                  <a:lnTo>
                    <a:pt x="62" y="600"/>
                  </a:lnTo>
                  <a:lnTo>
                    <a:pt x="21" y="765"/>
                  </a:lnTo>
                  <a:lnTo>
                    <a:pt x="0" y="909"/>
                  </a:lnTo>
                  <a:lnTo>
                    <a:pt x="21" y="1074"/>
                  </a:lnTo>
                  <a:lnTo>
                    <a:pt x="62" y="1219"/>
                  </a:lnTo>
                  <a:lnTo>
                    <a:pt x="145" y="1343"/>
                  </a:lnTo>
                  <a:lnTo>
                    <a:pt x="248" y="1466"/>
                  </a:lnTo>
                  <a:lnTo>
                    <a:pt x="351" y="1570"/>
                  </a:lnTo>
                  <a:lnTo>
                    <a:pt x="475" y="1652"/>
                  </a:lnTo>
                  <a:lnTo>
                    <a:pt x="620" y="1714"/>
                  </a:lnTo>
                  <a:lnTo>
                    <a:pt x="785" y="1735"/>
                  </a:lnTo>
                  <a:lnTo>
                    <a:pt x="929" y="175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776" y="517"/>
                  </a:lnTo>
                  <a:lnTo>
                    <a:pt x="1693" y="393"/>
                  </a:lnTo>
                  <a:lnTo>
                    <a:pt x="1590" y="290"/>
                  </a:lnTo>
                  <a:lnTo>
                    <a:pt x="1487" y="187"/>
                  </a:lnTo>
                  <a:lnTo>
                    <a:pt x="1342" y="104"/>
                  </a:lnTo>
                  <a:lnTo>
                    <a:pt x="1198" y="42"/>
                  </a:lnTo>
                  <a:lnTo>
                    <a:pt x="1053" y="22"/>
                  </a:lnTo>
                  <a:lnTo>
                    <a:pt x="9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335150" y="5262200"/>
              <a:ext cx="25" cy="25"/>
            </a:xfrm>
            <a:custGeom>
              <a:rect b="b" l="l" r="r" t="t"/>
              <a:pathLst>
                <a:path extrusionOk="0" fill="none" h="1" w="1">
                  <a:moveTo>
                    <a:pt x="1" y="0"/>
                  </a:move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317100" y="5261150"/>
              <a:ext cx="46975" cy="43900"/>
            </a:xfrm>
            <a:custGeom>
              <a:rect b="b" l="l" r="r" t="t"/>
              <a:pathLst>
                <a:path extrusionOk="0" fill="none" h="1756" w="1879">
                  <a:moveTo>
                    <a:pt x="909" y="1"/>
                  </a:moveTo>
                  <a:lnTo>
                    <a:pt x="909" y="1"/>
                  </a:lnTo>
                  <a:lnTo>
                    <a:pt x="764" y="22"/>
                  </a:lnTo>
                  <a:lnTo>
                    <a:pt x="640" y="63"/>
                  </a:lnTo>
                  <a:lnTo>
                    <a:pt x="640" y="63"/>
                  </a:lnTo>
                  <a:lnTo>
                    <a:pt x="496" y="125"/>
                  </a:lnTo>
                  <a:lnTo>
                    <a:pt x="351" y="228"/>
                  </a:lnTo>
                  <a:lnTo>
                    <a:pt x="227" y="331"/>
                  </a:lnTo>
                  <a:lnTo>
                    <a:pt x="145" y="455"/>
                  </a:lnTo>
                  <a:lnTo>
                    <a:pt x="62" y="600"/>
                  </a:lnTo>
                  <a:lnTo>
                    <a:pt x="21" y="765"/>
                  </a:lnTo>
                  <a:lnTo>
                    <a:pt x="0" y="909"/>
                  </a:lnTo>
                  <a:lnTo>
                    <a:pt x="21" y="1074"/>
                  </a:lnTo>
                  <a:lnTo>
                    <a:pt x="21" y="1074"/>
                  </a:lnTo>
                  <a:lnTo>
                    <a:pt x="62" y="1219"/>
                  </a:lnTo>
                  <a:lnTo>
                    <a:pt x="145" y="1343"/>
                  </a:lnTo>
                  <a:lnTo>
                    <a:pt x="248" y="1466"/>
                  </a:lnTo>
                  <a:lnTo>
                    <a:pt x="351" y="1570"/>
                  </a:lnTo>
                  <a:lnTo>
                    <a:pt x="475" y="1652"/>
                  </a:lnTo>
                  <a:lnTo>
                    <a:pt x="620" y="1714"/>
                  </a:lnTo>
                  <a:lnTo>
                    <a:pt x="785" y="1735"/>
                  </a:lnTo>
                  <a:lnTo>
                    <a:pt x="929" y="1755"/>
                  </a:lnTo>
                  <a:lnTo>
                    <a:pt x="929" y="1755"/>
                  </a:lnTo>
                  <a:lnTo>
                    <a:pt x="1115" y="173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837" y="641"/>
                  </a:lnTo>
                  <a:lnTo>
                    <a:pt x="1776" y="517"/>
                  </a:lnTo>
                  <a:lnTo>
                    <a:pt x="1693" y="393"/>
                  </a:lnTo>
                  <a:lnTo>
                    <a:pt x="1590" y="290"/>
                  </a:lnTo>
                  <a:lnTo>
                    <a:pt x="1487" y="187"/>
                  </a:lnTo>
                  <a:lnTo>
                    <a:pt x="1342" y="104"/>
                  </a:lnTo>
                  <a:lnTo>
                    <a:pt x="1198" y="42"/>
                  </a:lnTo>
                  <a:lnTo>
                    <a:pt x="1053" y="22"/>
                  </a:lnTo>
                  <a:lnTo>
                    <a:pt x="90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809900" y="5433525"/>
              <a:ext cx="18100" cy="24275"/>
            </a:xfrm>
            <a:custGeom>
              <a:rect b="b" l="l" r="r" t="t"/>
              <a:pathLst>
                <a:path extrusionOk="0" h="971" w="724">
                  <a:moveTo>
                    <a:pt x="1" y="0"/>
                  </a:moveTo>
                  <a:lnTo>
                    <a:pt x="248" y="268"/>
                  </a:lnTo>
                  <a:lnTo>
                    <a:pt x="476" y="516"/>
                  </a:lnTo>
                  <a:lnTo>
                    <a:pt x="620" y="743"/>
                  </a:lnTo>
                  <a:lnTo>
                    <a:pt x="661" y="846"/>
                  </a:lnTo>
                  <a:lnTo>
                    <a:pt x="703" y="970"/>
                  </a:lnTo>
                  <a:lnTo>
                    <a:pt x="723" y="970"/>
                  </a:lnTo>
                  <a:lnTo>
                    <a:pt x="703" y="805"/>
                  </a:lnTo>
                  <a:lnTo>
                    <a:pt x="661" y="640"/>
                  </a:lnTo>
                  <a:lnTo>
                    <a:pt x="579" y="496"/>
                  </a:lnTo>
                  <a:lnTo>
                    <a:pt x="476" y="372"/>
                  </a:lnTo>
                  <a:lnTo>
                    <a:pt x="352" y="268"/>
                  </a:lnTo>
                  <a:lnTo>
                    <a:pt x="228" y="16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2809900" y="5433525"/>
              <a:ext cx="18100" cy="24275"/>
            </a:xfrm>
            <a:custGeom>
              <a:rect b="b" l="l" r="r" t="t"/>
              <a:pathLst>
                <a:path extrusionOk="0" fill="none" h="971" w="724">
                  <a:moveTo>
                    <a:pt x="1" y="0"/>
                  </a:moveTo>
                  <a:lnTo>
                    <a:pt x="1" y="0"/>
                  </a:lnTo>
                  <a:lnTo>
                    <a:pt x="248" y="268"/>
                  </a:lnTo>
                  <a:lnTo>
                    <a:pt x="476" y="516"/>
                  </a:lnTo>
                  <a:lnTo>
                    <a:pt x="620" y="743"/>
                  </a:lnTo>
                  <a:lnTo>
                    <a:pt x="661" y="846"/>
                  </a:lnTo>
                  <a:lnTo>
                    <a:pt x="703" y="970"/>
                  </a:lnTo>
                  <a:lnTo>
                    <a:pt x="703" y="970"/>
                  </a:lnTo>
                  <a:lnTo>
                    <a:pt x="723" y="970"/>
                  </a:lnTo>
                  <a:lnTo>
                    <a:pt x="723" y="970"/>
                  </a:lnTo>
                  <a:lnTo>
                    <a:pt x="703" y="805"/>
                  </a:lnTo>
                  <a:lnTo>
                    <a:pt x="661" y="640"/>
                  </a:lnTo>
                  <a:lnTo>
                    <a:pt x="579" y="496"/>
                  </a:lnTo>
                  <a:lnTo>
                    <a:pt x="476" y="372"/>
                  </a:lnTo>
                  <a:lnTo>
                    <a:pt x="352" y="268"/>
                  </a:lnTo>
                  <a:lnTo>
                    <a:pt x="228" y="165"/>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2827450" y="5457775"/>
              <a:ext cx="550" cy="2600"/>
            </a:xfrm>
            <a:custGeom>
              <a:rect b="b" l="l" r="r" t="t"/>
              <a:pathLst>
                <a:path extrusionOk="0" h="104" w="22">
                  <a:moveTo>
                    <a:pt x="1" y="0"/>
                  </a:moveTo>
                  <a:lnTo>
                    <a:pt x="21" y="103"/>
                  </a:lnTo>
                  <a:lnTo>
                    <a:pt x="21" y="0"/>
                  </a:lnTo>
                  <a:close/>
                </a:path>
              </a:pathLst>
            </a:custGeom>
            <a:solidFill>
              <a:srgbClr val="A3AB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2827450" y="5457775"/>
              <a:ext cx="550" cy="2600"/>
            </a:xfrm>
            <a:custGeom>
              <a:rect b="b" l="l" r="r" t="t"/>
              <a:pathLst>
                <a:path extrusionOk="0" fill="none" h="104" w="22">
                  <a:moveTo>
                    <a:pt x="21" y="0"/>
                  </a:moveTo>
                  <a:lnTo>
                    <a:pt x="21" y="0"/>
                  </a:lnTo>
                  <a:lnTo>
                    <a:pt x="1" y="0"/>
                  </a:lnTo>
                  <a:lnTo>
                    <a:pt x="1" y="0"/>
                  </a:lnTo>
                  <a:lnTo>
                    <a:pt x="21" y="103"/>
                  </a:lnTo>
                  <a:lnTo>
                    <a:pt x="21" y="103"/>
                  </a:lnTo>
                  <a:lnTo>
                    <a:pt x="21" y="103"/>
                  </a:lnTo>
                  <a:lnTo>
                    <a:pt x="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2230400" y="5400500"/>
              <a:ext cx="597600" cy="59875"/>
            </a:xfrm>
            <a:custGeom>
              <a:rect b="b" l="l" r="r" t="t"/>
              <a:pathLst>
                <a:path extrusionOk="0" h="2395" w="23904">
                  <a:moveTo>
                    <a:pt x="104" y="0"/>
                  </a:moveTo>
                  <a:lnTo>
                    <a:pt x="1" y="1837"/>
                  </a:lnTo>
                  <a:lnTo>
                    <a:pt x="23903" y="2394"/>
                  </a:lnTo>
                  <a:lnTo>
                    <a:pt x="23883" y="2291"/>
                  </a:lnTo>
                  <a:lnTo>
                    <a:pt x="23841" y="2167"/>
                  </a:lnTo>
                  <a:lnTo>
                    <a:pt x="23800" y="2064"/>
                  </a:lnTo>
                  <a:lnTo>
                    <a:pt x="23656" y="1837"/>
                  </a:lnTo>
                  <a:lnTo>
                    <a:pt x="23428" y="1589"/>
                  </a:lnTo>
                  <a:lnTo>
                    <a:pt x="23181" y="1321"/>
                  </a:lnTo>
                  <a:lnTo>
                    <a:pt x="22974" y="1239"/>
                  </a:lnTo>
                  <a:lnTo>
                    <a:pt x="1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2473975" y="5285425"/>
              <a:ext cx="55225" cy="33550"/>
            </a:xfrm>
            <a:custGeom>
              <a:rect b="b" l="l" r="r" t="t"/>
              <a:pathLst>
                <a:path extrusionOk="0" h="1342" w="2209">
                  <a:moveTo>
                    <a:pt x="1796" y="0"/>
                  </a:moveTo>
                  <a:lnTo>
                    <a:pt x="1590" y="21"/>
                  </a:lnTo>
                  <a:lnTo>
                    <a:pt x="1342" y="62"/>
                  </a:lnTo>
                  <a:lnTo>
                    <a:pt x="1094" y="145"/>
                  </a:lnTo>
                  <a:lnTo>
                    <a:pt x="826" y="268"/>
                  </a:lnTo>
                  <a:lnTo>
                    <a:pt x="578" y="434"/>
                  </a:lnTo>
                  <a:lnTo>
                    <a:pt x="372" y="599"/>
                  </a:lnTo>
                  <a:lnTo>
                    <a:pt x="227" y="784"/>
                  </a:lnTo>
                  <a:lnTo>
                    <a:pt x="124" y="950"/>
                  </a:lnTo>
                  <a:lnTo>
                    <a:pt x="42" y="1094"/>
                  </a:lnTo>
                  <a:lnTo>
                    <a:pt x="0" y="1218"/>
                  </a:lnTo>
                  <a:lnTo>
                    <a:pt x="0" y="1321"/>
                  </a:lnTo>
                  <a:lnTo>
                    <a:pt x="0" y="1342"/>
                  </a:lnTo>
                  <a:lnTo>
                    <a:pt x="83" y="1342"/>
                  </a:lnTo>
                  <a:lnTo>
                    <a:pt x="145" y="1301"/>
                  </a:lnTo>
                  <a:lnTo>
                    <a:pt x="351" y="1115"/>
                  </a:lnTo>
                  <a:lnTo>
                    <a:pt x="640" y="867"/>
                  </a:lnTo>
                  <a:lnTo>
                    <a:pt x="826" y="723"/>
                  </a:lnTo>
                  <a:lnTo>
                    <a:pt x="1032" y="599"/>
                  </a:lnTo>
                  <a:lnTo>
                    <a:pt x="1259" y="475"/>
                  </a:lnTo>
                  <a:lnTo>
                    <a:pt x="1466" y="392"/>
                  </a:lnTo>
                  <a:lnTo>
                    <a:pt x="1837" y="268"/>
                  </a:lnTo>
                  <a:lnTo>
                    <a:pt x="2106" y="186"/>
                  </a:lnTo>
                  <a:lnTo>
                    <a:pt x="2188" y="145"/>
                  </a:lnTo>
                  <a:lnTo>
                    <a:pt x="2209" y="103"/>
                  </a:lnTo>
                  <a:lnTo>
                    <a:pt x="2209" y="83"/>
                  </a:lnTo>
                  <a:lnTo>
                    <a:pt x="2188" y="62"/>
                  </a:lnTo>
                  <a:lnTo>
                    <a:pt x="2106" y="41"/>
                  </a:lnTo>
                  <a:lnTo>
                    <a:pt x="196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2550850" y="5312775"/>
              <a:ext cx="40275" cy="43350"/>
            </a:xfrm>
            <a:custGeom>
              <a:rect b="b" l="l" r="r" t="t"/>
              <a:pathLst>
                <a:path extrusionOk="0" h="1734" w="1611">
                  <a:moveTo>
                    <a:pt x="1508" y="0"/>
                  </a:moveTo>
                  <a:lnTo>
                    <a:pt x="1363" y="21"/>
                  </a:lnTo>
                  <a:lnTo>
                    <a:pt x="1198" y="41"/>
                  </a:lnTo>
                  <a:lnTo>
                    <a:pt x="1012" y="124"/>
                  </a:lnTo>
                  <a:lnTo>
                    <a:pt x="827" y="207"/>
                  </a:lnTo>
                  <a:lnTo>
                    <a:pt x="620" y="351"/>
                  </a:lnTo>
                  <a:lnTo>
                    <a:pt x="414" y="537"/>
                  </a:lnTo>
                  <a:lnTo>
                    <a:pt x="249" y="764"/>
                  </a:lnTo>
                  <a:lnTo>
                    <a:pt x="125" y="970"/>
                  </a:lnTo>
                  <a:lnTo>
                    <a:pt x="42" y="1177"/>
                  </a:lnTo>
                  <a:lnTo>
                    <a:pt x="1" y="1362"/>
                  </a:lnTo>
                  <a:lnTo>
                    <a:pt x="1" y="1507"/>
                  </a:lnTo>
                  <a:lnTo>
                    <a:pt x="1" y="1631"/>
                  </a:lnTo>
                  <a:lnTo>
                    <a:pt x="22" y="1713"/>
                  </a:lnTo>
                  <a:lnTo>
                    <a:pt x="42" y="1734"/>
                  </a:lnTo>
                  <a:lnTo>
                    <a:pt x="63" y="1734"/>
                  </a:lnTo>
                  <a:lnTo>
                    <a:pt x="104" y="1713"/>
                  </a:lnTo>
                  <a:lnTo>
                    <a:pt x="166" y="1651"/>
                  </a:lnTo>
                  <a:lnTo>
                    <a:pt x="269" y="1445"/>
                  </a:lnTo>
                  <a:lnTo>
                    <a:pt x="455" y="1135"/>
                  </a:lnTo>
                  <a:lnTo>
                    <a:pt x="579" y="970"/>
                  </a:lnTo>
                  <a:lnTo>
                    <a:pt x="723" y="805"/>
                  </a:lnTo>
                  <a:lnTo>
                    <a:pt x="868" y="640"/>
                  </a:lnTo>
                  <a:lnTo>
                    <a:pt x="1033" y="495"/>
                  </a:lnTo>
                  <a:lnTo>
                    <a:pt x="1322" y="289"/>
                  </a:lnTo>
                  <a:lnTo>
                    <a:pt x="1549" y="145"/>
                  </a:lnTo>
                  <a:lnTo>
                    <a:pt x="1590" y="103"/>
                  </a:lnTo>
                  <a:lnTo>
                    <a:pt x="1611" y="62"/>
                  </a:lnTo>
                  <a:lnTo>
                    <a:pt x="1611" y="41"/>
                  </a:lnTo>
                  <a:lnTo>
                    <a:pt x="1590" y="21"/>
                  </a:lnTo>
                  <a:lnTo>
                    <a:pt x="1508"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2621550" y="5338575"/>
              <a:ext cx="27900" cy="47500"/>
            </a:xfrm>
            <a:custGeom>
              <a:rect b="b" l="l" r="r" t="t"/>
              <a:pathLst>
                <a:path extrusionOk="0" h="1900" w="1116">
                  <a:moveTo>
                    <a:pt x="1074" y="0"/>
                  </a:moveTo>
                  <a:lnTo>
                    <a:pt x="992" y="21"/>
                  </a:lnTo>
                  <a:lnTo>
                    <a:pt x="888" y="62"/>
                  </a:lnTo>
                  <a:lnTo>
                    <a:pt x="744" y="145"/>
                  </a:lnTo>
                  <a:lnTo>
                    <a:pt x="620" y="248"/>
                  </a:lnTo>
                  <a:lnTo>
                    <a:pt x="455" y="372"/>
                  </a:lnTo>
                  <a:lnTo>
                    <a:pt x="331" y="557"/>
                  </a:lnTo>
                  <a:lnTo>
                    <a:pt x="187" y="764"/>
                  </a:lnTo>
                  <a:lnTo>
                    <a:pt x="104" y="991"/>
                  </a:lnTo>
                  <a:lnTo>
                    <a:pt x="42" y="1197"/>
                  </a:lnTo>
                  <a:lnTo>
                    <a:pt x="1" y="1383"/>
                  </a:lnTo>
                  <a:lnTo>
                    <a:pt x="1" y="1569"/>
                  </a:lnTo>
                  <a:lnTo>
                    <a:pt x="21" y="1693"/>
                  </a:lnTo>
                  <a:lnTo>
                    <a:pt x="63" y="1817"/>
                  </a:lnTo>
                  <a:lnTo>
                    <a:pt x="104" y="1879"/>
                  </a:lnTo>
                  <a:lnTo>
                    <a:pt x="145" y="1899"/>
                  </a:lnTo>
                  <a:lnTo>
                    <a:pt x="187" y="1879"/>
                  </a:lnTo>
                  <a:lnTo>
                    <a:pt x="207" y="1817"/>
                  </a:lnTo>
                  <a:lnTo>
                    <a:pt x="290" y="1590"/>
                  </a:lnTo>
                  <a:lnTo>
                    <a:pt x="393" y="1280"/>
                  </a:lnTo>
                  <a:lnTo>
                    <a:pt x="475" y="1115"/>
                  </a:lnTo>
                  <a:lnTo>
                    <a:pt x="558" y="929"/>
                  </a:lnTo>
                  <a:lnTo>
                    <a:pt x="661" y="764"/>
                  </a:lnTo>
                  <a:lnTo>
                    <a:pt x="764" y="599"/>
                  </a:lnTo>
                  <a:lnTo>
                    <a:pt x="950" y="330"/>
                  </a:lnTo>
                  <a:lnTo>
                    <a:pt x="1095" y="145"/>
                  </a:lnTo>
                  <a:lnTo>
                    <a:pt x="1115" y="83"/>
                  </a:lnTo>
                  <a:lnTo>
                    <a:pt x="1115" y="21"/>
                  </a:lnTo>
                  <a:lnTo>
                    <a:pt x="107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2463650" y="5211100"/>
              <a:ext cx="61950" cy="12925"/>
            </a:xfrm>
            <a:custGeom>
              <a:rect b="b" l="l" r="r" t="t"/>
              <a:pathLst>
                <a:path extrusionOk="0" h="517" w="2478">
                  <a:moveTo>
                    <a:pt x="1218" y="1"/>
                  </a:moveTo>
                  <a:lnTo>
                    <a:pt x="950" y="21"/>
                  </a:lnTo>
                  <a:lnTo>
                    <a:pt x="702" y="63"/>
                  </a:lnTo>
                  <a:lnTo>
                    <a:pt x="475" y="145"/>
                  </a:lnTo>
                  <a:lnTo>
                    <a:pt x="289" y="228"/>
                  </a:lnTo>
                  <a:lnTo>
                    <a:pt x="145" y="310"/>
                  </a:lnTo>
                  <a:lnTo>
                    <a:pt x="62" y="393"/>
                  </a:lnTo>
                  <a:lnTo>
                    <a:pt x="1" y="455"/>
                  </a:lnTo>
                  <a:lnTo>
                    <a:pt x="1" y="476"/>
                  </a:lnTo>
                  <a:lnTo>
                    <a:pt x="1" y="496"/>
                  </a:lnTo>
                  <a:lnTo>
                    <a:pt x="42" y="517"/>
                  </a:lnTo>
                  <a:lnTo>
                    <a:pt x="124" y="517"/>
                  </a:lnTo>
                  <a:lnTo>
                    <a:pt x="393" y="476"/>
                  </a:lnTo>
                  <a:lnTo>
                    <a:pt x="764" y="414"/>
                  </a:lnTo>
                  <a:lnTo>
                    <a:pt x="991" y="393"/>
                  </a:lnTo>
                  <a:lnTo>
                    <a:pt x="1239" y="372"/>
                  </a:lnTo>
                  <a:lnTo>
                    <a:pt x="1487" y="372"/>
                  </a:lnTo>
                  <a:lnTo>
                    <a:pt x="1693" y="393"/>
                  </a:lnTo>
                  <a:lnTo>
                    <a:pt x="2085" y="414"/>
                  </a:lnTo>
                  <a:lnTo>
                    <a:pt x="2354" y="455"/>
                  </a:lnTo>
                  <a:lnTo>
                    <a:pt x="2436" y="434"/>
                  </a:lnTo>
                  <a:lnTo>
                    <a:pt x="2477" y="414"/>
                  </a:lnTo>
                  <a:lnTo>
                    <a:pt x="2477" y="393"/>
                  </a:lnTo>
                  <a:lnTo>
                    <a:pt x="2477" y="372"/>
                  </a:lnTo>
                  <a:lnTo>
                    <a:pt x="2416" y="310"/>
                  </a:lnTo>
                  <a:lnTo>
                    <a:pt x="2312" y="228"/>
                  </a:lnTo>
                  <a:lnTo>
                    <a:pt x="2168" y="166"/>
                  </a:lnTo>
                  <a:lnTo>
                    <a:pt x="1982" y="83"/>
                  </a:lnTo>
                  <a:lnTo>
                    <a:pt x="1755" y="42"/>
                  </a:lnTo>
                  <a:lnTo>
                    <a:pt x="1507"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2423400" y="5106875"/>
              <a:ext cx="89825" cy="49550"/>
            </a:xfrm>
            <a:custGeom>
              <a:rect b="b" l="l" r="r" t="t"/>
              <a:pathLst>
                <a:path extrusionOk="0" h="1982" w="3593">
                  <a:moveTo>
                    <a:pt x="764" y="392"/>
                  </a:moveTo>
                  <a:lnTo>
                    <a:pt x="950" y="434"/>
                  </a:lnTo>
                  <a:lnTo>
                    <a:pt x="1301" y="537"/>
                  </a:lnTo>
                  <a:lnTo>
                    <a:pt x="1631" y="640"/>
                  </a:lnTo>
                  <a:lnTo>
                    <a:pt x="1941" y="785"/>
                  </a:lnTo>
                  <a:lnTo>
                    <a:pt x="2209" y="929"/>
                  </a:lnTo>
                  <a:lnTo>
                    <a:pt x="2457" y="1094"/>
                  </a:lnTo>
                  <a:lnTo>
                    <a:pt x="2684" y="1239"/>
                  </a:lnTo>
                  <a:lnTo>
                    <a:pt x="3035" y="1528"/>
                  </a:lnTo>
                  <a:lnTo>
                    <a:pt x="3303" y="1775"/>
                  </a:lnTo>
                  <a:lnTo>
                    <a:pt x="3333" y="1805"/>
                  </a:lnTo>
                  <a:lnTo>
                    <a:pt x="3333" y="1805"/>
                  </a:lnTo>
                  <a:lnTo>
                    <a:pt x="3282" y="1796"/>
                  </a:lnTo>
                  <a:lnTo>
                    <a:pt x="2932" y="1713"/>
                  </a:lnTo>
                  <a:lnTo>
                    <a:pt x="2457" y="1590"/>
                  </a:lnTo>
                  <a:lnTo>
                    <a:pt x="2209" y="1507"/>
                  </a:lnTo>
                  <a:lnTo>
                    <a:pt x="1920" y="1404"/>
                  </a:lnTo>
                  <a:lnTo>
                    <a:pt x="1631" y="1280"/>
                  </a:lnTo>
                  <a:lnTo>
                    <a:pt x="1322" y="1156"/>
                  </a:lnTo>
                  <a:lnTo>
                    <a:pt x="1012" y="991"/>
                  </a:lnTo>
                  <a:lnTo>
                    <a:pt x="702" y="785"/>
                  </a:lnTo>
                  <a:lnTo>
                    <a:pt x="537" y="681"/>
                  </a:lnTo>
                  <a:lnTo>
                    <a:pt x="434" y="599"/>
                  </a:lnTo>
                  <a:lnTo>
                    <a:pt x="393" y="516"/>
                  </a:lnTo>
                  <a:lnTo>
                    <a:pt x="413" y="454"/>
                  </a:lnTo>
                  <a:lnTo>
                    <a:pt x="455" y="434"/>
                  </a:lnTo>
                  <a:lnTo>
                    <a:pt x="496" y="413"/>
                  </a:lnTo>
                  <a:lnTo>
                    <a:pt x="620" y="392"/>
                  </a:lnTo>
                  <a:close/>
                  <a:moveTo>
                    <a:pt x="599" y="0"/>
                  </a:moveTo>
                  <a:lnTo>
                    <a:pt x="455" y="21"/>
                  </a:lnTo>
                  <a:lnTo>
                    <a:pt x="331" y="62"/>
                  </a:lnTo>
                  <a:lnTo>
                    <a:pt x="186" y="124"/>
                  </a:lnTo>
                  <a:lnTo>
                    <a:pt x="83" y="248"/>
                  </a:lnTo>
                  <a:lnTo>
                    <a:pt x="42" y="310"/>
                  </a:lnTo>
                  <a:lnTo>
                    <a:pt x="0" y="392"/>
                  </a:lnTo>
                  <a:lnTo>
                    <a:pt x="0" y="475"/>
                  </a:lnTo>
                  <a:lnTo>
                    <a:pt x="0" y="558"/>
                  </a:lnTo>
                  <a:lnTo>
                    <a:pt x="21" y="640"/>
                  </a:lnTo>
                  <a:lnTo>
                    <a:pt x="42" y="702"/>
                  </a:lnTo>
                  <a:lnTo>
                    <a:pt x="83" y="785"/>
                  </a:lnTo>
                  <a:lnTo>
                    <a:pt x="124" y="826"/>
                  </a:lnTo>
                  <a:lnTo>
                    <a:pt x="207" y="908"/>
                  </a:lnTo>
                  <a:lnTo>
                    <a:pt x="289" y="991"/>
                  </a:lnTo>
                  <a:lnTo>
                    <a:pt x="475" y="1094"/>
                  </a:lnTo>
                  <a:lnTo>
                    <a:pt x="806" y="1301"/>
                  </a:lnTo>
                  <a:lnTo>
                    <a:pt x="1156" y="1466"/>
                  </a:lnTo>
                  <a:lnTo>
                    <a:pt x="1487" y="1610"/>
                  </a:lnTo>
                  <a:lnTo>
                    <a:pt x="1796" y="1713"/>
                  </a:lnTo>
                  <a:lnTo>
                    <a:pt x="2106" y="1796"/>
                  </a:lnTo>
                  <a:lnTo>
                    <a:pt x="2395" y="1858"/>
                  </a:lnTo>
                  <a:lnTo>
                    <a:pt x="2663" y="1899"/>
                  </a:lnTo>
                  <a:lnTo>
                    <a:pt x="2890" y="1920"/>
                  </a:lnTo>
                  <a:lnTo>
                    <a:pt x="3262" y="1941"/>
                  </a:lnTo>
                  <a:lnTo>
                    <a:pt x="3452" y="1925"/>
                  </a:lnTo>
                  <a:lnTo>
                    <a:pt x="3452" y="1925"/>
                  </a:lnTo>
                  <a:lnTo>
                    <a:pt x="3468" y="1941"/>
                  </a:lnTo>
                  <a:lnTo>
                    <a:pt x="3530" y="1961"/>
                  </a:lnTo>
                  <a:lnTo>
                    <a:pt x="3551" y="1982"/>
                  </a:lnTo>
                  <a:lnTo>
                    <a:pt x="3551" y="1941"/>
                  </a:lnTo>
                  <a:lnTo>
                    <a:pt x="3536" y="1911"/>
                  </a:lnTo>
                  <a:lnTo>
                    <a:pt x="3571" y="1899"/>
                  </a:lnTo>
                  <a:lnTo>
                    <a:pt x="3592" y="1899"/>
                  </a:lnTo>
                  <a:lnTo>
                    <a:pt x="3571" y="1879"/>
                  </a:lnTo>
                  <a:lnTo>
                    <a:pt x="3510" y="1837"/>
                  </a:lnTo>
                  <a:lnTo>
                    <a:pt x="3498" y="1835"/>
                  </a:lnTo>
                  <a:lnTo>
                    <a:pt x="3498" y="1835"/>
                  </a:lnTo>
                  <a:lnTo>
                    <a:pt x="3427" y="1693"/>
                  </a:lnTo>
                  <a:lnTo>
                    <a:pt x="3344" y="1548"/>
                  </a:lnTo>
                  <a:lnTo>
                    <a:pt x="3221" y="1383"/>
                  </a:lnTo>
                  <a:lnTo>
                    <a:pt x="3055" y="1218"/>
                  </a:lnTo>
                  <a:lnTo>
                    <a:pt x="2870" y="1032"/>
                  </a:lnTo>
                  <a:lnTo>
                    <a:pt x="2643" y="847"/>
                  </a:lnTo>
                  <a:lnTo>
                    <a:pt x="2395" y="661"/>
                  </a:lnTo>
                  <a:lnTo>
                    <a:pt x="2106" y="496"/>
                  </a:lnTo>
                  <a:lnTo>
                    <a:pt x="1776" y="330"/>
                  </a:lnTo>
                  <a:lnTo>
                    <a:pt x="1425" y="186"/>
                  </a:lnTo>
                  <a:lnTo>
                    <a:pt x="1053" y="62"/>
                  </a:lnTo>
                  <a:lnTo>
                    <a:pt x="847" y="21"/>
                  </a:lnTo>
                  <a:lnTo>
                    <a:pt x="72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2502350" y="5068675"/>
              <a:ext cx="48025" cy="89300"/>
            </a:xfrm>
            <a:custGeom>
              <a:rect b="b" l="l" r="r" t="t"/>
              <a:pathLst>
                <a:path extrusionOk="0" h="3572" w="1921">
                  <a:moveTo>
                    <a:pt x="1280" y="1"/>
                  </a:moveTo>
                  <a:lnTo>
                    <a:pt x="1136" y="21"/>
                  </a:lnTo>
                  <a:lnTo>
                    <a:pt x="991" y="83"/>
                  </a:lnTo>
                  <a:lnTo>
                    <a:pt x="888" y="145"/>
                  </a:lnTo>
                  <a:lnTo>
                    <a:pt x="785" y="207"/>
                  </a:lnTo>
                  <a:lnTo>
                    <a:pt x="702" y="290"/>
                  </a:lnTo>
                  <a:lnTo>
                    <a:pt x="620" y="393"/>
                  </a:lnTo>
                  <a:lnTo>
                    <a:pt x="517" y="558"/>
                  </a:lnTo>
                  <a:lnTo>
                    <a:pt x="331" y="888"/>
                  </a:lnTo>
                  <a:lnTo>
                    <a:pt x="186" y="1239"/>
                  </a:lnTo>
                  <a:lnTo>
                    <a:pt x="83" y="1570"/>
                  </a:lnTo>
                  <a:lnTo>
                    <a:pt x="21" y="1900"/>
                  </a:lnTo>
                  <a:lnTo>
                    <a:pt x="1" y="2189"/>
                  </a:lnTo>
                  <a:lnTo>
                    <a:pt x="1" y="2478"/>
                  </a:lnTo>
                  <a:lnTo>
                    <a:pt x="1" y="2725"/>
                  </a:lnTo>
                  <a:lnTo>
                    <a:pt x="42" y="2952"/>
                  </a:lnTo>
                  <a:lnTo>
                    <a:pt x="83" y="3138"/>
                  </a:lnTo>
                  <a:lnTo>
                    <a:pt x="124" y="3303"/>
                  </a:lnTo>
                  <a:lnTo>
                    <a:pt x="228" y="3510"/>
                  </a:lnTo>
                  <a:lnTo>
                    <a:pt x="248" y="3551"/>
                  </a:lnTo>
                  <a:lnTo>
                    <a:pt x="269" y="3572"/>
                  </a:lnTo>
                  <a:lnTo>
                    <a:pt x="290" y="3551"/>
                  </a:lnTo>
                  <a:lnTo>
                    <a:pt x="290" y="3489"/>
                  </a:lnTo>
                  <a:lnTo>
                    <a:pt x="290" y="3262"/>
                  </a:lnTo>
                  <a:lnTo>
                    <a:pt x="269" y="2932"/>
                  </a:lnTo>
                  <a:lnTo>
                    <a:pt x="269" y="2478"/>
                  </a:lnTo>
                  <a:lnTo>
                    <a:pt x="310" y="2230"/>
                  </a:lnTo>
                  <a:lnTo>
                    <a:pt x="352" y="1941"/>
                  </a:lnTo>
                  <a:lnTo>
                    <a:pt x="434" y="1652"/>
                  </a:lnTo>
                  <a:lnTo>
                    <a:pt x="537" y="1363"/>
                  </a:lnTo>
                  <a:lnTo>
                    <a:pt x="682" y="1053"/>
                  </a:lnTo>
                  <a:lnTo>
                    <a:pt x="847" y="744"/>
                  </a:lnTo>
                  <a:lnTo>
                    <a:pt x="950" y="620"/>
                  </a:lnTo>
                  <a:lnTo>
                    <a:pt x="1053" y="496"/>
                  </a:lnTo>
                  <a:lnTo>
                    <a:pt x="1177" y="414"/>
                  </a:lnTo>
                  <a:lnTo>
                    <a:pt x="1239" y="393"/>
                  </a:lnTo>
                  <a:lnTo>
                    <a:pt x="1322" y="393"/>
                  </a:lnTo>
                  <a:lnTo>
                    <a:pt x="1342" y="414"/>
                  </a:lnTo>
                  <a:lnTo>
                    <a:pt x="1404" y="496"/>
                  </a:lnTo>
                  <a:lnTo>
                    <a:pt x="1466" y="641"/>
                  </a:lnTo>
                  <a:lnTo>
                    <a:pt x="1507" y="806"/>
                  </a:lnTo>
                  <a:lnTo>
                    <a:pt x="1528" y="971"/>
                  </a:lnTo>
                  <a:lnTo>
                    <a:pt x="1528" y="1136"/>
                  </a:lnTo>
                  <a:lnTo>
                    <a:pt x="1507" y="1466"/>
                  </a:lnTo>
                  <a:lnTo>
                    <a:pt x="1445" y="1755"/>
                  </a:lnTo>
                  <a:lnTo>
                    <a:pt x="1342" y="2044"/>
                  </a:lnTo>
                  <a:lnTo>
                    <a:pt x="1239" y="2292"/>
                  </a:lnTo>
                  <a:lnTo>
                    <a:pt x="1095" y="2519"/>
                  </a:lnTo>
                  <a:lnTo>
                    <a:pt x="950" y="2705"/>
                  </a:lnTo>
                  <a:lnTo>
                    <a:pt x="826" y="2870"/>
                  </a:lnTo>
                  <a:lnTo>
                    <a:pt x="579" y="3097"/>
                  </a:lnTo>
                  <a:lnTo>
                    <a:pt x="393" y="3262"/>
                  </a:lnTo>
                  <a:lnTo>
                    <a:pt x="352" y="3303"/>
                  </a:lnTo>
                  <a:lnTo>
                    <a:pt x="352" y="3324"/>
                  </a:lnTo>
                  <a:lnTo>
                    <a:pt x="434" y="3324"/>
                  </a:lnTo>
                  <a:lnTo>
                    <a:pt x="537" y="3283"/>
                  </a:lnTo>
                  <a:lnTo>
                    <a:pt x="661" y="3221"/>
                  </a:lnTo>
                  <a:lnTo>
                    <a:pt x="806" y="3138"/>
                  </a:lnTo>
                  <a:lnTo>
                    <a:pt x="971" y="3014"/>
                  </a:lnTo>
                  <a:lnTo>
                    <a:pt x="1157" y="2870"/>
                  </a:lnTo>
                  <a:lnTo>
                    <a:pt x="1322" y="2663"/>
                  </a:lnTo>
                  <a:lnTo>
                    <a:pt x="1507" y="2436"/>
                  </a:lnTo>
                  <a:lnTo>
                    <a:pt x="1652" y="2168"/>
                  </a:lnTo>
                  <a:lnTo>
                    <a:pt x="1776" y="1858"/>
                  </a:lnTo>
                  <a:lnTo>
                    <a:pt x="1838" y="1693"/>
                  </a:lnTo>
                  <a:lnTo>
                    <a:pt x="1879" y="1508"/>
                  </a:lnTo>
                  <a:lnTo>
                    <a:pt x="1900" y="1322"/>
                  </a:lnTo>
                  <a:lnTo>
                    <a:pt x="1920" y="1136"/>
                  </a:lnTo>
                  <a:lnTo>
                    <a:pt x="1920" y="950"/>
                  </a:lnTo>
                  <a:lnTo>
                    <a:pt x="1900" y="744"/>
                  </a:lnTo>
                  <a:lnTo>
                    <a:pt x="1858" y="558"/>
                  </a:lnTo>
                  <a:lnTo>
                    <a:pt x="1817" y="455"/>
                  </a:lnTo>
                  <a:lnTo>
                    <a:pt x="1776" y="331"/>
                  </a:lnTo>
                  <a:lnTo>
                    <a:pt x="1714" y="207"/>
                  </a:lnTo>
                  <a:lnTo>
                    <a:pt x="1590" y="104"/>
                  </a:lnTo>
                  <a:lnTo>
                    <a:pt x="1528" y="63"/>
                  </a:lnTo>
                  <a:lnTo>
                    <a:pt x="1466" y="42"/>
                  </a:lnTo>
                  <a:lnTo>
                    <a:pt x="1384" y="21"/>
                  </a:lnTo>
                  <a:lnTo>
                    <a:pt x="1280"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1435725" y="4805500"/>
              <a:ext cx="454650" cy="644050"/>
            </a:xfrm>
            <a:custGeom>
              <a:rect b="b" l="l" r="r" t="t"/>
              <a:pathLst>
                <a:path extrusionOk="0" h="25762" w="18186">
                  <a:moveTo>
                    <a:pt x="9763" y="1"/>
                  </a:moveTo>
                  <a:lnTo>
                    <a:pt x="0" y="12860"/>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1435725" y="4805500"/>
              <a:ext cx="454650" cy="644050"/>
            </a:xfrm>
            <a:custGeom>
              <a:rect b="b" l="l" r="r" t="t"/>
              <a:pathLst>
                <a:path extrusionOk="0" fill="none" h="25762" w="18186">
                  <a:moveTo>
                    <a:pt x="9763" y="1"/>
                  </a:moveTo>
                  <a:lnTo>
                    <a:pt x="0" y="12860"/>
                  </a:lnTo>
                  <a:lnTo>
                    <a:pt x="16885" y="25761"/>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1580200" y="5048050"/>
              <a:ext cx="40275" cy="38725"/>
            </a:xfrm>
            <a:custGeom>
              <a:rect b="b" l="l" r="r" t="t"/>
              <a:pathLst>
                <a:path extrusionOk="0" h="1549" w="1611">
                  <a:moveTo>
                    <a:pt x="661" y="0"/>
                  </a:moveTo>
                  <a:lnTo>
                    <a:pt x="558" y="21"/>
                  </a:lnTo>
                  <a:lnTo>
                    <a:pt x="455" y="62"/>
                  </a:lnTo>
                  <a:lnTo>
                    <a:pt x="352" y="103"/>
                  </a:lnTo>
                  <a:lnTo>
                    <a:pt x="248" y="165"/>
                  </a:lnTo>
                  <a:lnTo>
                    <a:pt x="166" y="248"/>
                  </a:lnTo>
                  <a:lnTo>
                    <a:pt x="104" y="330"/>
                  </a:lnTo>
                  <a:lnTo>
                    <a:pt x="63" y="434"/>
                  </a:lnTo>
                  <a:lnTo>
                    <a:pt x="1" y="578"/>
                  </a:lnTo>
                  <a:lnTo>
                    <a:pt x="1" y="723"/>
                  </a:lnTo>
                  <a:lnTo>
                    <a:pt x="21" y="888"/>
                  </a:lnTo>
                  <a:lnTo>
                    <a:pt x="63" y="1032"/>
                  </a:lnTo>
                  <a:lnTo>
                    <a:pt x="125" y="1177"/>
                  </a:lnTo>
                  <a:lnTo>
                    <a:pt x="228" y="1301"/>
                  </a:lnTo>
                  <a:lnTo>
                    <a:pt x="352" y="1404"/>
                  </a:lnTo>
                  <a:lnTo>
                    <a:pt x="475" y="1486"/>
                  </a:lnTo>
                  <a:lnTo>
                    <a:pt x="641" y="1528"/>
                  </a:lnTo>
                  <a:lnTo>
                    <a:pt x="806" y="1548"/>
                  </a:lnTo>
                  <a:lnTo>
                    <a:pt x="930" y="1528"/>
                  </a:lnTo>
                  <a:lnTo>
                    <a:pt x="1053" y="1507"/>
                  </a:lnTo>
                  <a:lnTo>
                    <a:pt x="1177" y="1466"/>
                  </a:lnTo>
                  <a:lnTo>
                    <a:pt x="1280" y="1424"/>
                  </a:lnTo>
                  <a:lnTo>
                    <a:pt x="1384" y="1342"/>
                  </a:lnTo>
                  <a:lnTo>
                    <a:pt x="1466" y="1259"/>
                  </a:lnTo>
                  <a:lnTo>
                    <a:pt x="1549" y="1177"/>
                  </a:lnTo>
                  <a:lnTo>
                    <a:pt x="1590" y="1073"/>
                  </a:lnTo>
                  <a:lnTo>
                    <a:pt x="1611" y="929"/>
                  </a:lnTo>
                  <a:lnTo>
                    <a:pt x="1611" y="764"/>
                  </a:lnTo>
                  <a:lnTo>
                    <a:pt x="1569" y="599"/>
                  </a:lnTo>
                  <a:lnTo>
                    <a:pt x="1508" y="434"/>
                  </a:lnTo>
                  <a:lnTo>
                    <a:pt x="1425" y="289"/>
                  </a:lnTo>
                  <a:lnTo>
                    <a:pt x="1301" y="165"/>
                  </a:lnTo>
                  <a:lnTo>
                    <a:pt x="1177" y="83"/>
                  </a:lnTo>
                  <a:lnTo>
                    <a:pt x="1033" y="21"/>
                  </a:lnTo>
                  <a:lnTo>
                    <a:pt x="9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1580200" y="5048050"/>
              <a:ext cx="40275" cy="38725"/>
            </a:xfrm>
            <a:custGeom>
              <a:rect b="b" l="l" r="r" t="t"/>
              <a:pathLst>
                <a:path extrusionOk="0" fill="none" h="1549" w="1611">
                  <a:moveTo>
                    <a:pt x="785" y="0"/>
                  </a:moveTo>
                  <a:lnTo>
                    <a:pt x="785" y="0"/>
                  </a:lnTo>
                  <a:lnTo>
                    <a:pt x="661" y="0"/>
                  </a:lnTo>
                  <a:lnTo>
                    <a:pt x="558" y="21"/>
                  </a:lnTo>
                  <a:lnTo>
                    <a:pt x="455" y="62"/>
                  </a:lnTo>
                  <a:lnTo>
                    <a:pt x="352" y="103"/>
                  </a:lnTo>
                  <a:lnTo>
                    <a:pt x="248" y="165"/>
                  </a:lnTo>
                  <a:lnTo>
                    <a:pt x="166" y="248"/>
                  </a:lnTo>
                  <a:lnTo>
                    <a:pt x="104" y="330"/>
                  </a:lnTo>
                  <a:lnTo>
                    <a:pt x="63" y="434"/>
                  </a:lnTo>
                  <a:lnTo>
                    <a:pt x="63" y="434"/>
                  </a:lnTo>
                  <a:lnTo>
                    <a:pt x="1" y="578"/>
                  </a:lnTo>
                  <a:lnTo>
                    <a:pt x="1" y="723"/>
                  </a:lnTo>
                  <a:lnTo>
                    <a:pt x="21" y="888"/>
                  </a:lnTo>
                  <a:lnTo>
                    <a:pt x="63" y="1032"/>
                  </a:lnTo>
                  <a:lnTo>
                    <a:pt x="125" y="1177"/>
                  </a:lnTo>
                  <a:lnTo>
                    <a:pt x="228" y="1301"/>
                  </a:lnTo>
                  <a:lnTo>
                    <a:pt x="352" y="1404"/>
                  </a:lnTo>
                  <a:lnTo>
                    <a:pt x="475" y="1486"/>
                  </a:lnTo>
                  <a:lnTo>
                    <a:pt x="475" y="1486"/>
                  </a:lnTo>
                  <a:lnTo>
                    <a:pt x="641" y="1528"/>
                  </a:lnTo>
                  <a:lnTo>
                    <a:pt x="806" y="1548"/>
                  </a:lnTo>
                  <a:lnTo>
                    <a:pt x="806" y="1548"/>
                  </a:lnTo>
                  <a:lnTo>
                    <a:pt x="930" y="1528"/>
                  </a:lnTo>
                  <a:lnTo>
                    <a:pt x="1053" y="1507"/>
                  </a:lnTo>
                  <a:lnTo>
                    <a:pt x="1177" y="1466"/>
                  </a:lnTo>
                  <a:lnTo>
                    <a:pt x="1280" y="1424"/>
                  </a:lnTo>
                  <a:lnTo>
                    <a:pt x="1384" y="1342"/>
                  </a:lnTo>
                  <a:lnTo>
                    <a:pt x="1466" y="1259"/>
                  </a:lnTo>
                  <a:lnTo>
                    <a:pt x="1549" y="1177"/>
                  </a:lnTo>
                  <a:lnTo>
                    <a:pt x="1590" y="1073"/>
                  </a:lnTo>
                  <a:lnTo>
                    <a:pt x="1590" y="1073"/>
                  </a:lnTo>
                  <a:lnTo>
                    <a:pt x="1611" y="929"/>
                  </a:lnTo>
                  <a:lnTo>
                    <a:pt x="1611" y="764"/>
                  </a:lnTo>
                  <a:lnTo>
                    <a:pt x="1569" y="599"/>
                  </a:lnTo>
                  <a:lnTo>
                    <a:pt x="1508" y="434"/>
                  </a:lnTo>
                  <a:lnTo>
                    <a:pt x="1425" y="289"/>
                  </a:lnTo>
                  <a:lnTo>
                    <a:pt x="1301" y="165"/>
                  </a:lnTo>
                  <a:lnTo>
                    <a:pt x="1177" y="83"/>
                  </a:lnTo>
                  <a:lnTo>
                    <a:pt x="1033" y="21"/>
                  </a:lnTo>
                  <a:lnTo>
                    <a:pt x="1033" y="21"/>
                  </a:lnTo>
                  <a:lnTo>
                    <a:pt x="909" y="0"/>
                  </a:lnTo>
                  <a:lnTo>
                    <a:pt x="785"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1857825" y="5421125"/>
              <a:ext cx="5200" cy="28425"/>
            </a:xfrm>
            <a:custGeom>
              <a:rect b="b" l="l" r="r" t="t"/>
              <a:pathLst>
                <a:path extrusionOk="0" h="1137" w="208">
                  <a:moveTo>
                    <a:pt x="42" y="1"/>
                  </a:moveTo>
                  <a:lnTo>
                    <a:pt x="104" y="352"/>
                  </a:lnTo>
                  <a:lnTo>
                    <a:pt x="125" y="682"/>
                  </a:lnTo>
                  <a:lnTo>
                    <a:pt x="104" y="806"/>
                  </a:lnTo>
                  <a:lnTo>
                    <a:pt x="83" y="930"/>
                  </a:lnTo>
                  <a:lnTo>
                    <a:pt x="63" y="1053"/>
                  </a:lnTo>
                  <a:lnTo>
                    <a:pt x="1" y="1136"/>
                  </a:lnTo>
                  <a:lnTo>
                    <a:pt x="104" y="1012"/>
                  </a:lnTo>
                  <a:lnTo>
                    <a:pt x="166" y="868"/>
                  </a:lnTo>
                  <a:lnTo>
                    <a:pt x="207" y="703"/>
                  </a:lnTo>
                  <a:lnTo>
                    <a:pt x="186" y="558"/>
                  </a:lnTo>
                  <a:lnTo>
                    <a:pt x="166" y="393"/>
                  </a:lnTo>
                  <a:lnTo>
                    <a:pt x="145" y="248"/>
                  </a:lnTo>
                  <a:lnTo>
                    <a:pt x="42" y="1"/>
                  </a:lnTo>
                  <a:close/>
                </a:path>
              </a:pathLst>
            </a:custGeom>
            <a:solidFill>
              <a:srgbClr val="FF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1857825" y="5421125"/>
              <a:ext cx="5200" cy="28425"/>
            </a:xfrm>
            <a:custGeom>
              <a:rect b="b" l="l" r="r" t="t"/>
              <a:pathLst>
                <a:path extrusionOk="0" fill="none" h="1137" w="208">
                  <a:moveTo>
                    <a:pt x="42" y="1"/>
                  </a:moveTo>
                  <a:lnTo>
                    <a:pt x="42" y="1"/>
                  </a:lnTo>
                  <a:lnTo>
                    <a:pt x="104" y="352"/>
                  </a:lnTo>
                  <a:lnTo>
                    <a:pt x="125" y="682"/>
                  </a:lnTo>
                  <a:lnTo>
                    <a:pt x="104" y="806"/>
                  </a:lnTo>
                  <a:lnTo>
                    <a:pt x="83" y="930"/>
                  </a:lnTo>
                  <a:lnTo>
                    <a:pt x="63" y="1053"/>
                  </a:lnTo>
                  <a:lnTo>
                    <a:pt x="1" y="1136"/>
                  </a:lnTo>
                  <a:lnTo>
                    <a:pt x="1" y="1136"/>
                  </a:lnTo>
                  <a:lnTo>
                    <a:pt x="104" y="1012"/>
                  </a:lnTo>
                  <a:lnTo>
                    <a:pt x="166" y="868"/>
                  </a:lnTo>
                  <a:lnTo>
                    <a:pt x="207" y="703"/>
                  </a:lnTo>
                  <a:lnTo>
                    <a:pt x="186" y="558"/>
                  </a:lnTo>
                  <a:lnTo>
                    <a:pt x="166" y="393"/>
                  </a:lnTo>
                  <a:lnTo>
                    <a:pt x="145" y="248"/>
                  </a:lnTo>
                  <a:lnTo>
                    <a:pt x="4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1435725" y="5095525"/>
              <a:ext cx="425225" cy="354025"/>
            </a:xfrm>
            <a:custGeom>
              <a:rect b="b" l="l" r="r" t="t"/>
              <a:pathLst>
                <a:path extrusionOk="0" h="14161" w="17009">
                  <a:moveTo>
                    <a:pt x="1032" y="0"/>
                  </a:moveTo>
                  <a:lnTo>
                    <a:pt x="0" y="1259"/>
                  </a:lnTo>
                  <a:lnTo>
                    <a:pt x="16885" y="14160"/>
                  </a:lnTo>
                  <a:lnTo>
                    <a:pt x="16947" y="14077"/>
                  </a:lnTo>
                  <a:lnTo>
                    <a:pt x="16967" y="13954"/>
                  </a:lnTo>
                  <a:lnTo>
                    <a:pt x="16988" y="13830"/>
                  </a:lnTo>
                  <a:lnTo>
                    <a:pt x="17009" y="13706"/>
                  </a:lnTo>
                  <a:lnTo>
                    <a:pt x="16988" y="13376"/>
                  </a:lnTo>
                  <a:lnTo>
                    <a:pt x="16926" y="13025"/>
                  </a:lnTo>
                  <a:lnTo>
                    <a:pt x="16843" y="12839"/>
                  </a:lnTo>
                  <a:lnTo>
                    <a:pt x="10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1677725" y="5153825"/>
              <a:ext cx="55775" cy="16025"/>
            </a:xfrm>
            <a:custGeom>
              <a:rect b="b" l="l" r="r" t="t"/>
              <a:pathLst>
                <a:path extrusionOk="0" h="641" w="2231">
                  <a:moveTo>
                    <a:pt x="888" y="1"/>
                  </a:moveTo>
                  <a:lnTo>
                    <a:pt x="661" y="42"/>
                  </a:lnTo>
                  <a:lnTo>
                    <a:pt x="455" y="83"/>
                  </a:lnTo>
                  <a:lnTo>
                    <a:pt x="290" y="145"/>
                  </a:lnTo>
                  <a:lnTo>
                    <a:pt x="145" y="207"/>
                  </a:lnTo>
                  <a:lnTo>
                    <a:pt x="63" y="290"/>
                  </a:lnTo>
                  <a:lnTo>
                    <a:pt x="1" y="331"/>
                  </a:lnTo>
                  <a:lnTo>
                    <a:pt x="1" y="372"/>
                  </a:lnTo>
                  <a:lnTo>
                    <a:pt x="42" y="393"/>
                  </a:lnTo>
                  <a:lnTo>
                    <a:pt x="125" y="413"/>
                  </a:lnTo>
                  <a:lnTo>
                    <a:pt x="372" y="372"/>
                  </a:lnTo>
                  <a:lnTo>
                    <a:pt x="703" y="351"/>
                  </a:lnTo>
                  <a:lnTo>
                    <a:pt x="909" y="351"/>
                  </a:lnTo>
                  <a:lnTo>
                    <a:pt x="1136" y="372"/>
                  </a:lnTo>
                  <a:lnTo>
                    <a:pt x="1343" y="393"/>
                  </a:lnTo>
                  <a:lnTo>
                    <a:pt x="1549" y="455"/>
                  </a:lnTo>
                  <a:lnTo>
                    <a:pt x="1879" y="558"/>
                  </a:lnTo>
                  <a:lnTo>
                    <a:pt x="2106" y="640"/>
                  </a:lnTo>
                  <a:lnTo>
                    <a:pt x="2230" y="640"/>
                  </a:lnTo>
                  <a:lnTo>
                    <a:pt x="2230" y="620"/>
                  </a:lnTo>
                  <a:lnTo>
                    <a:pt x="2230" y="599"/>
                  </a:lnTo>
                  <a:lnTo>
                    <a:pt x="2189" y="517"/>
                  </a:lnTo>
                  <a:lnTo>
                    <a:pt x="2106" y="434"/>
                  </a:lnTo>
                  <a:lnTo>
                    <a:pt x="1982" y="331"/>
                  </a:lnTo>
                  <a:lnTo>
                    <a:pt x="1817" y="228"/>
                  </a:lnTo>
                  <a:lnTo>
                    <a:pt x="1632" y="145"/>
                  </a:lnTo>
                  <a:lnTo>
                    <a:pt x="1405" y="63"/>
                  </a:lnTo>
                  <a:lnTo>
                    <a:pt x="1157" y="21"/>
                  </a:lnTo>
                  <a:lnTo>
                    <a:pt x="888"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1714375" y="5213175"/>
              <a:ext cx="50075" cy="17575"/>
            </a:xfrm>
            <a:custGeom>
              <a:rect b="b" l="l" r="r" t="t"/>
              <a:pathLst>
                <a:path extrusionOk="0" h="703" w="2003">
                  <a:moveTo>
                    <a:pt x="1115" y="0"/>
                  </a:moveTo>
                  <a:lnTo>
                    <a:pt x="888" y="21"/>
                  </a:lnTo>
                  <a:lnTo>
                    <a:pt x="640" y="83"/>
                  </a:lnTo>
                  <a:lnTo>
                    <a:pt x="455" y="186"/>
                  </a:lnTo>
                  <a:lnTo>
                    <a:pt x="289" y="289"/>
                  </a:lnTo>
                  <a:lnTo>
                    <a:pt x="166" y="393"/>
                  </a:lnTo>
                  <a:lnTo>
                    <a:pt x="62" y="496"/>
                  </a:lnTo>
                  <a:lnTo>
                    <a:pt x="21" y="599"/>
                  </a:lnTo>
                  <a:lnTo>
                    <a:pt x="0" y="661"/>
                  </a:lnTo>
                  <a:lnTo>
                    <a:pt x="0" y="702"/>
                  </a:lnTo>
                  <a:lnTo>
                    <a:pt x="42" y="702"/>
                  </a:lnTo>
                  <a:lnTo>
                    <a:pt x="124" y="681"/>
                  </a:lnTo>
                  <a:lnTo>
                    <a:pt x="310" y="599"/>
                  </a:lnTo>
                  <a:lnTo>
                    <a:pt x="599" y="475"/>
                  </a:lnTo>
                  <a:lnTo>
                    <a:pt x="785" y="413"/>
                  </a:lnTo>
                  <a:lnTo>
                    <a:pt x="971" y="372"/>
                  </a:lnTo>
                  <a:lnTo>
                    <a:pt x="1156" y="331"/>
                  </a:lnTo>
                  <a:lnTo>
                    <a:pt x="1961" y="331"/>
                  </a:lnTo>
                  <a:lnTo>
                    <a:pt x="2003" y="310"/>
                  </a:lnTo>
                  <a:lnTo>
                    <a:pt x="2003" y="269"/>
                  </a:lnTo>
                  <a:lnTo>
                    <a:pt x="1941" y="207"/>
                  </a:lnTo>
                  <a:lnTo>
                    <a:pt x="1838" y="145"/>
                  </a:lnTo>
                  <a:lnTo>
                    <a:pt x="1714" y="83"/>
                  </a:lnTo>
                  <a:lnTo>
                    <a:pt x="1549" y="42"/>
                  </a:lnTo>
                  <a:lnTo>
                    <a:pt x="1342"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1750500" y="5266325"/>
              <a:ext cx="42325" cy="23750"/>
            </a:xfrm>
            <a:custGeom>
              <a:rect b="b" l="l" r="r" t="t"/>
              <a:pathLst>
                <a:path extrusionOk="0" h="950" w="1693">
                  <a:moveTo>
                    <a:pt x="1239" y="0"/>
                  </a:moveTo>
                  <a:lnTo>
                    <a:pt x="1053" y="21"/>
                  </a:lnTo>
                  <a:lnTo>
                    <a:pt x="867" y="83"/>
                  </a:lnTo>
                  <a:lnTo>
                    <a:pt x="661" y="166"/>
                  </a:lnTo>
                  <a:lnTo>
                    <a:pt x="475" y="269"/>
                  </a:lnTo>
                  <a:lnTo>
                    <a:pt x="331" y="393"/>
                  </a:lnTo>
                  <a:lnTo>
                    <a:pt x="207" y="516"/>
                  </a:lnTo>
                  <a:lnTo>
                    <a:pt x="104" y="640"/>
                  </a:lnTo>
                  <a:lnTo>
                    <a:pt x="42" y="743"/>
                  </a:lnTo>
                  <a:lnTo>
                    <a:pt x="0" y="847"/>
                  </a:lnTo>
                  <a:lnTo>
                    <a:pt x="0" y="909"/>
                  </a:lnTo>
                  <a:lnTo>
                    <a:pt x="21" y="950"/>
                  </a:lnTo>
                  <a:lnTo>
                    <a:pt x="62" y="950"/>
                  </a:lnTo>
                  <a:lnTo>
                    <a:pt x="124" y="929"/>
                  </a:lnTo>
                  <a:lnTo>
                    <a:pt x="289" y="805"/>
                  </a:lnTo>
                  <a:lnTo>
                    <a:pt x="537" y="640"/>
                  </a:lnTo>
                  <a:lnTo>
                    <a:pt x="681" y="558"/>
                  </a:lnTo>
                  <a:lnTo>
                    <a:pt x="826" y="475"/>
                  </a:lnTo>
                  <a:lnTo>
                    <a:pt x="991" y="393"/>
                  </a:lnTo>
                  <a:lnTo>
                    <a:pt x="1156" y="331"/>
                  </a:lnTo>
                  <a:lnTo>
                    <a:pt x="1425" y="248"/>
                  </a:lnTo>
                  <a:lnTo>
                    <a:pt x="1631" y="186"/>
                  </a:lnTo>
                  <a:lnTo>
                    <a:pt x="1672" y="145"/>
                  </a:lnTo>
                  <a:lnTo>
                    <a:pt x="1693" y="124"/>
                  </a:lnTo>
                  <a:lnTo>
                    <a:pt x="1672" y="83"/>
                  </a:lnTo>
                  <a:lnTo>
                    <a:pt x="1610" y="42"/>
                  </a:lnTo>
                  <a:lnTo>
                    <a:pt x="1528" y="21"/>
                  </a:lnTo>
                  <a:lnTo>
                    <a:pt x="138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1720050" y="5087250"/>
              <a:ext cx="45950" cy="32550"/>
            </a:xfrm>
            <a:custGeom>
              <a:rect b="b" l="l" r="r" t="t"/>
              <a:pathLst>
                <a:path extrusionOk="0" h="1302" w="1838">
                  <a:moveTo>
                    <a:pt x="207" y="1"/>
                  </a:moveTo>
                  <a:lnTo>
                    <a:pt x="104" y="22"/>
                  </a:lnTo>
                  <a:lnTo>
                    <a:pt x="21" y="22"/>
                  </a:lnTo>
                  <a:lnTo>
                    <a:pt x="0" y="63"/>
                  </a:lnTo>
                  <a:lnTo>
                    <a:pt x="21" y="104"/>
                  </a:lnTo>
                  <a:lnTo>
                    <a:pt x="83" y="145"/>
                  </a:lnTo>
                  <a:lnTo>
                    <a:pt x="289" y="249"/>
                  </a:lnTo>
                  <a:lnTo>
                    <a:pt x="599" y="414"/>
                  </a:lnTo>
                  <a:lnTo>
                    <a:pt x="764" y="517"/>
                  </a:lnTo>
                  <a:lnTo>
                    <a:pt x="950" y="620"/>
                  </a:lnTo>
                  <a:lnTo>
                    <a:pt x="1136" y="744"/>
                  </a:lnTo>
                  <a:lnTo>
                    <a:pt x="1280" y="868"/>
                  </a:lnTo>
                  <a:lnTo>
                    <a:pt x="1549" y="1095"/>
                  </a:lnTo>
                  <a:lnTo>
                    <a:pt x="1714" y="1260"/>
                  </a:lnTo>
                  <a:lnTo>
                    <a:pt x="1776" y="1301"/>
                  </a:lnTo>
                  <a:lnTo>
                    <a:pt x="1817" y="1301"/>
                  </a:lnTo>
                  <a:lnTo>
                    <a:pt x="1838" y="1281"/>
                  </a:lnTo>
                  <a:lnTo>
                    <a:pt x="1838" y="1198"/>
                  </a:lnTo>
                  <a:lnTo>
                    <a:pt x="1796" y="1095"/>
                  </a:lnTo>
                  <a:lnTo>
                    <a:pt x="1734" y="950"/>
                  </a:lnTo>
                  <a:lnTo>
                    <a:pt x="1631" y="806"/>
                  </a:lnTo>
                  <a:lnTo>
                    <a:pt x="1507" y="661"/>
                  </a:lnTo>
                  <a:lnTo>
                    <a:pt x="1342" y="496"/>
                  </a:lnTo>
                  <a:lnTo>
                    <a:pt x="1136" y="352"/>
                  </a:lnTo>
                  <a:lnTo>
                    <a:pt x="929" y="207"/>
                  </a:lnTo>
                  <a:lnTo>
                    <a:pt x="723" y="125"/>
                  </a:lnTo>
                  <a:lnTo>
                    <a:pt x="537" y="63"/>
                  </a:lnTo>
                  <a:lnTo>
                    <a:pt x="351" y="22"/>
                  </a:lnTo>
                  <a:lnTo>
                    <a:pt x="207"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1743275" y="4988700"/>
              <a:ext cx="48525" cy="77425"/>
            </a:xfrm>
            <a:custGeom>
              <a:rect b="b" l="l" r="r" t="t"/>
              <a:pathLst>
                <a:path extrusionOk="0" h="3097" w="1941">
                  <a:moveTo>
                    <a:pt x="496" y="351"/>
                  </a:moveTo>
                  <a:lnTo>
                    <a:pt x="599" y="413"/>
                  </a:lnTo>
                  <a:lnTo>
                    <a:pt x="702" y="496"/>
                  </a:lnTo>
                  <a:lnTo>
                    <a:pt x="805" y="620"/>
                  </a:lnTo>
                  <a:lnTo>
                    <a:pt x="1012" y="867"/>
                  </a:lnTo>
                  <a:lnTo>
                    <a:pt x="1177" y="1136"/>
                  </a:lnTo>
                  <a:lnTo>
                    <a:pt x="1342" y="1383"/>
                  </a:lnTo>
                  <a:lnTo>
                    <a:pt x="1445" y="1631"/>
                  </a:lnTo>
                  <a:lnTo>
                    <a:pt x="1548" y="1879"/>
                  </a:lnTo>
                  <a:lnTo>
                    <a:pt x="1631" y="2106"/>
                  </a:lnTo>
                  <a:lnTo>
                    <a:pt x="1734" y="2519"/>
                  </a:lnTo>
                  <a:lnTo>
                    <a:pt x="1796" y="2808"/>
                  </a:lnTo>
                  <a:lnTo>
                    <a:pt x="1806" y="2859"/>
                  </a:lnTo>
                  <a:lnTo>
                    <a:pt x="1775" y="2828"/>
                  </a:lnTo>
                  <a:lnTo>
                    <a:pt x="1569" y="2581"/>
                  </a:lnTo>
                  <a:lnTo>
                    <a:pt x="1301" y="2250"/>
                  </a:lnTo>
                  <a:lnTo>
                    <a:pt x="991" y="1837"/>
                  </a:lnTo>
                  <a:lnTo>
                    <a:pt x="847" y="1590"/>
                  </a:lnTo>
                  <a:lnTo>
                    <a:pt x="702" y="1321"/>
                  </a:lnTo>
                  <a:lnTo>
                    <a:pt x="558" y="1053"/>
                  </a:lnTo>
                  <a:lnTo>
                    <a:pt x="434" y="743"/>
                  </a:lnTo>
                  <a:lnTo>
                    <a:pt x="393" y="599"/>
                  </a:lnTo>
                  <a:lnTo>
                    <a:pt x="351" y="454"/>
                  </a:lnTo>
                  <a:lnTo>
                    <a:pt x="372" y="393"/>
                  </a:lnTo>
                  <a:lnTo>
                    <a:pt x="413" y="351"/>
                  </a:lnTo>
                  <a:close/>
                  <a:moveTo>
                    <a:pt x="434" y="0"/>
                  </a:moveTo>
                  <a:lnTo>
                    <a:pt x="289" y="21"/>
                  </a:lnTo>
                  <a:lnTo>
                    <a:pt x="207" y="62"/>
                  </a:lnTo>
                  <a:lnTo>
                    <a:pt x="145" y="104"/>
                  </a:lnTo>
                  <a:lnTo>
                    <a:pt x="104" y="145"/>
                  </a:lnTo>
                  <a:lnTo>
                    <a:pt x="62" y="207"/>
                  </a:lnTo>
                  <a:lnTo>
                    <a:pt x="21" y="351"/>
                  </a:lnTo>
                  <a:lnTo>
                    <a:pt x="0" y="475"/>
                  </a:lnTo>
                  <a:lnTo>
                    <a:pt x="21" y="578"/>
                  </a:lnTo>
                  <a:lnTo>
                    <a:pt x="62" y="682"/>
                  </a:lnTo>
                  <a:lnTo>
                    <a:pt x="124" y="847"/>
                  </a:lnTo>
                  <a:lnTo>
                    <a:pt x="269" y="1177"/>
                  </a:lnTo>
                  <a:lnTo>
                    <a:pt x="413" y="1466"/>
                  </a:lnTo>
                  <a:lnTo>
                    <a:pt x="578" y="1734"/>
                  </a:lnTo>
                  <a:lnTo>
                    <a:pt x="764" y="1982"/>
                  </a:lnTo>
                  <a:lnTo>
                    <a:pt x="929" y="2209"/>
                  </a:lnTo>
                  <a:lnTo>
                    <a:pt x="1115" y="2395"/>
                  </a:lnTo>
                  <a:lnTo>
                    <a:pt x="1425" y="2704"/>
                  </a:lnTo>
                  <a:lnTo>
                    <a:pt x="1693" y="2911"/>
                  </a:lnTo>
                  <a:lnTo>
                    <a:pt x="1836" y="3006"/>
                  </a:lnTo>
                  <a:lnTo>
                    <a:pt x="1836" y="3006"/>
                  </a:lnTo>
                  <a:lnTo>
                    <a:pt x="1837" y="3014"/>
                  </a:lnTo>
                  <a:lnTo>
                    <a:pt x="1858" y="3076"/>
                  </a:lnTo>
                  <a:lnTo>
                    <a:pt x="1879" y="3097"/>
                  </a:lnTo>
                  <a:lnTo>
                    <a:pt x="1899" y="3076"/>
                  </a:lnTo>
                  <a:lnTo>
                    <a:pt x="1908" y="3049"/>
                  </a:lnTo>
                  <a:lnTo>
                    <a:pt x="1908" y="3049"/>
                  </a:lnTo>
                  <a:lnTo>
                    <a:pt x="1920" y="3055"/>
                  </a:lnTo>
                  <a:lnTo>
                    <a:pt x="1941" y="3055"/>
                  </a:lnTo>
                  <a:lnTo>
                    <a:pt x="1941" y="3014"/>
                  </a:lnTo>
                  <a:lnTo>
                    <a:pt x="1923" y="2980"/>
                  </a:lnTo>
                  <a:lnTo>
                    <a:pt x="1941" y="2808"/>
                  </a:lnTo>
                  <a:lnTo>
                    <a:pt x="1941" y="2498"/>
                  </a:lnTo>
                  <a:lnTo>
                    <a:pt x="1920" y="2292"/>
                  </a:lnTo>
                  <a:lnTo>
                    <a:pt x="1879" y="2065"/>
                  </a:lnTo>
                  <a:lnTo>
                    <a:pt x="1817" y="1817"/>
                  </a:lnTo>
                  <a:lnTo>
                    <a:pt x="1734" y="1548"/>
                  </a:lnTo>
                  <a:lnTo>
                    <a:pt x="1610" y="1259"/>
                  </a:lnTo>
                  <a:lnTo>
                    <a:pt x="1466" y="991"/>
                  </a:lnTo>
                  <a:lnTo>
                    <a:pt x="1280" y="702"/>
                  </a:lnTo>
                  <a:lnTo>
                    <a:pt x="1074" y="413"/>
                  </a:lnTo>
                  <a:lnTo>
                    <a:pt x="950" y="269"/>
                  </a:lnTo>
                  <a:lnTo>
                    <a:pt x="785" y="124"/>
                  </a:lnTo>
                  <a:lnTo>
                    <a:pt x="682" y="62"/>
                  </a:lnTo>
                  <a:lnTo>
                    <a:pt x="558" y="21"/>
                  </a:lnTo>
                  <a:lnTo>
                    <a:pt x="43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1787125" y="5011925"/>
              <a:ext cx="69700" cy="53675"/>
            </a:xfrm>
            <a:custGeom>
              <a:rect b="b" l="l" r="r" t="t"/>
              <a:pathLst>
                <a:path extrusionOk="0" h="2147" w="2788">
                  <a:moveTo>
                    <a:pt x="2127" y="0"/>
                  </a:moveTo>
                  <a:lnTo>
                    <a:pt x="1920" y="42"/>
                  </a:lnTo>
                  <a:lnTo>
                    <a:pt x="1735" y="103"/>
                  </a:lnTo>
                  <a:lnTo>
                    <a:pt x="1425" y="248"/>
                  </a:lnTo>
                  <a:lnTo>
                    <a:pt x="1157" y="434"/>
                  </a:lnTo>
                  <a:lnTo>
                    <a:pt x="909" y="619"/>
                  </a:lnTo>
                  <a:lnTo>
                    <a:pt x="703" y="805"/>
                  </a:lnTo>
                  <a:lnTo>
                    <a:pt x="517" y="1012"/>
                  </a:lnTo>
                  <a:lnTo>
                    <a:pt x="372" y="1218"/>
                  </a:lnTo>
                  <a:lnTo>
                    <a:pt x="249" y="1404"/>
                  </a:lnTo>
                  <a:lnTo>
                    <a:pt x="166" y="1569"/>
                  </a:lnTo>
                  <a:lnTo>
                    <a:pt x="83" y="1734"/>
                  </a:lnTo>
                  <a:lnTo>
                    <a:pt x="42" y="1879"/>
                  </a:lnTo>
                  <a:lnTo>
                    <a:pt x="1" y="2064"/>
                  </a:lnTo>
                  <a:lnTo>
                    <a:pt x="1" y="2126"/>
                  </a:lnTo>
                  <a:lnTo>
                    <a:pt x="1" y="2147"/>
                  </a:lnTo>
                  <a:lnTo>
                    <a:pt x="21" y="2147"/>
                  </a:lnTo>
                  <a:lnTo>
                    <a:pt x="63" y="2106"/>
                  </a:lnTo>
                  <a:lnTo>
                    <a:pt x="166" y="1941"/>
                  </a:lnTo>
                  <a:lnTo>
                    <a:pt x="331" y="1672"/>
                  </a:lnTo>
                  <a:lnTo>
                    <a:pt x="579" y="1363"/>
                  </a:lnTo>
                  <a:lnTo>
                    <a:pt x="723" y="1197"/>
                  </a:lnTo>
                  <a:lnTo>
                    <a:pt x="909" y="1032"/>
                  </a:lnTo>
                  <a:lnTo>
                    <a:pt x="1115" y="847"/>
                  </a:lnTo>
                  <a:lnTo>
                    <a:pt x="1343" y="702"/>
                  </a:lnTo>
                  <a:lnTo>
                    <a:pt x="1611" y="558"/>
                  </a:lnTo>
                  <a:lnTo>
                    <a:pt x="1900" y="413"/>
                  </a:lnTo>
                  <a:lnTo>
                    <a:pt x="2024" y="372"/>
                  </a:lnTo>
                  <a:lnTo>
                    <a:pt x="2168" y="351"/>
                  </a:lnTo>
                  <a:lnTo>
                    <a:pt x="2292" y="351"/>
                  </a:lnTo>
                  <a:lnTo>
                    <a:pt x="2395" y="392"/>
                  </a:lnTo>
                  <a:lnTo>
                    <a:pt x="2416" y="413"/>
                  </a:lnTo>
                  <a:lnTo>
                    <a:pt x="2437" y="434"/>
                  </a:lnTo>
                  <a:lnTo>
                    <a:pt x="2416" y="537"/>
                  </a:lnTo>
                  <a:lnTo>
                    <a:pt x="2395" y="661"/>
                  </a:lnTo>
                  <a:lnTo>
                    <a:pt x="2333" y="805"/>
                  </a:lnTo>
                  <a:lnTo>
                    <a:pt x="2168" y="1053"/>
                  </a:lnTo>
                  <a:lnTo>
                    <a:pt x="1982" y="1280"/>
                  </a:lnTo>
                  <a:lnTo>
                    <a:pt x="1776" y="1466"/>
                  </a:lnTo>
                  <a:lnTo>
                    <a:pt x="1570" y="1610"/>
                  </a:lnTo>
                  <a:lnTo>
                    <a:pt x="1363" y="1734"/>
                  </a:lnTo>
                  <a:lnTo>
                    <a:pt x="1136" y="1817"/>
                  </a:lnTo>
                  <a:lnTo>
                    <a:pt x="950" y="1879"/>
                  </a:lnTo>
                  <a:lnTo>
                    <a:pt x="765" y="1920"/>
                  </a:lnTo>
                  <a:lnTo>
                    <a:pt x="455" y="1961"/>
                  </a:lnTo>
                  <a:lnTo>
                    <a:pt x="249" y="1982"/>
                  </a:lnTo>
                  <a:lnTo>
                    <a:pt x="207" y="2002"/>
                  </a:lnTo>
                  <a:lnTo>
                    <a:pt x="187" y="2002"/>
                  </a:lnTo>
                  <a:lnTo>
                    <a:pt x="187" y="2023"/>
                  </a:lnTo>
                  <a:lnTo>
                    <a:pt x="249" y="2044"/>
                  </a:lnTo>
                  <a:lnTo>
                    <a:pt x="331" y="2085"/>
                  </a:lnTo>
                  <a:lnTo>
                    <a:pt x="455" y="2106"/>
                  </a:lnTo>
                  <a:lnTo>
                    <a:pt x="620" y="2126"/>
                  </a:lnTo>
                  <a:lnTo>
                    <a:pt x="785" y="2126"/>
                  </a:lnTo>
                  <a:lnTo>
                    <a:pt x="992" y="2106"/>
                  </a:lnTo>
                  <a:lnTo>
                    <a:pt x="1239" y="2044"/>
                  </a:lnTo>
                  <a:lnTo>
                    <a:pt x="1466" y="1982"/>
                  </a:lnTo>
                  <a:lnTo>
                    <a:pt x="1735" y="1858"/>
                  </a:lnTo>
                  <a:lnTo>
                    <a:pt x="1982" y="1713"/>
                  </a:lnTo>
                  <a:lnTo>
                    <a:pt x="2230" y="1507"/>
                  </a:lnTo>
                  <a:lnTo>
                    <a:pt x="2333" y="1383"/>
                  </a:lnTo>
                  <a:lnTo>
                    <a:pt x="2457" y="1259"/>
                  </a:lnTo>
                  <a:lnTo>
                    <a:pt x="2540" y="1115"/>
                  </a:lnTo>
                  <a:lnTo>
                    <a:pt x="2643" y="970"/>
                  </a:lnTo>
                  <a:lnTo>
                    <a:pt x="2725" y="805"/>
                  </a:lnTo>
                  <a:lnTo>
                    <a:pt x="2746" y="702"/>
                  </a:lnTo>
                  <a:lnTo>
                    <a:pt x="2767" y="599"/>
                  </a:lnTo>
                  <a:lnTo>
                    <a:pt x="2787" y="496"/>
                  </a:lnTo>
                  <a:lnTo>
                    <a:pt x="2767" y="351"/>
                  </a:lnTo>
                  <a:lnTo>
                    <a:pt x="2705" y="227"/>
                  </a:lnTo>
                  <a:lnTo>
                    <a:pt x="2643" y="165"/>
                  </a:lnTo>
                  <a:lnTo>
                    <a:pt x="2602" y="124"/>
                  </a:lnTo>
                  <a:lnTo>
                    <a:pt x="2457" y="42"/>
                  </a:lnTo>
                  <a:lnTo>
                    <a:pt x="2354" y="21"/>
                  </a:lnTo>
                  <a:lnTo>
                    <a:pt x="223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1751000" y="2864200"/>
              <a:ext cx="958300" cy="2351575"/>
            </a:xfrm>
            <a:custGeom>
              <a:rect b="b" l="l" r="r" t="t"/>
              <a:pathLst>
                <a:path extrusionOk="0" h="94063" w="38332">
                  <a:moveTo>
                    <a:pt x="29518" y="0"/>
                  </a:moveTo>
                  <a:lnTo>
                    <a:pt x="1" y="5883"/>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9578" y="24543"/>
                  </a:lnTo>
                  <a:lnTo>
                    <a:pt x="10652" y="25616"/>
                  </a:lnTo>
                  <a:lnTo>
                    <a:pt x="11230" y="26256"/>
                  </a:lnTo>
                  <a:lnTo>
                    <a:pt x="20064" y="54865"/>
                  </a:lnTo>
                  <a:lnTo>
                    <a:pt x="18000" y="93030"/>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6701" y="39301"/>
                  </a:lnTo>
                  <a:lnTo>
                    <a:pt x="34307" y="23676"/>
                  </a:lnTo>
                  <a:lnTo>
                    <a:pt x="31128" y="2808"/>
                  </a:lnTo>
                  <a:lnTo>
                    <a:pt x="295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1751000" y="2864200"/>
              <a:ext cx="958300" cy="2351575"/>
            </a:xfrm>
            <a:custGeom>
              <a:rect b="b" l="l" r="r" t="t"/>
              <a:pathLst>
                <a:path extrusionOk="0" fill="none" h="94063" w="38332">
                  <a:moveTo>
                    <a:pt x="1" y="5883"/>
                  </a:moveTo>
                  <a:lnTo>
                    <a:pt x="2911" y="15337"/>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6792" y="21756"/>
                  </a:lnTo>
                  <a:lnTo>
                    <a:pt x="9578" y="24543"/>
                  </a:lnTo>
                  <a:lnTo>
                    <a:pt x="10652" y="25616"/>
                  </a:lnTo>
                  <a:lnTo>
                    <a:pt x="11230" y="26256"/>
                  </a:lnTo>
                  <a:lnTo>
                    <a:pt x="20064" y="54865"/>
                  </a:lnTo>
                  <a:lnTo>
                    <a:pt x="18000" y="93030"/>
                  </a:lnTo>
                  <a:lnTo>
                    <a:pt x="33213" y="94063"/>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8229" y="49065"/>
                  </a:lnTo>
                  <a:lnTo>
                    <a:pt x="36701" y="39301"/>
                  </a:lnTo>
                  <a:lnTo>
                    <a:pt x="34307" y="23676"/>
                  </a:lnTo>
                  <a:lnTo>
                    <a:pt x="31128" y="2808"/>
                  </a:lnTo>
                  <a:lnTo>
                    <a:pt x="29518" y="0"/>
                  </a:lnTo>
                  <a:lnTo>
                    <a:pt x="1" y="588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1523950" y="3434925"/>
              <a:ext cx="1005250" cy="1717375"/>
            </a:xfrm>
            <a:custGeom>
              <a:rect b="b" l="l" r="r" t="t"/>
              <a:pathLst>
                <a:path extrusionOk="0" h="68695" w="40210">
                  <a:moveTo>
                    <a:pt x="40210" y="1"/>
                  </a:moveTo>
                  <a:lnTo>
                    <a:pt x="21757" y="4438"/>
                  </a:lnTo>
                  <a:lnTo>
                    <a:pt x="20209" y="32572"/>
                  </a:lnTo>
                  <a:lnTo>
                    <a:pt x="1" y="60046"/>
                  </a:lnTo>
                  <a:lnTo>
                    <a:pt x="12675" y="68695"/>
                  </a:lnTo>
                  <a:lnTo>
                    <a:pt x="39942" y="36845"/>
                  </a:lnTo>
                  <a:lnTo>
                    <a:pt x="402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1523950" y="3434925"/>
              <a:ext cx="1005250" cy="1717375"/>
            </a:xfrm>
            <a:custGeom>
              <a:rect b="b" l="l" r="r" t="t"/>
              <a:pathLst>
                <a:path extrusionOk="0" fill="none" h="68695" w="40210">
                  <a:moveTo>
                    <a:pt x="21757" y="4438"/>
                  </a:moveTo>
                  <a:lnTo>
                    <a:pt x="20209" y="32572"/>
                  </a:lnTo>
                  <a:lnTo>
                    <a:pt x="1" y="60046"/>
                  </a:lnTo>
                  <a:lnTo>
                    <a:pt x="12675" y="68695"/>
                  </a:lnTo>
                  <a:lnTo>
                    <a:pt x="39942" y="36845"/>
                  </a:lnTo>
                  <a:lnTo>
                    <a:pt x="40210" y="1"/>
                  </a:lnTo>
                  <a:lnTo>
                    <a:pt x="21757" y="443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2031725" y="3520600"/>
              <a:ext cx="224500" cy="1646150"/>
            </a:xfrm>
            <a:custGeom>
              <a:rect b="b" l="l" r="r" t="t"/>
              <a:pathLst>
                <a:path extrusionOk="0" h="65846" w="8980">
                  <a:moveTo>
                    <a:pt x="1" y="0"/>
                  </a:moveTo>
                  <a:lnTo>
                    <a:pt x="42" y="124"/>
                  </a:lnTo>
                  <a:lnTo>
                    <a:pt x="166" y="537"/>
                  </a:lnTo>
                  <a:lnTo>
                    <a:pt x="641" y="2085"/>
                  </a:lnTo>
                  <a:lnTo>
                    <a:pt x="2457" y="7823"/>
                  </a:lnTo>
                  <a:lnTo>
                    <a:pt x="8709" y="27155"/>
                  </a:lnTo>
                  <a:lnTo>
                    <a:pt x="8443" y="32221"/>
                  </a:lnTo>
                  <a:lnTo>
                    <a:pt x="7246" y="56000"/>
                  </a:lnTo>
                  <a:lnTo>
                    <a:pt x="6916" y="63204"/>
                  </a:lnTo>
                  <a:lnTo>
                    <a:pt x="6833" y="65164"/>
                  </a:lnTo>
                  <a:lnTo>
                    <a:pt x="6833" y="65680"/>
                  </a:lnTo>
                  <a:lnTo>
                    <a:pt x="6833" y="65846"/>
                  </a:lnTo>
                  <a:lnTo>
                    <a:pt x="6854" y="65680"/>
                  </a:lnTo>
                  <a:lnTo>
                    <a:pt x="6895" y="65164"/>
                  </a:lnTo>
                  <a:lnTo>
                    <a:pt x="7019" y="63204"/>
                  </a:lnTo>
                  <a:lnTo>
                    <a:pt x="7432" y="56000"/>
                  </a:lnTo>
                  <a:lnTo>
                    <a:pt x="8711" y="32242"/>
                  </a:lnTo>
                  <a:lnTo>
                    <a:pt x="8980" y="27123"/>
                  </a:lnTo>
                  <a:lnTo>
                    <a:pt x="8980" y="27102"/>
                  </a:lnTo>
                  <a:lnTo>
                    <a:pt x="8980" y="27081"/>
                  </a:lnTo>
                  <a:lnTo>
                    <a:pt x="2643" y="7761"/>
                  </a:lnTo>
                  <a:lnTo>
                    <a:pt x="723" y="2044"/>
                  </a:lnTo>
                  <a:lnTo>
                    <a:pt x="207" y="516"/>
                  </a:lnTo>
                  <a:lnTo>
                    <a:pt x="63" y="124"/>
                  </a:lnTo>
                  <a:lnTo>
                    <a:pt x="1" y="0"/>
                  </a:lnTo>
                  <a:close/>
                </a:path>
              </a:pathLst>
            </a:custGeom>
            <a:solidFill>
              <a:srgbClr val="37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2031725" y="3520600"/>
              <a:ext cx="224500" cy="1646150"/>
            </a:xfrm>
            <a:custGeom>
              <a:rect b="b" l="l" r="r" t="t"/>
              <a:pathLst>
                <a:path extrusionOk="0" fill="none" h="65846" w="8980">
                  <a:moveTo>
                    <a:pt x="1" y="0"/>
                  </a:moveTo>
                  <a:lnTo>
                    <a:pt x="1" y="0"/>
                  </a:lnTo>
                  <a:lnTo>
                    <a:pt x="63" y="124"/>
                  </a:lnTo>
                  <a:lnTo>
                    <a:pt x="63" y="124"/>
                  </a:lnTo>
                  <a:lnTo>
                    <a:pt x="207" y="516"/>
                  </a:lnTo>
                  <a:lnTo>
                    <a:pt x="207" y="516"/>
                  </a:lnTo>
                  <a:lnTo>
                    <a:pt x="723" y="2044"/>
                  </a:lnTo>
                  <a:lnTo>
                    <a:pt x="723" y="2044"/>
                  </a:lnTo>
                  <a:lnTo>
                    <a:pt x="2643" y="7761"/>
                  </a:lnTo>
                  <a:lnTo>
                    <a:pt x="2643" y="7761"/>
                  </a:lnTo>
                  <a:lnTo>
                    <a:pt x="8980" y="27081"/>
                  </a:lnTo>
                  <a:lnTo>
                    <a:pt x="8980" y="27102"/>
                  </a:lnTo>
                  <a:lnTo>
                    <a:pt x="8980" y="27123"/>
                  </a:lnTo>
                  <a:lnTo>
                    <a:pt x="8980" y="27123"/>
                  </a:lnTo>
                  <a:lnTo>
                    <a:pt x="8711" y="32242"/>
                  </a:lnTo>
                  <a:lnTo>
                    <a:pt x="8711" y="32242"/>
                  </a:lnTo>
                  <a:lnTo>
                    <a:pt x="7432" y="56000"/>
                  </a:lnTo>
                  <a:lnTo>
                    <a:pt x="7432" y="56000"/>
                  </a:lnTo>
                  <a:lnTo>
                    <a:pt x="7019" y="63204"/>
                  </a:lnTo>
                  <a:lnTo>
                    <a:pt x="7019" y="63204"/>
                  </a:lnTo>
                  <a:lnTo>
                    <a:pt x="6895" y="65164"/>
                  </a:lnTo>
                  <a:lnTo>
                    <a:pt x="6895" y="65164"/>
                  </a:lnTo>
                  <a:lnTo>
                    <a:pt x="6854" y="65680"/>
                  </a:lnTo>
                  <a:lnTo>
                    <a:pt x="6854" y="65680"/>
                  </a:lnTo>
                  <a:lnTo>
                    <a:pt x="6833" y="65846"/>
                  </a:lnTo>
                  <a:lnTo>
                    <a:pt x="6833" y="65846"/>
                  </a:lnTo>
                  <a:lnTo>
                    <a:pt x="6833" y="65680"/>
                  </a:lnTo>
                  <a:lnTo>
                    <a:pt x="6833" y="65680"/>
                  </a:lnTo>
                  <a:lnTo>
                    <a:pt x="6833" y="65164"/>
                  </a:lnTo>
                  <a:lnTo>
                    <a:pt x="6833" y="65164"/>
                  </a:lnTo>
                  <a:lnTo>
                    <a:pt x="6916" y="63204"/>
                  </a:lnTo>
                  <a:lnTo>
                    <a:pt x="6916" y="63204"/>
                  </a:lnTo>
                  <a:lnTo>
                    <a:pt x="7246" y="56000"/>
                  </a:lnTo>
                  <a:lnTo>
                    <a:pt x="7246" y="56000"/>
                  </a:lnTo>
                  <a:lnTo>
                    <a:pt x="8443" y="32221"/>
                  </a:lnTo>
                  <a:lnTo>
                    <a:pt x="8443" y="32221"/>
                  </a:lnTo>
                  <a:lnTo>
                    <a:pt x="8711" y="27102"/>
                  </a:lnTo>
                  <a:lnTo>
                    <a:pt x="8711" y="27164"/>
                  </a:lnTo>
                  <a:lnTo>
                    <a:pt x="8711" y="27164"/>
                  </a:lnTo>
                  <a:lnTo>
                    <a:pt x="2457" y="7823"/>
                  </a:lnTo>
                  <a:lnTo>
                    <a:pt x="2457" y="7823"/>
                  </a:lnTo>
                  <a:lnTo>
                    <a:pt x="641" y="2085"/>
                  </a:lnTo>
                  <a:lnTo>
                    <a:pt x="641" y="2085"/>
                  </a:lnTo>
                  <a:lnTo>
                    <a:pt x="166" y="537"/>
                  </a:lnTo>
                  <a:lnTo>
                    <a:pt x="166" y="537"/>
                  </a:lnTo>
                  <a:lnTo>
                    <a:pt x="42" y="124"/>
                  </a:lnTo>
                  <a:lnTo>
                    <a:pt x="42" y="124"/>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1525500" y="1610250"/>
              <a:ext cx="1039825" cy="1557925"/>
            </a:xfrm>
            <a:custGeom>
              <a:rect b="b" l="l" r="r" t="t"/>
              <a:pathLst>
                <a:path extrusionOk="0" h="62317" w="41593">
                  <a:moveTo>
                    <a:pt x="4150" y="0"/>
                  </a:move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1525500" y="1610250"/>
              <a:ext cx="1039825" cy="1557925"/>
            </a:xfrm>
            <a:custGeom>
              <a:rect b="b" l="l" r="r" t="t"/>
              <a:pathLst>
                <a:path extrusionOk="0" fill="none" h="62317" w="41593">
                  <a:moveTo>
                    <a:pt x="4150" y="0"/>
                  </a:moveTo>
                  <a:lnTo>
                    <a:pt x="4150" y="0"/>
                  </a:ln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2352700" y="2247025"/>
              <a:ext cx="14475" cy="52150"/>
            </a:xfrm>
            <a:custGeom>
              <a:rect b="b" l="l" r="r" t="t"/>
              <a:pathLst>
                <a:path extrusionOk="0" h="2086" w="579">
                  <a:moveTo>
                    <a:pt x="1" y="0"/>
                  </a:moveTo>
                  <a:lnTo>
                    <a:pt x="579" y="2085"/>
                  </a:lnTo>
                  <a:lnTo>
                    <a:pt x="1"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2352700" y="2247025"/>
              <a:ext cx="14475" cy="52150"/>
            </a:xfrm>
            <a:custGeom>
              <a:rect b="b" l="l" r="r" t="t"/>
              <a:pathLst>
                <a:path extrusionOk="0" fill="none" h="2086" w="579">
                  <a:moveTo>
                    <a:pt x="1" y="0"/>
                  </a:moveTo>
                  <a:lnTo>
                    <a:pt x="579" y="2085"/>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1719525" y="2029775"/>
              <a:ext cx="651275" cy="281250"/>
            </a:xfrm>
            <a:custGeom>
              <a:rect b="b" l="l" r="r" t="t"/>
              <a:pathLst>
                <a:path extrusionOk="0" h="11250" w="26051">
                  <a:moveTo>
                    <a:pt x="1" y="0"/>
                  </a:move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323" y="11105"/>
                  </a:lnTo>
                  <a:lnTo>
                    <a:pt x="26050" y="11250"/>
                  </a:lnTo>
                  <a:lnTo>
                    <a:pt x="25906" y="10775"/>
                  </a:lnTo>
                  <a:lnTo>
                    <a:pt x="25328" y="8690"/>
                  </a:lnTo>
                  <a:lnTo>
                    <a:pt x="1" y="0"/>
                  </a:lnTo>
                  <a:close/>
                </a:path>
              </a:pathLst>
            </a:custGeom>
            <a:solidFill>
              <a:srgbClr val="000000">
                <a:alpha val="26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1719525" y="2029775"/>
              <a:ext cx="651275" cy="281250"/>
            </a:xfrm>
            <a:custGeom>
              <a:rect b="b" l="l" r="r" t="t"/>
              <a:pathLst>
                <a:path extrusionOk="0" fill="none" h="11250" w="26051">
                  <a:moveTo>
                    <a:pt x="1" y="0"/>
                  </a:moveTo>
                  <a:lnTo>
                    <a:pt x="1" y="0"/>
                  </a:ln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241" y="11105"/>
                  </a:lnTo>
                  <a:lnTo>
                    <a:pt x="21241" y="11105"/>
                  </a:lnTo>
                  <a:lnTo>
                    <a:pt x="21323" y="11105"/>
                  </a:lnTo>
                  <a:lnTo>
                    <a:pt x="26050" y="11250"/>
                  </a:lnTo>
                  <a:lnTo>
                    <a:pt x="25906" y="10775"/>
                  </a:lnTo>
                  <a:lnTo>
                    <a:pt x="25328" y="869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1569375" y="2072600"/>
              <a:ext cx="232750" cy="85175"/>
            </a:xfrm>
            <a:custGeom>
              <a:rect b="b" l="l" r="r" t="t"/>
              <a:pathLst>
                <a:path extrusionOk="0" h="3407" w="9310">
                  <a:moveTo>
                    <a:pt x="9289" y="1"/>
                  </a:moveTo>
                  <a:lnTo>
                    <a:pt x="9206" y="21"/>
                  </a:lnTo>
                  <a:lnTo>
                    <a:pt x="8959" y="166"/>
                  </a:lnTo>
                  <a:lnTo>
                    <a:pt x="8009" y="641"/>
                  </a:lnTo>
                  <a:lnTo>
                    <a:pt x="7349" y="971"/>
                  </a:lnTo>
                  <a:lnTo>
                    <a:pt x="6585" y="1322"/>
                  </a:lnTo>
                  <a:lnTo>
                    <a:pt x="5718" y="1693"/>
                  </a:lnTo>
                  <a:lnTo>
                    <a:pt x="4789" y="2065"/>
                  </a:lnTo>
                  <a:lnTo>
                    <a:pt x="3840" y="2374"/>
                  </a:lnTo>
                  <a:lnTo>
                    <a:pt x="2952" y="2663"/>
                  </a:lnTo>
                  <a:lnTo>
                    <a:pt x="2126" y="2890"/>
                  </a:lnTo>
                  <a:lnTo>
                    <a:pt x="1424" y="3056"/>
                  </a:lnTo>
                  <a:lnTo>
                    <a:pt x="372" y="3303"/>
                  </a:lnTo>
                  <a:lnTo>
                    <a:pt x="83" y="3365"/>
                  </a:lnTo>
                  <a:lnTo>
                    <a:pt x="21" y="3386"/>
                  </a:lnTo>
                  <a:lnTo>
                    <a:pt x="0" y="3406"/>
                  </a:lnTo>
                  <a:lnTo>
                    <a:pt x="103" y="3406"/>
                  </a:lnTo>
                  <a:lnTo>
                    <a:pt x="392" y="3386"/>
                  </a:lnTo>
                  <a:lnTo>
                    <a:pt x="847" y="3324"/>
                  </a:lnTo>
                  <a:lnTo>
                    <a:pt x="1445" y="3241"/>
                  </a:lnTo>
                  <a:lnTo>
                    <a:pt x="2188" y="3076"/>
                  </a:lnTo>
                  <a:lnTo>
                    <a:pt x="3014" y="2870"/>
                  </a:lnTo>
                  <a:lnTo>
                    <a:pt x="3922" y="2622"/>
                  </a:lnTo>
                  <a:lnTo>
                    <a:pt x="4872" y="2292"/>
                  </a:lnTo>
                  <a:lnTo>
                    <a:pt x="5821" y="1920"/>
                  </a:lnTo>
                  <a:lnTo>
                    <a:pt x="6667" y="1528"/>
                  </a:lnTo>
                  <a:lnTo>
                    <a:pt x="7431" y="1157"/>
                  </a:lnTo>
                  <a:lnTo>
                    <a:pt x="8092" y="806"/>
                  </a:lnTo>
                  <a:lnTo>
                    <a:pt x="8608" y="496"/>
                  </a:lnTo>
                  <a:lnTo>
                    <a:pt x="9000" y="248"/>
                  </a:lnTo>
                  <a:lnTo>
                    <a:pt x="9248" y="63"/>
                  </a:lnTo>
                  <a:lnTo>
                    <a:pt x="9309"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1686000" y="2409575"/>
              <a:ext cx="704400" cy="180125"/>
            </a:xfrm>
            <a:custGeom>
              <a:rect b="b" l="l" r="r" t="t"/>
              <a:pathLst>
                <a:path extrusionOk="0" h="7205" w="28176">
                  <a:moveTo>
                    <a:pt x="28093" y="0"/>
                  </a:moveTo>
                  <a:lnTo>
                    <a:pt x="27866" y="42"/>
                  </a:lnTo>
                  <a:lnTo>
                    <a:pt x="27040" y="248"/>
                  </a:lnTo>
                  <a:lnTo>
                    <a:pt x="24027" y="971"/>
                  </a:lnTo>
                  <a:lnTo>
                    <a:pt x="19527" y="2085"/>
                  </a:lnTo>
                  <a:lnTo>
                    <a:pt x="14057" y="3489"/>
                  </a:lnTo>
                  <a:lnTo>
                    <a:pt x="8566" y="4892"/>
                  </a:lnTo>
                  <a:lnTo>
                    <a:pt x="4087" y="6069"/>
                  </a:lnTo>
                  <a:lnTo>
                    <a:pt x="1094" y="6874"/>
                  </a:lnTo>
                  <a:lnTo>
                    <a:pt x="268" y="7122"/>
                  </a:lnTo>
                  <a:lnTo>
                    <a:pt x="62" y="7184"/>
                  </a:lnTo>
                  <a:lnTo>
                    <a:pt x="0" y="7204"/>
                  </a:lnTo>
                  <a:lnTo>
                    <a:pt x="62" y="7204"/>
                  </a:lnTo>
                  <a:lnTo>
                    <a:pt x="289" y="7163"/>
                  </a:lnTo>
                  <a:lnTo>
                    <a:pt x="1115" y="6977"/>
                  </a:lnTo>
                  <a:lnTo>
                    <a:pt x="4128" y="6234"/>
                  </a:lnTo>
                  <a:lnTo>
                    <a:pt x="8628" y="5119"/>
                  </a:lnTo>
                  <a:lnTo>
                    <a:pt x="14119" y="3736"/>
                  </a:lnTo>
                  <a:lnTo>
                    <a:pt x="19589" y="2312"/>
                  </a:lnTo>
                  <a:lnTo>
                    <a:pt x="24068" y="1136"/>
                  </a:lnTo>
                  <a:lnTo>
                    <a:pt x="27081" y="331"/>
                  </a:lnTo>
                  <a:lnTo>
                    <a:pt x="27886" y="104"/>
                  </a:lnTo>
                  <a:lnTo>
                    <a:pt x="28093" y="42"/>
                  </a:lnTo>
                  <a:lnTo>
                    <a:pt x="28175"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1762375" y="2795050"/>
              <a:ext cx="738450" cy="178050"/>
            </a:xfrm>
            <a:custGeom>
              <a:rect b="b" l="l" r="r" t="t"/>
              <a:pathLst>
                <a:path extrusionOk="0" h="7122" w="29538">
                  <a:moveTo>
                    <a:pt x="29455" y="0"/>
                  </a:moveTo>
                  <a:lnTo>
                    <a:pt x="29228" y="21"/>
                  </a:lnTo>
                  <a:lnTo>
                    <a:pt x="28340" y="145"/>
                  </a:lnTo>
                  <a:lnTo>
                    <a:pt x="26958" y="372"/>
                  </a:lnTo>
                  <a:lnTo>
                    <a:pt x="26111" y="537"/>
                  </a:lnTo>
                  <a:lnTo>
                    <a:pt x="25141" y="723"/>
                  </a:lnTo>
                  <a:lnTo>
                    <a:pt x="24088" y="950"/>
                  </a:lnTo>
                  <a:lnTo>
                    <a:pt x="22953" y="1198"/>
                  </a:lnTo>
                  <a:lnTo>
                    <a:pt x="20435" y="1796"/>
                  </a:lnTo>
                  <a:lnTo>
                    <a:pt x="17669" y="2498"/>
                  </a:lnTo>
                  <a:lnTo>
                    <a:pt x="14697" y="3262"/>
                  </a:lnTo>
                  <a:lnTo>
                    <a:pt x="4314" y="6028"/>
                  </a:lnTo>
                  <a:lnTo>
                    <a:pt x="1156" y="6812"/>
                  </a:lnTo>
                  <a:lnTo>
                    <a:pt x="310" y="7039"/>
                  </a:lnTo>
                  <a:lnTo>
                    <a:pt x="83" y="7101"/>
                  </a:lnTo>
                  <a:lnTo>
                    <a:pt x="0" y="7122"/>
                  </a:lnTo>
                  <a:lnTo>
                    <a:pt x="83" y="7122"/>
                  </a:lnTo>
                  <a:lnTo>
                    <a:pt x="310" y="7080"/>
                  </a:lnTo>
                  <a:lnTo>
                    <a:pt x="1177" y="6915"/>
                  </a:lnTo>
                  <a:lnTo>
                    <a:pt x="2560" y="6606"/>
                  </a:lnTo>
                  <a:lnTo>
                    <a:pt x="4355" y="6193"/>
                  </a:lnTo>
                  <a:lnTo>
                    <a:pt x="6543" y="5656"/>
                  </a:lnTo>
                  <a:lnTo>
                    <a:pt x="9041" y="4996"/>
                  </a:lnTo>
                  <a:lnTo>
                    <a:pt x="14759" y="3509"/>
                  </a:lnTo>
                  <a:lnTo>
                    <a:pt x="17731" y="2725"/>
                  </a:lnTo>
                  <a:lnTo>
                    <a:pt x="20497" y="2023"/>
                  </a:lnTo>
                  <a:lnTo>
                    <a:pt x="22994" y="1404"/>
                  </a:lnTo>
                  <a:lnTo>
                    <a:pt x="25182" y="909"/>
                  </a:lnTo>
                  <a:lnTo>
                    <a:pt x="26999" y="516"/>
                  </a:lnTo>
                  <a:lnTo>
                    <a:pt x="28361" y="227"/>
                  </a:lnTo>
                  <a:lnTo>
                    <a:pt x="29228" y="62"/>
                  </a:lnTo>
                  <a:lnTo>
                    <a:pt x="29455" y="21"/>
                  </a:lnTo>
                  <a:lnTo>
                    <a:pt x="29538"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1762375" y="2795050"/>
              <a:ext cx="738450" cy="178050"/>
            </a:xfrm>
            <a:custGeom>
              <a:rect b="b" l="l" r="r" t="t"/>
              <a:pathLst>
                <a:path extrusionOk="0" fill="none" h="7122" w="29538">
                  <a:moveTo>
                    <a:pt x="29538" y="0"/>
                  </a:moveTo>
                  <a:lnTo>
                    <a:pt x="29538" y="0"/>
                  </a:lnTo>
                  <a:lnTo>
                    <a:pt x="29455" y="21"/>
                  </a:lnTo>
                  <a:lnTo>
                    <a:pt x="29228" y="62"/>
                  </a:lnTo>
                  <a:lnTo>
                    <a:pt x="29228" y="62"/>
                  </a:lnTo>
                  <a:lnTo>
                    <a:pt x="28361" y="227"/>
                  </a:lnTo>
                  <a:lnTo>
                    <a:pt x="28361" y="227"/>
                  </a:lnTo>
                  <a:lnTo>
                    <a:pt x="26999" y="516"/>
                  </a:lnTo>
                  <a:lnTo>
                    <a:pt x="25182" y="909"/>
                  </a:lnTo>
                  <a:lnTo>
                    <a:pt x="25182" y="909"/>
                  </a:lnTo>
                  <a:lnTo>
                    <a:pt x="22994" y="1404"/>
                  </a:lnTo>
                  <a:lnTo>
                    <a:pt x="20497" y="2023"/>
                  </a:lnTo>
                  <a:lnTo>
                    <a:pt x="17731" y="2725"/>
                  </a:lnTo>
                  <a:lnTo>
                    <a:pt x="14759" y="3509"/>
                  </a:lnTo>
                  <a:lnTo>
                    <a:pt x="14759" y="3509"/>
                  </a:lnTo>
                  <a:lnTo>
                    <a:pt x="9041" y="4996"/>
                  </a:lnTo>
                  <a:lnTo>
                    <a:pt x="6543" y="5656"/>
                  </a:lnTo>
                  <a:lnTo>
                    <a:pt x="4355" y="6193"/>
                  </a:lnTo>
                  <a:lnTo>
                    <a:pt x="4355" y="6193"/>
                  </a:lnTo>
                  <a:lnTo>
                    <a:pt x="2560" y="6606"/>
                  </a:lnTo>
                  <a:lnTo>
                    <a:pt x="1177" y="6915"/>
                  </a:lnTo>
                  <a:lnTo>
                    <a:pt x="1177" y="6915"/>
                  </a:lnTo>
                  <a:lnTo>
                    <a:pt x="310" y="7080"/>
                  </a:lnTo>
                  <a:lnTo>
                    <a:pt x="310" y="7080"/>
                  </a:lnTo>
                  <a:lnTo>
                    <a:pt x="83" y="7122"/>
                  </a:lnTo>
                  <a:lnTo>
                    <a:pt x="0" y="7122"/>
                  </a:lnTo>
                  <a:lnTo>
                    <a:pt x="0" y="7122"/>
                  </a:lnTo>
                  <a:lnTo>
                    <a:pt x="83" y="7101"/>
                  </a:lnTo>
                  <a:lnTo>
                    <a:pt x="310" y="7039"/>
                  </a:lnTo>
                  <a:lnTo>
                    <a:pt x="310" y="7039"/>
                  </a:lnTo>
                  <a:lnTo>
                    <a:pt x="1156" y="6812"/>
                  </a:lnTo>
                  <a:lnTo>
                    <a:pt x="1156" y="6812"/>
                  </a:lnTo>
                  <a:lnTo>
                    <a:pt x="4314" y="6028"/>
                  </a:lnTo>
                  <a:lnTo>
                    <a:pt x="4314" y="6028"/>
                  </a:lnTo>
                  <a:lnTo>
                    <a:pt x="14697" y="3262"/>
                  </a:lnTo>
                  <a:lnTo>
                    <a:pt x="14697" y="3262"/>
                  </a:lnTo>
                  <a:lnTo>
                    <a:pt x="17669" y="2498"/>
                  </a:lnTo>
                  <a:lnTo>
                    <a:pt x="20435" y="1796"/>
                  </a:lnTo>
                  <a:lnTo>
                    <a:pt x="22953" y="1198"/>
                  </a:lnTo>
                  <a:lnTo>
                    <a:pt x="24088" y="950"/>
                  </a:lnTo>
                  <a:lnTo>
                    <a:pt x="25141" y="723"/>
                  </a:lnTo>
                  <a:lnTo>
                    <a:pt x="25141" y="723"/>
                  </a:lnTo>
                  <a:lnTo>
                    <a:pt x="26111" y="537"/>
                  </a:lnTo>
                  <a:lnTo>
                    <a:pt x="26958" y="372"/>
                  </a:lnTo>
                  <a:lnTo>
                    <a:pt x="28340" y="145"/>
                  </a:lnTo>
                  <a:lnTo>
                    <a:pt x="28340" y="145"/>
                  </a:lnTo>
                  <a:lnTo>
                    <a:pt x="29228" y="21"/>
                  </a:lnTo>
                  <a:lnTo>
                    <a:pt x="29228" y="21"/>
                  </a:lnTo>
                  <a:lnTo>
                    <a:pt x="29455" y="0"/>
                  </a:lnTo>
                  <a:lnTo>
                    <a:pt x="2953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3026125" y="1535925"/>
              <a:ext cx="506250" cy="385500"/>
            </a:xfrm>
            <a:custGeom>
              <a:rect b="b" l="l" r="r" t="t"/>
              <a:pathLst>
                <a:path extrusionOk="0" h="15420" w="20250">
                  <a:moveTo>
                    <a:pt x="7782" y="1"/>
                  </a:moveTo>
                  <a:lnTo>
                    <a:pt x="7679" y="21"/>
                  </a:lnTo>
                  <a:lnTo>
                    <a:pt x="7576" y="63"/>
                  </a:lnTo>
                  <a:lnTo>
                    <a:pt x="7493" y="145"/>
                  </a:lnTo>
                  <a:lnTo>
                    <a:pt x="7431" y="269"/>
                  </a:lnTo>
                  <a:lnTo>
                    <a:pt x="7369" y="414"/>
                  </a:lnTo>
                  <a:lnTo>
                    <a:pt x="7349" y="620"/>
                  </a:lnTo>
                  <a:lnTo>
                    <a:pt x="7349" y="723"/>
                  </a:lnTo>
                  <a:lnTo>
                    <a:pt x="7328" y="826"/>
                  </a:lnTo>
                  <a:lnTo>
                    <a:pt x="7246" y="1053"/>
                  </a:lnTo>
                  <a:lnTo>
                    <a:pt x="7122" y="1281"/>
                  </a:lnTo>
                  <a:lnTo>
                    <a:pt x="6957" y="1508"/>
                  </a:lnTo>
                  <a:lnTo>
                    <a:pt x="6750" y="1755"/>
                  </a:lnTo>
                  <a:lnTo>
                    <a:pt x="6523" y="2024"/>
                  </a:lnTo>
                  <a:lnTo>
                    <a:pt x="6028" y="2540"/>
                  </a:lnTo>
                  <a:lnTo>
                    <a:pt x="5470" y="3076"/>
                  </a:lnTo>
                  <a:lnTo>
                    <a:pt x="4934" y="3634"/>
                  </a:lnTo>
                  <a:lnTo>
                    <a:pt x="4686" y="3902"/>
                  </a:lnTo>
                  <a:lnTo>
                    <a:pt x="4438" y="4170"/>
                  </a:lnTo>
                  <a:lnTo>
                    <a:pt x="4232" y="4439"/>
                  </a:lnTo>
                  <a:lnTo>
                    <a:pt x="4046" y="4707"/>
                  </a:lnTo>
                  <a:lnTo>
                    <a:pt x="3902" y="4955"/>
                  </a:lnTo>
                  <a:lnTo>
                    <a:pt x="3757" y="5223"/>
                  </a:lnTo>
                  <a:lnTo>
                    <a:pt x="3530" y="5718"/>
                  </a:lnTo>
                  <a:lnTo>
                    <a:pt x="3344" y="6152"/>
                  </a:lnTo>
                  <a:lnTo>
                    <a:pt x="3220" y="6565"/>
                  </a:lnTo>
                  <a:lnTo>
                    <a:pt x="3138" y="6895"/>
                  </a:lnTo>
                  <a:lnTo>
                    <a:pt x="3097" y="7143"/>
                  </a:lnTo>
                  <a:lnTo>
                    <a:pt x="3055" y="7370"/>
                  </a:lnTo>
                  <a:lnTo>
                    <a:pt x="0" y="8422"/>
                  </a:lnTo>
                  <a:lnTo>
                    <a:pt x="2147" y="15420"/>
                  </a:lnTo>
                  <a:lnTo>
                    <a:pt x="3551" y="14945"/>
                  </a:lnTo>
                  <a:lnTo>
                    <a:pt x="4851" y="14512"/>
                  </a:lnTo>
                  <a:lnTo>
                    <a:pt x="6193" y="14037"/>
                  </a:lnTo>
                  <a:lnTo>
                    <a:pt x="7018" y="13665"/>
                  </a:lnTo>
                  <a:lnTo>
                    <a:pt x="8628" y="12943"/>
                  </a:lnTo>
                  <a:lnTo>
                    <a:pt x="13108" y="10879"/>
                  </a:lnTo>
                  <a:lnTo>
                    <a:pt x="17463" y="8835"/>
                  </a:lnTo>
                  <a:lnTo>
                    <a:pt x="18949" y="8113"/>
                  </a:lnTo>
                  <a:lnTo>
                    <a:pt x="19403" y="7906"/>
                  </a:lnTo>
                  <a:lnTo>
                    <a:pt x="19589" y="7783"/>
                  </a:lnTo>
                  <a:lnTo>
                    <a:pt x="19754" y="7659"/>
                  </a:lnTo>
                  <a:lnTo>
                    <a:pt x="19857" y="7555"/>
                  </a:lnTo>
                  <a:lnTo>
                    <a:pt x="19940" y="7452"/>
                  </a:lnTo>
                  <a:lnTo>
                    <a:pt x="19981" y="7349"/>
                  </a:lnTo>
                  <a:lnTo>
                    <a:pt x="20002" y="7246"/>
                  </a:lnTo>
                  <a:lnTo>
                    <a:pt x="19981" y="7163"/>
                  </a:lnTo>
                  <a:lnTo>
                    <a:pt x="19961" y="7081"/>
                  </a:lnTo>
                  <a:lnTo>
                    <a:pt x="19919" y="6998"/>
                  </a:lnTo>
                  <a:lnTo>
                    <a:pt x="19816" y="6874"/>
                  </a:lnTo>
                  <a:lnTo>
                    <a:pt x="19713" y="6771"/>
                  </a:lnTo>
                  <a:lnTo>
                    <a:pt x="19589" y="6709"/>
                  </a:lnTo>
                  <a:lnTo>
                    <a:pt x="15296" y="7514"/>
                  </a:lnTo>
                  <a:lnTo>
                    <a:pt x="16658" y="7081"/>
                  </a:lnTo>
                  <a:lnTo>
                    <a:pt x="16968" y="6957"/>
                  </a:lnTo>
                  <a:lnTo>
                    <a:pt x="17401" y="6750"/>
                  </a:lnTo>
                  <a:lnTo>
                    <a:pt x="17876" y="6503"/>
                  </a:lnTo>
                  <a:lnTo>
                    <a:pt x="18412" y="6193"/>
                  </a:lnTo>
                  <a:lnTo>
                    <a:pt x="18908" y="5884"/>
                  </a:lnTo>
                  <a:lnTo>
                    <a:pt x="19362" y="5574"/>
                  </a:lnTo>
                  <a:lnTo>
                    <a:pt x="19548" y="5409"/>
                  </a:lnTo>
                  <a:lnTo>
                    <a:pt x="19713" y="5264"/>
                  </a:lnTo>
                  <a:lnTo>
                    <a:pt x="19837" y="5140"/>
                  </a:lnTo>
                  <a:lnTo>
                    <a:pt x="19919" y="5017"/>
                  </a:lnTo>
                  <a:lnTo>
                    <a:pt x="20002" y="4872"/>
                  </a:lnTo>
                  <a:lnTo>
                    <a:pt x="20043" y="4707"/>
                  </a:lnTo>
                  <a:lnTo>
                    <a:pt x="20064" y="4583"/>
                  </a:lnTo>
                  <a:lnTo>
                    <a:pt x="20064" y="4459"/>
                  </a:lnTo>
                  <a:lnTo>
                    <a:pt x="20043" y="4335"/>
                  </a:lnTo>
                  <a:lnTo>
                    <a:pt x="20022" y="4232"/>
                  </a:lnTo>
                  <a:lnTo>
                    <a:pt x="19919" y="4046"/>
                  </a:lnTo>
                  <a:lnTo>
                    <a:pt x="19816" y="3902"/>
                  </a:lnTo>
                  <a:lnTo>
                    <a:pt x="19713" y="3799"/>
                  </a:lnTo>
                  <a:lnTo>
                    <a:pt x="19672" y="3716"/>
                  </a:lnTo>
                  <a:lnTo>
                    <a:pt x="19672" y="3696"/>
                  </a:lnTo>
                  <a:lnTo>
                    <a:pt x="19713" y="3675"/>
                  </a:lnTo>
                  <a:lnTo>
                    <a:pt x="19775" y="3634"/>
                  </a:lnTo>
                  <a:lnTo>
                    <a:pt x="19857" y="3592"/>
                  </a:lnTo>
                  <a:lnTo>
                    <a:pt x="20002" y="3448"/>
                  </a:lnTo>
                  <a:lnTo>
                    <a:pt x="20126" y="3262"/>
                  </a:lnTo>
                  <a:lnTo>
                    <a:pt x="20208" y="3076"/>
                  </a:lnTo>
                  <a:lnTo>
                    <a:pt x="20250" y="2973"/>
                  </a:lnTo>
                  <a:lnTo>
                    <a:pt x="20250" y="2870"/>
                  </a:lnTo>
                  <a:lnTo>
                    <a:pt x="20229" y="2787"/>
                  </a:lnTo>
                  <a:lnTo>
                    <a:pt x="20208" y="2705"/>
                  </a:lnTo>
                  <a:lnTo>
                    <a:pt x="20146" y="2643"/>
                  </a:lnTo>
                  <a:lnTo>
                    <a:pt x="20064" y="2581"/>
                  </a:lnTo>
                  <a:lnTo>
                    <a:pt x="19940" y="2540"/>
                  </a:lnTo>
                  <a:lnTo>
                    <a:pt x="19775" y="2519"/>
                  </a:lnTo>
                  <a:lnTo>
                    <a:pt x="19568" y="2540"/>
                  </a:lnTo>
                  <a:lnTo>
                    <a:pt x="19259" y="2581"/>
                  </a:lnTo>
                  <a:lnTo>
                    <a:pt x="18867" y="2684"/>
                  </a:lnTo>
                  <a:lnTo>
                    <a:pt x="18392" y="2787"/>
                  </a:lnTo>
                  <a:lnTo>
                    <a:pt x="17318" y="3097"/>
                  </a:lnTo>
                  <a:lnTo>
                    <a:pt x="16142" y="3448"/>
                  </a:lnTo>
                  <a:lnTo>
                    <a:pt x="14057" y="4129"/>
                  </a:lnTo>
                  <a:lnTo>
                    <a:pt x="13128" y="4439"/>
                  </a:lnTo>
                  <a:lnTo>
                    <a:pt x="14429" y="3221"/>
                  </a:lnTo>
                  <a:lnTo>
                    <a:pt x="15399" y="2313"/>
                  </a:lnTo>
                  <a:lnTo>
                    <a:pt x="15956" y="1755"/>
                  </a:lnTo>
                  <a:lnTo>
                    <a:pt x="16142" y="1569"/>
                  </a:lnTo>
                  <a:lnTo>
                    <a:pt x="16369" y="1404"/>
                  </a:lnTo>
                  <a:lnTo>
                    <a:pt x="16575" y="1198"/>
                  </a:lnTo>
                  <a:lnTo>
                    <a:pt x="16782" y="1012"/>
                  </a:lnTo>
                  <a:lnTo>
                    <a:pt x="16864" y="909"/>
                  </a:lnTo>
                  <a:lnTo>
                    <a:pt x="16926" y="806"/>
                  </a:lnTo>
                  <a:lnTo>
                    <a:pt x="16968" y="703"/>
                  </a:lnTo>
                  <a:lnTo>
                    <a:pt x="16988" y="599"/>
                  </a:lnTo>
                  <a:lnTo>
                    <a:pt x="16968" y="496"/>
                  </a:lnTo>
                  <a:lnTo>
                    <a:pt x="16926" y="393"/>
                  </a:lnTo>
                  <a:lnTo>
                    <a:pt x="16844" y="290"/>
                  </a:lnTo>
                  <a:lnTo>
                    <a:pt x="16720" y="187"/>
                  </a:lnTo>
                  <a:lnTo>
                    <a:pt x="16658" y="145"/>
                  </a:lnTo>
                  <a:lnTo>
                    <a:pt x="16555" y="125"/>
                  </a:lnTo>
                  <a:lnTo>
                    <a:pt x="16452" y="125"/>
                  </a:lnTo>
                  <a:lnTo>
                    <a:pt x="16328" y="145"/>
                  </a:lnTo>
                  <a:lnTo>
                    <a:pt x="16039" y="207"/>
                  </a:lnTo>
                  <a:lnTo>
                    <a:pt x="15688" y="352"/>
                  </a:lnTo>
                  <a:lnTo>
                    <a:pt x="15296" y="517"/>
                  </a:lnTo>
                  <a:lnTo>
                    <a:pt x="14883" y="723"/>
                  </a:lnTo>
                  <a:lnTo>
                    <a:pt x="14449" y="971"/>
                  </a:lnTo>
                  <a:lnTo>
                    <a:pt x="13995" y="1239"/>
                  </a:lnTo>
                  <a:lnTo>
                    <a:pt x="13520" y="1528"/>
                  </a:lnTo>
                  <a:lnTo>
                    <a:pt x="13066" y="1817"/>
                  </a:lnTo>
                  <a:lnTo>
                    <a:pt x="12199" y="2416"/>
                  </a:lnTo>
                  <a:lnTo>
                    <a:pt x="11828" y="2725"/>
                  </a:lnTo>
                  <a:lnTo>
                    <a:pt x="11477" y="2994"/>
                  </a:lnTo>
                  <a:lnTo>
                    <a:pt x="11188" y="3262"/>
                  </a:lnTo>
                  <a:lnTo>
                    <a:pt x="10961" y="3468"/>
                  </a:lnTo>
                  <a:lnTo>
                    <a:pt x="10755" y="3675"/>
                  </a:lnTo>
                  <a:lnTo>
                    <a:pt x="10527" y="3840"/>
                  </a:lnTo>
                  <a:lnTo>
                    <a:pt x="10280" y="4005"/>
                  </a:lnTo>
                  <a:lnTo>
                    <a:pt x="10032" y="4129"/>
                  </a:lnTo>
                  <a:lnTo>
                    <a:pt x="9764" y="4253"/>
                  </a:lnTo>
                  <a:lnTo>
                    <a:pt x="9516" y="4356"/>
                  </a:lnTo>
                  <a:lnTo>
                    <a:pt x="9268" y="4439"/>
                  </a:lnTo>
                  <a:lnTo>
                    <a:pt x="9021" y="4501"/>
                  </a:lnTo>
                  <a:lnTo>
                    <a:pt x="8567" y="4604"/>
                  </a:lnTo>
                  <a:lnTo>
                    <a:pt x="8195" y="4666"/>
                  </a:lnTo>
                  <a:lnTo>
                    <a:pt x="7844" y="4686"/>
                  </a:lnTo>
                  <a:lnTo>
                    <a:pt x="8009" y="4273"/>
                  </a:lnTo>
                  <a:lnTo>
                    <a:pt x="8340" y="3303"/>
                  </a:lnTo>
                  <a:lnTo>
                    <a:pt x="8525" y="2746"/>
                  </a:lnTo>
                  <a:lnTo>
                    <a:pt x="8670" y="2168"/>
                  </a:lnTo>
                  <a:lnTo>
                    <a:pt x="8711" y="1920"/>
                  </a:lnTo>
                  <a:lnTo>
                    <a:pt x="8752" y="1673"/>
                  </a:lnTo>
                  <a:lnTo>
                    <a:pt x="8773" y="1466"/>
                  </a:lnTo>
                  <a:lnTo>
                    <a:pt x="8773" y="1301"/>
                  </a:lnTo>
                  <a:lnTo>
                    <a:pt x="8732" y="1053"/>
                  </a:lnTo>
                  <a:lnTo>
                    <a:pt x="8670" y="847"/>
                  </a:lnTo>
                  <a:lnTo>
                    <a:pt x="8587" y="661"/>
                  </a:lnTo>
                  <a:lnTo>
                    <a:pt x="8484" y="476"/>
                  </a:lnTo>
                  <a:lnTo>
                    <a:pt x="8381" y="331"/>
                  </a:lnTo>
                  <a:lnTo>
                    <a:pt x="8278" y="207"/>
                  </a:lnTo>
                  <a:lnTo>
                    <a:pt x="8154" y="125"/>
                  </a:lnTo>
                  <a:lnTo>
                    <a:pt x="8030" y="42"/>
                  </a:lnTo>
                  <a:lnTo>
                    <a:pt x="7906" y="1"/>
                  </a:lnTo>
                  <a:close/>
                </a:path>
              </a:pathLst>
            </a:custGeom>
            <a:solidFill>
              <a:srgbClr val="FF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3347100" y="1627275"/>
              <a:ext cx="171850" cy="84125"/>
            </a:xfrm>
            <a:custGeom>
              <a:rect b="b" l="l" r="r" t="t"/>
              <a:pathLst>
                <a:path extrusionOk="0" h="3365" w="6874">
                  <a:moveTo>
                    <a:pt x="6833" y="0"/>
                  </a:moveTo>
                  <a:lnTo>
                    <a:pt x="6791" y="21"/>
                  </a:lnTo>
                  <a:lnTo>
                    <a:pt x="6585" y="103"/>
                  </a:lnTo>
                  <a:lnTo>
                    <a:pt x="5842" y="454"/>
                  </a:lnTo>
                  <a:lnTo>
                    <a:pt x="3427" y="1652"/>
                  </a:lnTo>
                  <a:lnTo>
                    <a:pt x="991" y="2828"/>
                  </a:lnTo>
                  <a:lnTo>
                    <a:pt x="269" y="3200"/>
                  </a:lnTo>
                  <a:lnTo>
                    <a:pt x="62" y="3303"/>
                  </a:lnTo>
                  <a:lnTo>
                    <a:pt x="21" y="3323"/>
                  </a:lnTo>
                  <a:lnTo>
                    <a:pt x="0" y="3344"/>
                  </a:lnTo>
                  <a:lnTo>
                    <a:pt x="21" y="3365"/>
                  </a:lnTo>
                  <a:lnTo>
                    <a:pt x="83" y="3344"/>
                  </a:lnTo>
                  <a:lnTo>
                    <a:pt x="310" y="3303"/>
                  </a:lnTo>
                  <a:lnTo>
                    <a:pt x="640" y="3179"/>
                  </a:lnTo>
                  <a:lnTo>
                    <a:pt x="1074" y="3014"/>
                  </a:lnTo>
                  <a:lnTo>
                    <a:pt x="1610" y="2787"/>
                  </a:lnTo>
                  <a:lnTo>
                    <a:pt x="2188" y="2539"/>
                  </a:lnTo>
                  <a:lnTo>
                    <a:pt x="2849" y="2230"/>
                  </a:lnTo>
                  <a:lnTo>
                    <a:pt x="3551" y="1899"/>
                  </a:lnTo>
                  <a:lnTo>
                    <a:pt x="4232" y="1548"/>
                  </a:lnTo>
                  <a:lnTo>
                    <a:pt x="4872" y="1218"/>
                  </a:lnTo>
                  <a:lnTo>
                    <a:pt x="5924" y="640"/>
                  </a:lnTo>
                  <a:lnTo>
                    <a:pt x="6626" y="207"/>
                  </a:lnTo>
                  <a:lnTo>
                    <a:pt x="6812" y="83"/>
                  </a:lnTo>
                  <a:lnTo>
                    <a:pt x="6853" y="42"/>
                  </a:lnTo>
                  <a:lnTo>
                    <a:pt x="6874" y="21"/>
                  </a:lnTo>
                  <a:lnTo>
                    <a:pt x="6833" y="0"/>
                  </a:lnTo>
                  <a:close/>
                </a:path>
              </a:pathLst>
            </a:custGeom>
            <a:solidFill>
              <a:srgbClr val="FF9A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1560600" y="1658750"/>
              <a:ext cx="1599725" cy="588300"/>
            </a:xfrm>
            <a:custGeom>
              <a:rect b="b" l="l" r="r" t="t"/>
              <a:pathLst>
                <a:path extrusionOk="0" h="23532" w="63989">
                  <a:moveTo>
                    <a:pt x="7411" y="0"/>
                  </a:moveTo>
                  <a:lnTo>
                    <a:pt x="6833" y="83"/>
                  </a:lnTo>
                  <a:lnTo>
                    <a:pt x="6255" y="186"/>
                  </a:lnTo>
                  <a:lnTo>
                    <a:pt x="5677" y="351"/>
                  </a:lnTo>
                  <a:lnTo>
                    <a:pt x="5099" y="537"/>
                  </a:lnTo>
                  <a:lnTo>
                    <a:pt x="4541" y="785"/>
                  </a:lnTo>
                  <a:lnTo>
                    <a:pt x="4005" y="1053"/>
                  </a:lnTo>
                  <a:lnTo>
                    <a:pt x="3489" y="1383"/>
                  </a:lnTo>
                  <a:lnTo>
                    <a:pt x="2993" y="1734"/>
                  </a:lnTo>
                  <a:lnTo>
                    <a:pt x="2539" y="2106"/>
                  </a:lnTo>
                  <a:lnTo>
                    <a:pt x="2106" y="2519"/>
                  </a:lnTo>
                  <a:lnTo>
                    <a:pt x="1693" y="2952"/>
                  </a:lnTo>
                  <a:lnTo>
                    <a:pt x="1321" y="3427"/>
                  </a:lnTo>
                  <a:lnTo>
                    <a:pt x="991" y="3922"/>
                  </a:lnTo>
                  <a:lnTo>
                    <a:pt x="702" y="4438"/>
                  </a:lnTo>
                  <a:lnTo>
                    <a:pt x="578" y="4707"/>
                  </a:lnTo>
                  <a:lnTo>
                    <a:pt x="454" y="4975"/>
                  </a:lnTo>
                  <a:lnTo>
                    <a:pt x="351" y="5243"/>
                  </a:lnTo>
                  <a:lnTo>
                    <a:pt x="269" y="5532"/>
                  </a:lnTo>
                  <a:lnTo>
                    <a:pt x="186" y="5821"/>
                  </a:lnTo>
                  <a:lnTo>
                    <a:pt x="124" y="6110"/>
                  </a:lnTo>
                  <a:lnTo>
                    <a:pt x="62" y="6399"/>
                  </a:lnTo>
                  <a:lnTo>
                    <a:pt x="42" y="6688"/>
                  </a:lnTo>
                  <a:lnTo>
                    <a:pt x="21" y="6977"/>
                  </a:lnTo>
                  <a:lnTo>
                    <a:pt x="0" y="7287"/>
                  </a:lnTo>
                  <a:lnTo>
                    <a:pt x="21" y="7576"/>
                  </a:lnTo>
                  <a:lnTo>
                    <a:pt x="42" y="7885"/>
                  </a:lnTo>
                  <a:lnTo>
                    <a:pt x="83" y="8195"/>
                  </a:lnTo>
                  <a:lnTo>
                    <a:pt x="124" y="8505"/>
                  </a:lnTo>
                  <a:lnTo>
                    <a:pt x="207" y="8814"/>
                  </a:lnTo>
                  <a:lnTo>
                    <a:pt x="310" y="9124"/>
                  </a:lnTo>
                  <a:lnTo>
                    <a:pt x="413" y="9433"/>
                  </a:lnTo>
                  <a:lnTo>
                    <a:pt x="537" y="9764"/>
                  </a:lnTo>
                  <a:lnTo>
                    <a:pt x="682" y="10073"/>
                  </a:lnTo>
                  <a:lnTo>
                    <a:pt x="847" y="10383"/>
                  </a:lnTo>
                  <a:lnTo>
                    <a:pt x="1032" y="10693"/>
                  </a:lnTo>
                  <a:lnTo>
                    <a:pt x="1239" y="11023"/>
                  </a:lnTo>
                  <a:lnTo>
                    <a:pt x="1466" y="11332"/>
                  </a:lnTo>
                  <a:lnTo>
                    <a:pt x="1714" y="11642"/>
                  </a:lnTo>
                  <a:lnTo>
                    <a:pt x="1982" y="11952"/>
                  </a:lnTo>
                  <a:lnTo>
                    <a:pt x="2271" y="12261"/>
                  </a:lnTo>
                  <a:lnTo>
                    <a:pt x="2580" y="12571"/>
                  </a:lnTo>
                  <a:lnTo>
                    <a:pt x="2911" y="12881"/>
                  </a:lnTo>
                  <a:lnTo>
                    <a:pt x="3840" y="13438"/>
                  </a:lnTo>
                  <a:lnTo>
                    <a:pt x="4934" y="14057"/>
                  </a:lnTo>
                  <a:lnTo>
                    <a:pt x="6378" y="14841"/>
                  </a:lnTo>
                  <a:lnTo>
                    <a:pt x="8154" y="15791"/>
                  </a:lnTo>
                  <a:lnTo>
                    <a:pt x="10156" y="16823"/>
                  </a:lnTo>
                  <a:lnTo>
                    <a:pt x="11250" y="17360"/>
                  </a:lnTo>
                  <a:lnTo>
                    <a:pt x="12385" y="17896"/>
                  </a:lnTo>
                  <a:lnTo>
                    <a:pt x="13582" y="18454"/>
                  </a:lnTo>
                  <a:lnTo>
                    <a:pt x="14779" y="18990"/>
                  </a:lnTo>
                  <a:lnTo>
                    <a:pt x="16039" y="19527"/>
                  </a:lnTo>
                  <a:lnTo>
                    <a:pt x="17298" y="20064"/>
                  </a:lnTo>
                  <a:lnTo>
                    <a:pt x="18577" y="20559"/>
                  </a:lnTo>
                  <a:lnTo>
                    <a:pt x="19878" y="21054"/>
                  </a:lnTo>
                  <a:lnTo>
                    <a:pt x="21178" y="21509"/>
                  </a:lnTo>
                  <a:lnTo>
                    <a:pt x="22479" y="21942"/>
                  </a:lnTo>
                  <a:lnTo>
                    <a:pt x="23779" y="22314"/>
                  </a:lnTo>
                  <a:lnTo>
                    <a:pt x="25059" y="22664"/>
                  </a:lnTo>
                  <a:lnTo>
                    <a:pt x="26318" y="22953"/>
                  </a:lnTo>
                  <a:lnTo>
                    <a:pt x="26937" y="23077"/>
                  </a:lnTo>
                  <a:lnTo>
                    <a:pt x="27556" y="23181"/>
                  </a:lnTo>
                  <a:lnTo>
                    <a:pt x="28155" y="23284"/>
                  </a:lnTo>
                  <a:lnTo>
                    <a:pt x="28754" y="23366"/>
                  </a:lnTo>
                  <a:lnTo>
                    <a:pt x="29332" y="23428"/>
                  </a:lnTo>
                  <a:lnTo>
                    <a:pt x="29930" y="23490"/>
                  </a:lnTo>
                  <a:lnTo>
                    <a:pt x="30487" y="23511"/>
                  </a:lnTo>
                  <a:lnTo>
                    <a:pt x="31045" y="23531"/>
                  </a:lnTo>
                  <a:lnTo>
                    <a:pt x="31581" y="23531"/>
                  </a:lnTo>
                  <a:lnTo>
                    <a:pt x="32118" y="23490"/>
                  </a:lnTo>
                  <a:lnTo>
                    <a:pt x="32634" y="23449"/>
                  </a:lnTo>
                  <a:lnTo>
                    <a:pt x="33150" y="23387"/>
                  </a:lnTo>
                  <a:lnTo>
                    <a:pt x="33646" y="23304"/>
                  </a:lnTo>
                  <a:lnTo>
                    <a:pt x="34100" y="23201"/>
                  </a:lnTo>
                  <a:lnTo>
                    <a:pt x="35070" y="22933"/>
                  </a:lnTo>
                  <a:lnTo>
                    <a:pt x="36081" y="22644"/>
                  </a:lnTo>
                  <a:lnTo>
                    <a:pt x="37134" y="22314"/>
                  </a:lnTo>
                  <a:lnTo>
                    <a:pt x="38249" y="21963"/>
                  </a:lnTo>
                  <a:lnTo>
                    <a:pt x="39384" y="21570"/>
                  </a:lnTo>
                  <a:lnTo>
                    <a:pt x="40540" y="21178"/>
                  </a:lnTo>
                  <a:lnTo>
                    <a:pt x="42955" y="20311"/>
                  </a:lnTo>
                  <a:lnTo>
                    <a:pt x="45432" y="19383"/>
                  </a:lnTo>
                  <a:lnTo>
                    <a:pt x="47929" y="18412"/>
                  </a:lnTo>
                  <a:lnTo>
                    <a:pt x="50386" y="17422"/>
                  </a:lnTo>
                  <a:lnTo>
                    <a:pt x="52780" y="16451"/>
                  </a:lnTo>
                  <a:lnTo>
                    <a:pt x="55051" y="15502"/>
                  </a:lnTo>
                  <a:lnTo>
                    <a:pt x="57156" y="14594"/>
                  </a:lnTo>
                  <a:lnTo>
                    <a:pt x="60727" y="13066"/>
                  </a:lnTo>
                  <a:lnTo>
                    <a:pt x="63121" y="12014"/>
                  </a:lnTo>
                  <a:lnTo>
                    <a:pt x="63988" y="11621"/>
                  </a:lnTo>
                  <a:lnTo>
                    <a:pt x="59385" y="847"/>
                  </a:lnTo>
                  <a:lnTo>
                    <a:pt x="32820" y="10404"/>
                  </a:lnTo>
                  <a:lnTo>
                    <a:pt x="29786" y="8979"/>
                  </a:lnTo>
                  <a:lnTo>
                    <a:pt x="26607" y="7514"/>
                  </a:lnTo>
                  <a:lnTo>
                    <a:pt x="22809" y="5801"/>
                  </a:lnTo>
                  <a:lnTo>
                    <a:pt x="18825" y="4025"/>
                  </a:lnTo>
                  <a:lnTo>
                    <a:pt x="16906" y="3158"/>
                  </a:lnTo>
                  <a:lnTo>
                    <a:pt x="15068" y="2374"/>
                  </a:lnTo>
                  <a:lnTo>
                    <a:pt x="13376" y="1652"/>
                  </a:lnTo>
                  <a:lnTo>
                    <a:pt x="11890" y="1053"/>
                  </a:lnTo>
                  <a:lnTo>
                    <a:pt x="10672" y="578"/>
                  </a:lnTo>
                  <a:lnTo>
                    <a:pt x="10156" y="393"/>
                  </a:lnTo>
                  <a:lnTo>
                    <a:pt x="9722" y="269"/>
                  </a:lnTo>
                  <a:lnTo>
                    <a:pt x="9454" y="186"/>
                  </a:lnTo>
                  <a:lnTo>
                    <a:pt x="9165" y="124"/>
                  </a:lnTo>
                  <a:lnTo>
                    <a:pt x="8876" y="62"/>
                  </a:lnTo>
                  <a:lnTo>
                    <a:pt x="8587" y="21"/>
                  </a:lnTo>
                  <a:lnTo>
                    <a:pt x="82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1633350" y="1675775"/>
              <a:ext cx="1531600" cy="573850"/>
            </a:xfrm>
            <a:custGeom>
              <a:rect b="b" l="l" r="r" t="t"/>
              <a:pathLst>
                <a:path extrusionOk="0" h="22954" w="61264">
                  <a:moveTo>
                    <a:pt x="56558" y="1"/>
                  </a:moveTo>
                  <a:lnTo>
                    <a:pt x="56434" y="42"/>
                  </a:lnTo>
                  <a:lnTo>
                    <a:pt x="29924" y="9607"/>
                  </a:lnTo>
                  <a:lnTo>
                    <a:pt x="29924" y="9607"/>
                  </a:lnTo>
                  <a:lnTo>
                    <a:pt x="26525" y="8009"/>
                  </a:lnTo>
                  <a:lnTo>
                    <a:pt x="23470" y="6585"/>
                  </a:lnTo>
                  <a:lnTo>
                    <a:pt x="20786" y="5367"/>
                  </a:lnTo>
                  <a:lnTo>
                    <a:pt x="18557" y="4356"/>
                  </a:lnTo>
                  <a:lnTo>
                    <a:pt x="16761" y="3592"/>
                  </a:lnTo>
                  <a:lnTo>
                    <a:pt x="15420" y="3035"/>
                  </a:lnTo>
                  <a:lnTo>
                    <a:pt x="14945" y="2849"/>
                  </a:lnTo>
                  <a:lnTo>
                    <a:pt x="14615" y="2725"/>
                  </a:lnTo>
                  <a:lnTo>
                    <a:pt x="14326" y="2622"/>
                  </a:lnTo>
                  <a:lnTo>
                    <a:pt x="14594" y="2746"/>
                  </a:lnTo>
                  <a:lnTo>
                    <a:pt x="15399" y="3097"/>
                  </a:lnTo>
                  <a:lnTo>
                    <a:pt x="16720" y="3654"/>
                  </a:lnTo>
                  <a:lnTo>
                    <a:pt x="18516" y="4459"/>
                  </a:lnTo>
                  <a:lnTo>
                    <a:pt x="20745" y="5491"/>
                  </a:lnTo>
                  <a:lnTo>
                    <a:pt x="23408" y="6730"/>
                  </a:lnTo>
                  <a:lnTo>
                    <a:pt x="26442" y="8154"/>
                  </a:lnTo>
                  <a:lnTo>
                    <a:pt x="29869" y="9805"/>
                  </a:lnTo>
                  <a:lnTo>
                    <a:pt x="29910" y="9826"/>
                  </a:lnTo>
                  <a:lnTo>
                    <a:pt x="29951" y="9805"/>
                  </a:lnTo>
                  <a:lnTo>
                    <a:pt x="56404" y="330"/>
                  </a:lnTo>
                  <a:lnTo>
                    <a:pt x="56404" y="330"/>
                  </a:lnTo>
                  <a:lnTo>
                    <a:pt x="60908" y="10873"/>
                  </a:lnTo>
                  <a:lnTo>
                    <a:pt x="60908" y="10873"/>
                  </a:lnTo>
                  <a:lnTo>
                    <a:pt x="57177" y="12509"/>
                  </a:lnTo>
                  <a:lnTo>
                    <a:pt x="54267" y="13768"/>
                  </a:lnTo>
                  <a:lnTo>
                    <a:pt x="51397" y="14965"/>
                  </a:lnTo>
                  <a:lnTo>
                    <a:pt x="48570" y="16142"/>
                  </a:lnTo>
                  <a:lnTo>
                    <a:pt x="45783" y="17277"/>
                  </a:lnTo>
                  <a:lnTo>
                    <a:pt x="43017" y="18351"/>
                  </a:lnTo>
                  <a:lnTo>
                    <a:pt x="40292" y="19383"/>
                  </a:lnTo>
                  <a:lnTo>
                    <a:pt x="38951" y="19878"/>
                  </a:lnTo>
                  <a:lnTo>
                    <a:pt x="37630" y="20353"/>
                  </a:lnTo>
                  <a:lnTo>
                    <a:pt x="36309" y="20807"/>
                  </a:lnTo>
                  <a:lnTo>
                    <a:pt x="34988" y="21261"/>
                  </a:lnTo>
                  <a:lnTo>
                    <a:pt x="33687" y="21674"/>
                  </a:lnTo>
                  <a:lnTo>
                    <a:pt x="33047" y="21860"/>
                  </a:lnTo>
                  <a:lnTo>
                    <a:pt x="32387" y="22045"/>
                  </a:lnTo>
                  <a:lnTo>
                    <a:pt x="31128" y="22396"/>
                  </a:lnTo>
                  <a:lnTo>
                    <a:pt x="30488" y="22541"/>
                  </a:lnTo>
                  <a:lnTo>
                    <a:pt x="30158" y="22582"/>
                  </a:lnTo>
                  <a:lnTo>
                    <a:pt x="29848" y="22623"/>
                  </a:lnTo>
                  <a:lnTo>
                    <a:pt x="29208" y="22685"/>
                  </a:lnTo>
                  <a:lnTo>
                    <a:pt x="28568" y="22706"/>
                  </a:lnTo>
                  <a:lnTo>
                    <a:pt x="27928" y="22727"/>
                  </a:lnTo>
                  <a:lnTo>
                    <a:pt x="27309" y="22706"/>
                  </a:lnTo>
                  <a:lnTo>
                    <a:pt x="26669" y="22644"/>
                  </a:lnTo>
                  <a:lnTo>
                    <a:pt x="26050" y="22582"/>
                  </a:lnTo>
                  <a:lnTo>
                    <a:pt x="25451" y="22520"/>
                  </a:lnTo>
                  <a:lnTo>
                    <a:pt x="24832" y="22417"/>
                  </a:lnTo>
                  <a:lnTo>
                    <a:pt x="23656" y="22211"/>
                  </a:lnTo>
                  <a:lnTo>
                    <a:pt x="22500" y="21942"/>
                  </a:lnTo>
                  <a:lnTo>
                    <a:pt x="21364" y="21653"/>
                  </a:lnTo>
                  <a:lnTo>
                    <a:pt x="20270" y="21344"/>
                  </a:lnTo>
                  <a:lnTo>
                    <a:pt x="19197" y="21013"/>
                  </a:lnTo>
                  <a:lnTo>
                    <a:pt x="18144" y="20683"/>
                  </a:lnTo>
                  <a:lnTo>
                    <a:pt x="17133" y="20332"/>
                  </a:lnTo>
                  <a:lnTo>
                    <a:pt x="16142" y="19961"/>
                  </a:lnTo>
                  <a:lnTo>
                    <a:pt x="14264" y="19218"/>
                  </a:lnTo>
                  <a:lnTo>
                    <a:pt x="12489" y="18474"/>
                  </a:lnTo>
                  <a:lnTo>
                    <a:pt x="10817" y="17752"/>
                  </a:lnTo>
                  <a:lnTo>
                    <a:pt x="9269" y="17030"/>
                  </a:lnTo>
                  <a:lnTo>
                    <a:pt x="7844" y="16348"/>
                  </a:lnTo>
                  <a:lnTo>
                    <a:pt x="6523" y="15688"/>
                  </a:lnTo>
                  <a:lnTo>
                    <a:pt x="4212" y="14511"/>
                  </a:lnTo>
                  <a:lnTo>
                    <a:pt x="2395" y="13541"/>
                  </a:lnTo>
                  <a:lnTo>
                    <a:pt x="1074" y="12798"/>
                  </a:lnTo>
                  <a:lnTo>
                    <a:pt x="269" y="12344"/>
                  </a:lnTo>
                  <a:lnTo>
                    <a:pt x="1" y="12200"/>
                  </a:lnTo>
                  <a:lnTo>
                    <a:pt x="269" y="12365"/>
                  </a:lnTo>
                  <a:lnTo>
                    <a:pt x="1053" y="12860"/>
                  </a:lnTo>
                  <a:lnTo>
                    <a:pt x="2354" y="13603"/>
                  </a:lnTo>
                  <a:lnTo>
                    <a:pt x="4170" y="14594"/>
                  </a:lnTo>
                  <a:lnTo>
                    <a:pt x="5244" y="15172"/>
                  </a:lnTo>
                  <a:lnTo>
                    <a:pt x="6461" y="15812"/>
                  </a:lnTo>
                  <a:lnTo>
                    <a:pt x="7762" y="16472"/>
                  </a:lnTo>
                  <a:lnTo>
                    <a:pt x="9207" y="17174"/>
                  </a:lnTo>
                  <a:lnTo>
                    <a:pt x="10755" y="17897"/>
                  </a:lnTo>
                  <a:lnTo>
                    <a:pt x="12406" y="18640"/>
                  </a:lnTo>
                  <a:lnTo>
                    <a:pt x="14181" y="19403"/>
                  </a:lnTo>
                  <a:lnTo>
                    <a:pt x="16080" y="20146"/>
                  </a:lnTo>
                  <a:lnTo>
                    <a:pt x="17071" y="20518"/>
                  </a:lnTo>
                  <a:lnTo>
                    <a:pt x="18082" y="20869"/>
                  </a:lnTo>
                  <a:lnTo>
                    <a:pt x="19135" y="21220"/>
                  </a:lnTo>
                  <a:lnTo>
                    <a:pt x="20209" y="21550"/>
                  </a:lnTo>
                  <a:lnTo>
                    <a:pt x="21303" y="21880"/>
                  </a:lnTo>
                  <a:lnTo>
                    <a:pt x="22438" y="22169"/>
                  </a:lnTo>
                  <a:lnTo>
                    <a:pt x="23614" y="22417"/>
                  </a:lnTo>
                  <a:lnTo>
                    <a:pt x="24812" y="22644"/>
                  </a:lnTo>
                  <a:lnTo>
                    <a:pt x="25410" y="22747"/>
                  </a:lnTo>
                  <a:lnTo>
                    <a:pt x="26029" y="22830"/>
                  </a:lnTo>
                  <a:lnTo>
                    <a:pt x="26649" y="22892"/>
                  </a:lnTo>
                  <a:lnTo>
                    <a:pt x="27288" y="22933"/>
                  </a:lnTo>
                  <a:lnTo>
                    <a:pt x="27928" y="22954"/>
                  </a:lnTo>
                  <a:lnTo>
                    <a:pt x="28568" y="22954"/>
                  </a:lnTo>
                  <a:lnTo>
                    <a:pt x="29208" y="22933"/>
                  </a:lnTo>
                  <a:lnTo>
                    <a:pt x="29869" y="22871"/>
                  </a:lnTo>
                  <a:lnTo>
                    <a:pt x="30199" y="22830"/>
                  </a:lnTo>
                  <a:lnTo>
                    <a:pt x="30529" y="22768"/>
                  </a:lnTo>
                  <a:lnTo>
                    <a:pt x="31169" y="22644"/>
                  </a:lnTo>
                  <a:lnTo>
                    <a:pt x="32469" y="22293"/>
                  </a:lnTo>
                  <a:lnTo>
                    <a:pt x="33109" y="22107"/>
                  </a:lnTo>
                  <a:lnTo>
                    <a:pt x="33770" y="21901"/>
                  </a:lnTo>
                  <a:lnTo>
                    <a:pt x="35070" y="21488"/>
                  </a:lnTo>
                  <a:lnTo>
                    <a:pt x="36391" y="21055"/>
                  </a:lnTo>
                  <a:lnTo>
                    <a:pt x="37712" y="20601"/>
                  </a:lnTo>
                  <a:lnTo>
                    <a:pt x="39033" y="20126"/>
                  </a:lnTo>
                  <a:lnTo>
                    <a:pt x="40396" y="19630"/>
                  </a:lnTo>
                  <a:lnTo>
                    <a:pt x="43120" y="18598"/>
                  </a:lnTo>
                  <a:lnTo>
                    <a:pt x="45866" y="17525"/>
                  </a:lnTo>
                  <a:lnTo>
                    <a:pt x="48673" y="16390"/>
                  </a:lnTo>
                  <a:lnTo>
                    <a:pt x="51521" y="15234"/>
                  </a:lnTo>
                  <a:lnTo>
                    <a:pt x="54390" y="14016"/>
                  </a:lnTo>
                  <a:lnTo>
                    <a:pt x="57280" y="12757"/>
                  </a:lnTo>
                  <a:lnTo>
                    <a:pt x="61140" y="11064"/>
                  </a:lnTo>
                  <a:lnTo>
                    <a:pt x="61264" y="11002"/>
                  </a:lnTo>
                  <a:lnTo>
                    <a:pt x="61223" y="10878"/>
                  </a:lnTo>
                  <a:lnTo>
                    <a:pt x="56599" y="104"/>
                  </a:lnTo>
                  <a:lnTo>
                    <a:pt x="56558"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1580725" y="1664950"/>
              <a:ext cx="316350" cy="169275"/>
            </a:xfrm>
            <a:custGeom>
              <a:rect b="b" l="l" r="r" t="t"/>
              <a:pathLst>
                <a:path extrusionOk="0" h="6771" w="12654">
                  <a:moveTo>
                    <a:pt x="6771" y="0"/>
                  </a:moveTo>
                  <a:lnTo>
                    <a:pt x="6378" y="21"/>
                  </a:lnTo>
                  <a:lnTo>
                    <a:pt x="5966" y="62"/>
                  </a:lnTo>
                  <a:lnTo>
                    <a:pt x="5532" y="124"/>
                  </a:lnTo>
                  <a:lnTo>
                    <a:pt x="5119" y="206"/>
                  </a:lnTo>
                  <a:lnTo>
                    <a:pt x="4707" y="330"/>
                  </a:lnTo>
                  <a:lnTo>
                    <a:pt x="4294" y="475"/>
                  </a:lnTo>
                  <a:lnTo>
                    <a:pt x="3902" y="661"/>
                  </a:lnTo>
                  <a:lnTo>
                    <a:pt x="3509" y="867"/>
                  </a:lnTo>
                  <a:lnTo>
                    <a:pt x="3158" y="1115"/>
                  </a:lnTo>
                  <a:lnTo>
                    <a:pt x="2828" y="1362"/>
                  </a:lnTo>
                  <a:lnTo>
                    <a:pt x="2539" y="1651"/>
                  </a:lnTo>
                  <a:lnTo>
                    <a:pt x="2271" y="1940"/>
                  </a:lnTo>
                  <a:lnTo>
                    <a:pt x="2044" y="2271"/>
                  </a:lnTo>
                  <a:lnTo>
                    <a:pt x="2044" y="2250"/>
                  </a:lnTo>
                  <a:lnTo>
                    <a:pt x="1693" y="2663"/>
                  </a:lnTo>
                  <a:lnTo>
                    <a:pt x="1383" y="3096"/>
                  </a:lnTo>
                  <a:lnTo>
                    <a:pt x="1115" y="3509"/>
                  </a:lnTo>
                  <a:lnTo>
                    <a:pt x="888" y="3922"/>
                  </a:lnTo>
                  <a:lnTo>
                    <a:pt x="682" y="4314"/>
                  </a:lnTo>
                  <a:lnTo>
                    <a:pt x="516" y="4706"/>
                  </a:lnTo>
                  <a:lnTo>
                    <a:pt x="372" y="5057"/>
                  </a:lnTo>
                  <a:lnTo>
                    <a:pt x="269" y="5387"/>
                  </a:lnTo>
                  <a:lnTo>
                    <a:pt x="124" y="5965"/>
                  </a:lnTo>
                  <a:lnTo>
                    <a:pt x="42" y="6399"/>
                  </a:lnTo>
                  <a:lnTo>
                    <a:pt x="0" y="6667"/>
                  </a:lnTo>
                  <a:lnTo>
                    <a:pt x="0" y="6770"/>
                  </a:lnTo>
                  <a:lnTo>
                    <a:pt x="21" y="6750"/>
                  </a:lnTo>
                  <a:lnTo>
                    <a:pt x="42" y="6667"/>
                  </a:lnTo>
                  <a:lnTo>
                    <a:pt x="104" y="6419"/>
                  </a:lnTo>
                  <a:lnTo>
                    <a:pt x="227" y="5986"/>
                  </a:lnTo>
                  <a:lnTo>
                    <a:pt x="393" y="5429"/>
                  </a:lnTo>
                  <a:lnTo>
                    <a:pt x="516" y="5119"/>
                  </a:lnTo>
                  <a:lnTo>
                    <a:pt x="661" y="4768"/>
                  </a:lnTo>
                  <a:lnTo>
                    <a:pt x="847" y="4397"/>
                  </a:lnTo>
                  <a:lnTo>
                    <a:pt x="1053" y="4004"/>
                  </a:lnTo>
                  <a:lnTo>
                    <a:pt x="1280" y="3612"/>
                  </a:lnTo>
                  <a:lnTo>
                    <a:pt x="1569" y="3220"/>
                  </a:lnTo>
                  <a:lnTo>
                    <a:pt x="1879" y="2807"/>
                  </a:lnTo>
                  <a:lnTo>
                    <a:pt x="2209" y="2394"/>
                  </a:lnTo>
                  <a:lnTo>
                    <a:pt x="2230" y="2394"/>
                  </a:lnTo>
                  <a:lnTo>
                    <a:pt x="2457" y="2085"/>
                  </a:lnTo>
                  <a:lnTo>
                    <a:pt x="2704" y="1816"/>
                  </a:lnTo>
                  <a:lnTo>
                    <a:pt x="2993" y="1548"/>
                  </a:lnTo>
                  <a:lnTo>
                    <a:pt x="3303" y="1300"/>
                  </a:lnTo>
                  <a:lnTo>
                    <a:pt x="3654" y="1094"/>
                  </a:lnTo>
                  <a:lnTo>
                    <a:pt x="4005" y="888"/>
                  </a:lnTo>
                  <a:lnTo>
                    <a:pt x="4376" y="723"/>
                  </a:lnTo>
                  <a:lnTo>
                    <a:pt x="4789" y="557"/>
                  </a:lnTo>
                  <a:lnTo>
                    <a:pt x="5181" y="454"/>
                  </a:lnTo>
                  <a:lnTo>
                    <a:pt x="5594" y="351"/>
                  </a:lnTo>
                  <a:lnTo>
                    <a:pt x="5986" y="289"/>
                  </a:lnTo>
                  <a:lnTo>
                    <a:pt x="6378" y="248"/>
                  </a:lnTo>
                  <a:lnTo>
                    <a:pt x="7163" y="248"/>
                  </a:lnTo>
                  <a:lnTo>
                    <a:pt x="7534" y="268"/>
                  </a:lnTo>
                  <a:lnTo>
                    <a:pt x="7906" y="310"/>
                  </a:lnTo>
                  <a:lnTo>
                    <a:pt x="8257" y="372"/>
                  </a:lnTo>
                  <a:lnTo>
                    <a:pt x="8608" y="434"/>
                  </a:lnTo>
                  <a:lnTo>
                    <a:pt x="9268" y="578"/>
                  </a:lnTo>
                  <a:lnTo>
                    <a:pt x="9867" y="764"/>
                  </a:lnTo>
                  <a:lnTo>
                    <a:pt x="10424" y="950"/>
                  </a:lnTo>
                  <a:lnTo>
                    <a:pt x="10920" y="1156"/>
                  </a:lnTo>
                  <a:lnTo>
                    <a:pt x="11353" y="1321"/>
                  </a:lnTo>
                  <a:lnTo>
                    <a:pt x="12055" y="1631"/>
                  </a:lnTo>
                  <a:lnTo>
                    <a:pt x="12488" y="1837"/>
                  </a:lnTo>
                  <a:lnTo>
                    <a:pt x="12612" y="1878"/>
                  </a:lnTo>
                  <a:lnTo>
                    <a:pt x="12653" y="1878"/>
                  </a:lnTo>
                  <a:lnTo>
                    <a:pt x="12633" y="1858"/>
                  </a:lnTo>
                  <a:lnTo>
                    <a:pt x="12530" y="1775"/>
                  </a:lnTo>
                  <a:lnTo>
                    <a:pt x="12096" y="1548"/>
                  </a:lnTo>
                  <a:lnTo>
                    <a:pt x="11415" y="1197"/>
                  </a:lnTo>
                  <a:lnTo>
                    <a:pt x="10981" y="1011"/>
                  </a:lnTo>
                  <a:lnTo>
                    <a:pt x="10486" y="805"/>
                  </a:lnTo>
                  <a:lnTo>
                    <a:pt x="9929" y="578"/>
                  </a:lnTo>
                  <a:lnTo>
                    <a:pt x="9330" y="392"/>
                  </a:lnTo>
                  <a:lnTo>
                    <a:pt x="8649" y="206"/>
                  </a:lnTo>
                  <a:lnTo>
                    <a:pt x="8298" y="145"/>
                  </a:lnTo>
                  <a:lnTo>
                    <a:pt x="7947" y="83"/>
                  </a:lnTo>
                  <a:lnTo>
                    <a:pt x="7555" y="41"/>
                  </a:lnTo>
                  <a:lnTo>
                    <a:pt x="7184"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1965675" y="1808900"/>
              <a:ext cx="156400" cy="331850"/>
            </a:xfrm>
            <a:custGeom>
              <a:rect b="b" l="l" r="r" t="t"/>
              <a:pathLst>
                <a:path extrusionOk="0" h="13274" w="6256">
                  <a:moveTo>
                    <a:pt x="6255" y="1"/>
                  </a:moveTo>
                  <a:lnTo>
                    <a:pt x="6234" y="22"/>
                  </a:lnTo>
                  <a:lnTo>
                    <a:pt x="6172" y="125"/>
                  </a:lnTo>
                  <a:lnTo>
                    <a:pt x="5987" y="517"/>
                  </a:lnTo>
                  <a:lnTo>
                    <a:pt x="5347" y="1941"/>
                  </a:lnTo>
                  <a:lnTo>
                    <a:pt x="4397" y="4067"/>
                  </a:lnTo>
                  <a:lnTo>
                    <a:pt x="3200" y="6668"/>
                  </a:lnTo>
                  <a:lnTo>
                    <a:pt x="1962" y="9248"/>
                  </a:lnTo>
                  <a:lnTo>
                    <a:pt x="930" y="11333"/>
                  </a:lnTo>
                  <a:lnTo>
                    <a:pt x="248" y="12757"/>
                  </a:lnTo>
                  <a:lnTo>
                    <a:pt x="63" y="13129"/>
                  </a:lnTo>
                  <a:lnTo>
                    <a:pt x="21" y="13232"/>
                  </a:lnTo>
                  <a:lnTo>
                    <a:pt x="1" y="13273"/>
                  </a:lnTo>
                  <a:lnTo>
                    <a:pt x="42" y="13253"/>
                  </a:lnTo>
                  <a:lnTo>
                    <a:pt x="104" y="13170"/>
                  </a:lnTo>
                  <a:lnTo>
                    <a:pt x="331" y="12799"/>
                  </a:lnTo>
                  <a:lnTo>
                    <a:pt x="661" y="12200"/>
                  </a:lnTo>
                  <a:lnTo>
                    <a:pt x="1095" y="11416"/>
                  </a:lnTo>
                  <a:lnTo>
                    <a:pt x="1611" y="10466"/>
                  </a:lnTo>
                  <a:lnTo>
                    <a:pt x="2168" y="9351"/>
                  </a:lnTo>
                  <a:lnTo>
                    <a:pt x="2787" y="8113"/>
                  </a:lnTo>
                  <a:lnTo>
                    <a:pt x="3427" y="6771"/>
                  </a:lnTo>
                  <a:lnTo>
                    <a:pt x="4046" y="5430"/>
                  </a:lnTo>
                  <a:lnTo>
                    <a:pt x="4604" y="4171"/>
                  </a:lnTo>
                  <a:lnTo>
                    <a:pt x="5099" y="3015"/>
                  </a:lnTo>
                  <a:lnTo>
                    <a:pt x="5512" y="2003"/>
                  </a:lnTo>
                  <a:lnTo>
                    <a:pt x="5842" y="1178"/>
                  </a:lnTo>
                  <a:lnTo>
                    <a:pt x="6069" y="538"/>
                  </a:lnTo>
                  <a:lnTo>
                    <a:pt x="6214" y="145"/>
                  </a:lnTo>
                  <a:lnTo>
                    <a:pt x="6255" y="22"/>
                  </a:lnTo>
                  <a:lnTo>
                    <a:pt x="6255"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2381600" y="1929150"/>
              <a:ext cx="43375" cy="298300"/>
            </a:xfrm>
            <a:custGeom>
              <a:rect b="b" l="l" r="r" t="t"/>
              <a:pathLst>
                <a:path extrusionOk="0" h="11932" w="1735">
                  <a:moveTo>
                    <a:pt x="1" y="0"/>
                  </a:moveTo>
                  <a:lnTo>
                    <a:pt x="1" y="21"/>
                  </a:lnTo>
                  <a:lnTo>
                    <a:pt x="1" y="124"/>
                  </a:lnTo>
                  <a:lnTo>
                    <a:pt x="21" y="475"/>
                  </a:lnTo>
                  <a:lnTo>
                    <a:pt x="166" y="1755"/>
                  </a:lnTo>
                  <a:lnTo>
                    <a:pt x="413" y="3654"/>
                  </a:lnTo>
                  <a:lnTo>
                    <a:pt x="744" y="5986"/>
                  </a:lnTo>
                  <a:lnTo>
                    <a:pt x="1095" y="8298"/>
                  </a:lnTo>
                  <a:lnTo>
                    <a:pt x="1384" y="10197"/>
                  </a:lnTo>
                  <a:lnTo>
                    <a:pt x="1611" y="11477"/>
                  </a:lnTo>
                  <a:lnTo>
                    <a:pt x="1693" y="11828"/>
                  </a:lnTo>
                  <a:lnTo>
                    <a:pt x="1714" y="11910"/>
                  </a:lnTo>
                  <a:lnTo>
                    <a:pt x="1734" y="11931"/>
                  </a:lnTo>
                  <a:lnTo>
                    <a:pt x="1734" y="11910"/>
                  </a:lnTo>
                  <a:lnTo>
                    <a:pt x="1734" y="11807"/>
                  </a:lnTo>
                  <a:lnTo>
                    <a:pt x="1714" y="11456"/>
                  </a:lnTo>
                  <a:lnTo>
                    <a:pt x="1569" y="10177"/>
                  </a:lnTo>
                  <a:lnTo>
                    <a:pt x="1322" y="8278"/>
                  </a:lnTo>
                  <a:lnTo>
                    <a:pt x="991" y="5945"/>
                  </a:lnTo>
                  <a:lnTo>
                    <a:pt x="640" y="3633"/>
                  </a:lnTo>
                  <a:lnTo>
                    <a:pt x="351" y="1734"/>
                  </a:lnTo>
                  <a:lnTo>
                    <a:pt x="124" y="454"/>
                  </a:lnTo>
                  <a:lnTo>
                    <a:pt x="42" y="104"/>
                  </a:lnTo>
                  <a:lnTo>
                    <a:pt x="21" y="21"/>
                  </a:lnTo>
                  <a:lnTo>
                    <a:pt x="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2704625" y="1807375"/>
              <a:ext cx="135750" cy="279175"/>
            </a:xfrm>
            <a:custGeom>
              <a:rect b="b" l="l" r="r" t="t"/>
              <a:pathLst>
                <a:path extrusionOk="0" h="11167" w="5430">
                  <a:moveTo>
                    <a:pt x="1" y="0"/>
                  </a:moveTo>
                  <a:lnTo>
                    <a:pt x="1" y="21"/>
                  </a:lnTo>
                  <a:lnTo>
                    <a:pt x="22" y="124"/>
                  </a:lnTo>
                  <a:lnTo>
                    <a:pt x="166" y="454"/>
                  </a:lnTo>
                  <a:lnTo>
                    <a:pt x="703" y="1672"/>
                  </a:lnTo>
                  <a:lnTo>
                    <a:pt x="1549" y="3447"/>
                  </a:lnTo>
                  <a:lnTo>
                    <a:pt x="2602" y="5635"/>
                  </a:lnTo>
                  <a:lnTo>
                    <a:pt x="3675" y="7802"/>
                  </a:lnTo>
                  <a:lnTo>
                    <a:pt x="4563" y="9557"/>
                  </a:lnTo>
                  <a:lnTo>
                    <a:pt x="5161" y="10734"/>
                  </a:lnTo>
                  <a:lnTo>
                    <a:pt x="5347" y="11064"/>
                  </a:lnTo>
                  <a:lnTo>
                    <a:pt x="5409" y="11126"/>
                  </a:lnTo>
                  <a:lnTo>
                    <a:pt x="5430" y="11167"/>
                  </a:lnTo>
                  <a:lnTo>
                    <a:pt x="5430" y="11126"/>
                  </a:lnTo>
                  <a:lnTo>
                    <a:pt x="5388" y="11043"/>
                  </a:lnTo>
                  <a:lnTo>
                    <a:pt x="5264" y="10692"/>
                  </a:lnTo>
                  <a:lnTo>
                    <a:pt x="4707" y="9495"/>
                  </a:lnTo>
                  <a:lnTo>
                    <a:pt x="3882" y="7699"/>
                  </a:lnTo>
                  <a:lnTo>
                    <a:pt x="2829" y="5532"/>
                  </a:lnTo>
                  <a:lnTo>
                    <a:pt x="1755" y="3344"/>
                  </a:lnTo>
                  <a:lnTo>
                    <a:pt x="868" y="1589"/>
                  </a:lnTo>
                  <a:lnTo>
                    <a:pt x="249" y="413"/>
                  </a:lnTo>
                  <a:lnTo>
                    <a:pt x="63" y="103"/>
                  </a:lnTo>
                  <a:lnTo>
                    <a:pt x="22" y="21"/>
                  </a:lnTo>
                  <a:lnTo>
                    <a:pt x="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2827975" y="4747700"/>
              <a:ext cx="631125" cy="712675"/>
            </a:xfrm>
            <a:custGeom>
              <a:rect b="b" l="l" r="r" t="t"/>
              <a:pathLst>
                <a:path extrusionOk="0" h="28507" w="25245">
                  <a:moveTo>
                    <a:pt x="0" y="1"/>
                  </a:moveTo>
                  <a:lnTo>
                    <a:pt x="12922" y="28506"/>
                  </a:lnTo>
                  <a:lnTo>
                    <a:pt x="19155" y="28506"/>
                  </a:lnTo>
                  <a:lnTo>
                    <a:pt x="20043" y="26339"/>
                  </a:lnTo>
                  <a:lnTo>
                    <a:pt x="21157" y="28506"/>
                  </a:lnTo>
                  <a:lnTo>
                    <a:pt x="25244" y="28506"/>
                  </a:lnTo>
                  <a:lnTo>
                    <a:pt x="24770" y="11870"/>
                  </a:lnTo>
                  <a:lnTo>
                    <a:pt x="24563" y="2024"/>
                  </a:lnTo>
                  <a:lnTo>
                    <a:pt x="0" y="1"/>
                  </a:lnTo>
                  <a:close/>
                </a:path>
              </a:pathLst>
            </a:custGeom>
            <a:solidFill>
              <a:srgbClr val="FF7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2827975" y="4747700"/>
              <a:ext cx="631125" cy="712675"/>
            </a:xfrm>
            <a:custGeom>
              <a:rect b="b" l="l" r="r" t="t"/>
              <a:pathLst>
                <a:path extrusionOk="0" fill="none" h="28507" w="25245">
                  <a:moveTo>
                    <a:pt x="0" y="1"/>
                  </a:moveTo>
                  <a:lnTo>
                    <a:pt x="12922" y="28506"/>
                  </a:lnTo>
                  <a:lnTo>
                    <a:pt x="19155" y="28506"/>
                  </a:lnTo>
                  <a:lnTo>
                    <a:pt x="20043" y="26339"/>
                  </a:lnTo>
                  <a:lnTo>
                    <a:pt x="21157" y="28506"/>
                  </a:lnTo>
                  <a:lnTo>
                    <a:pt x="25244" y="28506"/>
                  </a:lnTo>
                  <a:lnTo>
                    <a:pt x="24770" y="11870"/>
                  </a:lnTo>
                  <a:lnTo>
                    <a:pt x="24563" y="202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2858425" y="4814275"/>
              <a:ext cx="600675" cy="646100"/>
            </a:xfrm>
            <a:custGeom>
              <a:rect b="b" l="l" r="r" t="t"/>
              <a:pathLst>
                <a:path extrusionOk="0" h="25844" w="24027">
                  <a:moveTo>
                    <a:pt x="0" y="1"/>
                  </a:moveTo>
                  <a:lnTo>
                    <a:pt x="11704" y="25843"/>
                  </a:lnTo>
                  <a:lnTo>
                    <a:pt x="17937" y="25843"/>
                  </a:lnTo>
                  <a:lnTo>
                    <a:pt x="18825" y="23676"/>
                  </a:lnTo>
                  <a:lnTo>
                    <a:pt x="19939" y="25843"/>
                  </a:lnTo>
                  <a:lnTo>
                    <a:pt x="24026" y="25843"/>
                  </a:lnTo>
                  <a:lnTo>
                    <a:pt x="24026" y="25720"/>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close/>
                </a:path>
              </a:pathLst>
            </a:custGeom>
            <a:solidFill>
              <a:srgbClr val="4869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2858425" y="4814275"/>
              <a:ext cx="600675" cy="646100"/>
            </a:xfrm>
            <a:custGeom>
              <a:rect b="b" l="l" r="r" t="t"/>
              <a:pathLst>
                <a:path extrusionOk="0" fill="none" h="25844" w="24027">
                  <a:moveTo>
                    <a:pt x="0" y="1"/>
                  </a:moveTo>
                  <a:lnTo>
                    <a:pt x="11704" y="25843"/>
                  </a:lnTo>
                  <a:lnTo>
                    <a:pt x="17937" y="25843"/>
                  </a:lnTo>
                  <a:lnTo>
                    <a:pt x="18825" y="23676"/>
                  </a:lnTo>
                  <a:lnTo>
                    <a:pt x="19939" y="25843"/>
                  </a:lnTo>
                  <a:lnTo>
                    <a:pt x="24026" y="25843"/>
                  </a:lnTo>
                  <a:lnTo>
                    <a:pt x="24026" y="25720"/>
                  </a:lnTo>
                  <a:lnTo>
                    <a:pt x="23614" y="11333"/>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4240850" y="4824075"/>
              <a:ext cx="623400" cy="636300"/>
            </a:xfrm>
            <a:custGeom>
              <a:rect b="b" l="l" r="r" t="t"/>
              <a:pathLst>
                <a:path extrusionOk="0" h="25452" w="24936">
                  <a:moveTo>
                    <a:pt x="1" y="1"/>
                  </a:moveTo>
                  <a:lnTo>
                    <a:pt x="12613" y="25451"/>
                  </a:lnTo>
                  <a:lnTo>
                    <a:pt x="18846" y="25451"/>
                  </a:lnTo>
                  <a:lnTo>
                    <a:pt x="19734" y="23470"/>
                  </a:lnTo>
                  <a:lnTo>
                    <a:pt x="20828" y="25451"/>
                  </a:lnTo>
                  <a:lnTo>
                    <a:pt x="24936" y="25451"/>
                  </a:lnTo>
                  <a:lnTo>
                    <a:pt x="24461" y="10218"/>
                  </a:lnTo>
                  <a:lnTo>
                    <a:pt x="24254" y="1219"/>
                  </a:lnTo>
                  <a:lnTo>
                    <a:pt x="1" y="1"/>
                  </a:lnTo>
                  <a:close/>
                </a:path>
              </a:pathLst>
            </a:custGeom>
            <a:solidFill>
              <a:srgbClr val="FF7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4240850" y="4824075"/>
              <a:ext cx="623400" cy="636300"/>
            </a:xfrm>
            <a:custGeom>
              <a:rect b="b" l="l" r="r" t="t"/>
              <a:pathLst>
                <a:path extrusionOk="0" fill="none" h="25452" w="24936">
                  <a:moveTo>
                    <a:pt x="1" y="1"/>
                  </a:moveTo>
                  <a:lnTo>
                    <a:pt x="12613" y="25451"/>
                  </a:lnTo>
                  <a:lnTo>
                    <a:pt x="18846" y="25451"/>
                  </a:lnTo>
                  <a:lnTo>
                    <a:pt x="19734" y="23470"/>
                  </a:lnTo>
                  <a:lnTo>
                    <a:pt x="20828" y="25451"/>
                  </a:lnTo>
                  <a:lnTo>
                    <a:pt x="24936" y="25451"/>
                  </a:lnTo>
                  <a:lnTo>
                    <a:pt x="24461" y="10218"/>
                  </a:lnTo>
                  <a:lnTo>
                    <a:pt x="24254" y="1219"/>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4404450" y="5048050"/>
              <a:ext cx="459800" cy="412325"/>
            </a:xfrm>
            <a:custGeom>
              <a:rect b="b" l="l" r="r" t="t"/>
              <a:pathLst>
                <a:path extrusionOk="0" h="16493" w="18392">
                  <a:moveTo>
                    <a:pt x="17876" y="0"/>
                  </a:move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close/>
                </a:path>
              </a:pathLst>
            </a:custGeom>
            <a:solidFill>
              <a:srgbClr val="4869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4404450" y="5048050"/>
              <a:ext cx="459800" cy="412325"/>
            </a:xfrm>
            <a:custGeom>
              <a:rect b="b" l="l" r="r" t="t"/>
              <a:pathLst>
                <a:path extrusionOk="0" fill="none" h="16493" w="18392">
                  <a:moveTo>
                    <a:pt x="17876" y="0"/>
                  </a:moveTo>
                  <a:lnTo>
                    <a:pt x="17876" y="0"/>
                  </a:ln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5763150" y="2948300"/>
              <a:ext cx="366400" cy="427825"/>
            </a:xfrm>
            <a:custGeom>
              <a:rect b="b" l="l" r="r" t="t"/>
              <a:pathLst>
                <a:path extrusionOk="0" h="17113" w="14656">
                  <a:moveTo>
                    <a:pt x="7246" y="6462"/>
                  </a:moveTo>
                  <a:lnTo>
                    <a:pt x="7535" y="6482"/>
                  </a:lnTo>
                  <a:lnTo>
                    <a:pt x="7803" y="6544"/>
                  </a:lnTo>
                  <a:lnTo>
                    <a:pt x="8092" y="6627"/>
                  </a:lnTo>
                  <a:lnTo>
                    <a:pt x="8360" y="6730"/>
                  </a:lnTo>
                  <a:lnTo>
                    <a:pt x="8608" y="6854"/>
                  </a:lnTo>
                  <a:lnTo>
                    <a:pt x="8856" y="6998"/>
                  </a:lnTo>
                  <a:lnTo>
                    <a:pt x="9083" y="7163"/>
                  </a:lnTo>
                  <a:lnTo>
                    <a:pt x="9310" y="7349"/>
                  </a:lnTo>
                  <a:lnTo>
                    <a:pt x="9516" y="7535"/>
                  </a:lnTo>
                  <a:lnTo>
                    <a:pt x="9702" y="7741"/>
                  </a:lnTo>
                  <a:lnTo>
                    <a:pt x="9888" y="7968"/>
                  </a:lnTo>
                  <a:lnTo>
                    <a:pt x="10053" y="8195"/>
                  </a:lnTo>
                  <a:lnTo>
                    <a:pt x="10197" y="8422"/>
                  </a:lnTo>
                  <a:lnTo>
                    <a:pt x="10321" y="8670"/>
                  </a:lnTo>
                  <a:lnTo>
                    <a:pt x="10445" y="8918"/>
                  </a:lnTo>
                  <a:lnTo>
                    <a:pt x="10548" y="9186"/>
                  </a:lnTo>
                  <a:lnTo>
                    <a:pt x="10631" y="9434"/>
                  </a:lnTo>
                  <a:lnTo>
                    <a:pt x="10713" y="9702"/>
                  </a:lnTo>
                  <a:lnTo>
                    <a:pt x="10775" y="9971"/>
                  </a:lnTo>
                  <a:lnTo>
                    <a:pt x="10817" y="10239"/>
                  </a:lnTo>
                  <a:lnTo>
                    <a:pt x="10837" y="10487"/>
                  </a:lnTo>
                  <a:lnTo>
                    <a:pt x="10858" y="10755"/>
                  </a:lnTo>
                  <a:lnTo>
                    <a:pt x="10858" y="11023"/>
                  </a:lnTo>
                  <a:lnTo>
                    <a:pt x="10839" y="11266"/>
                  </a:lnTo>
                  <a:lnTo>
                    <a:pt x="10839" y="11266"/>
                  </a:lnTo>
                  <a:lnTo>
                    <a:pt x="10569" y="11395"/>
                  </a:lnTo>
                  <a:lnTo>
                    <a:pt x="10074" y="11581"/>
                  </a:lnTo>
                  <a:lnTo>
                    <a:pt x="9805" y="11663"/>
                  </a:lnTo>
                  <a:lnTo>
                    <a:pt x="9557" y="11725"/>
                  </a:lnTo>
                  <a:lnTo>
                    <a:pt x="9289" y="11766"/>
                  </a:lnTo>
                  <a:lnTo>
                    <a:pt x="9000" y="11808"/>
                  </a:lnTo>
                  <a:lnTo>
                    <a:pt x="8732" y="11828"/>
                  </a:lnTo>
                  <a:lnTo>
                    <a:pt x="8464" y="11849"/>
                  </a:lnTo>
                  <a:lnTo>
                    <a:pt x="8175" y="11849"/>
                  </a:lnTo>
                  <a:lnTo>
                    <a:pt x="7906" y="11828"/>
                  </a:lnTo>
                  <a:lnTo>
                    <a:pt x="7638" y="11787"/>
                  </a:lnTo>
                  <a:lnTo>
                    <a:pt x="7349" y="11746"/>
                  </a:lnTo>
                  <a:lnTo>
                    <a:pt x="7081" y="11684"/>
                  </a:lnTo>
                  <a:lnTo>
                    <a:pt x="6812" y="11601"/>
                  </a:lnTo>
                  <a:lnTo>
                    <a:pt x="6544" y="11498"/>
                  </a:lnTo>
                  <a:lnTo>
                    <a:pt x="6276" y="11395"/>
                  </a:lnTo>
                  <a:lnTo>
                    <a:pt x="6028" y="11250"/>
                  </a:lnTo>
                  <a:lnTo>
                    <a:pt x="5801" y="11085"/>
                  </a:lnTo>
                  <a:lnTo>
                    <a:pt x="5574" y="10920"/>
                  </a:lnTo>
                  <a:lnTo>
                    <a:pt x="5367" y="10714"/>
                  </a:lnTo>
                  <a:lnTo>
                    <a:pt x="5182" y="10507"/>
                  </a:lnTo>
                  <a:lnTo>
                    <a:pt x="4996" y="10280"/>
                  </a:lnTo>
                  <a:lnTo>
                    <a:pt x="4851" y="10012"/>
                  </a:lnTo>
                  <a:lnTo>
                    <a:pt x="4748" y="9744"/>
                  </a:lnTo>
                  <a:lnTo>
                    <a:pt x="4645" y="9475"/>
                  </a:lnTo>
                  <a:lnTo>
                    <a:pt x="4583" y="9186"/>
                  </a:lnTo>
                  <a:lnTo>
                    <a:pt x="4562" y="8897"/>
                  </a:lnTo>
                  <a:lnTo>
                    <a:pt x="4562" y="8608"/>
                  </a:lnTo>
                  <a:lnTo>
                    <a:pt x="4604" y="8319"/>
                  </a:lnTo>
                  <a:lnTo>
                    <a:pt x="4666" y="8051"/>
                  </a:lnTo>
                  <a:lnTo>
                    <a:pt x="4789" y="7783"/>
                  </a:lnTo>
                  <a:lnTo>
                    <a:pt x="4934" y="7514"/>
                  </a:lnTo>
                  <a:lnTo>
                    <a:pt x="5120" y="7287"/>
                  </a:lnTo>
                  <a:lnTo>
                    <a:pt x="5347" y="7101"/>
                  </a:lnTo>
                  <a:lnTo>
                    <a:pt x="5574" y="6916"/>
                  </a:lnTo>
                  <a:lnTo>
                    <a:pt x="5821" y="6771"/>
                  </a:lnTo>
                  <a:lnTo>
                    <a:pt x="6110" y="6647"/>
                  </a:lnTo>
                  <a:lnTo>
                    <a:pt x="6379" y="6565"/>
                  </a:lnTo>
                  <a:lnTo>
                    <a:pt x="6668" y="6482"/>
                  </a:lnTo>
                  <a:lnTo>
                    <a:pt x="6957" y="6462"/>
                  </a:lnTo>
                  <a:close/>
                  <a:moveTo>
                    <a:pt x="10755" y="1"/>
                  </a:moveTo>
                  <a:lnTo>
                    <a:pt x="10775" y="22"/>
                  </a:lnTo>
                  <a:lnTo>
                    <a:pt x="10858" y="63"/>
                  </a:lnTo>
                  <a:lnTo>
                    <a:pt x="11188" y="228"/>
                  </a:lnTo>
                  <a:lnTo>
                    <a:pt x="11415" y="372"/>
                  </a:lnTo>
                  <a:lnTo>
                    <a:pt x="11684" y="538"/>
                  </a:lnTo>
                  <a:lnTo>
                    <a:pt x="11973" y="765"/>
                  </a:lnTo>
                  <a:lnTo>
                    <a:pt x="12303" y="1033"/>
                  </a:lnTo>
                  <a:lnTo>
                    <a:pt x="12654" y="1363"/>
                  </a:lnTo>
                  <a:lnTo>
                    <a:pt x="13005" y="1776"/>
                  </a:lnTo>
                  <a:lnTo>
                    <a:pt x="13170" y="1982"/>
                  </a:lnTo>
                  <a:lnTo>
                    <a:pt x="13335" y="2230"/>
                  </a:lnTo>
                  <a:lnTo>
                    <a:pt x="13500" y="2478"/>
                  </a:lnTo>
                  <a:lnTo>
                    <a:pt x="13665" y="2746"/>
                  </a:lnTo>
                  <a:lnTo>
                    <a:pt x="13810" y="3035"/>
                  </a:lnTo>
                  <a:lnTo>
                    <a:pt x="13954" y="3345"/>
                  </a:lnTo>
                  <a:lnTo>
                    <a:pt x="14078" y="3675"/>
                  </a:lnTo>
                  <a:lnTo>
                    <a:pt x="14202" y="4005"/>
                  </a:lnTo>
                  <a:lnTo>
                    <a:pt x="14305" y="4377"/>
                  </a:lnTo>
                  <a:lnTo>
                    <a:pt x="14367" y="4728"/>
                  </a:lnTo>
                  <a:lnTo>
                    <a:pt x="14429" y="5120"/>
                  </a:lnTo>
                  <a:lnTo>
                    <a:pt x="14470" y="5512"/>
                  </a:lnTo>
                  <a:lnTo>
                    <a:pt x="14470" y="5925"/>
                  </a:lnTo>
                  <a:lnTo>
                    <a:pt x="14449" y="6338"/>
                  </a:lnTo>
                  <a:lnTo>
                    <a:pt x="14388" y="6751"/>
                  </a:lnTo>
                  <a:lnTo>
                    <a:pt x="14305" y="7184"/>
                  </a:lnTo>
                  <a:lnTo>
                    <a:pt x="14181" y="7597"/>
                  </a:lnTo>
                  <a:lnTo>
                    <a:pt x="14016" y="8030"/>
                  </a:lnTo>
                  <a:lnTo>
                    <a:pt x="13810" y="8443"/>
                  </a:lnTo>
                  <a:lnTo>
                    <a:pt x="13583" y="8856"/>
                  </a:lnTo>
                  <a:lnTo>
                    <a:pt x="13314" y="9248"/>
                  </a:lnTo>
                  <a:lnTo>
                    <a:pt x="13025" y="9620"/>
                  </a:lnTo>
                  <a:lnTo>
                    <a:pt x="12695" y="9991"/>
                  </a:lnTo>
                  <a:lnTo>
                    <a:pt x="12323" y="10321"/>
                  </a:lnTo>
                  <a:lnTo>
                    <a:pt x="11931" y="10631"/>
                  </a:lnTo>
                  <a:lnTo>
                    <a:pt x="11498" y="10920"/>
                  </a:lnTo>
                  <a:lnTo>
                    <a:pt x="11076" y="11150"/>
                  </a:lnTo>
                  <a:lnTo>
                    <a:pt x="11076" y="11150"/>
                  </a:lnTo>
                  <a:lnTo>
                    <a:pt x="11085" y="11023"/>
                  </a:lnTo>
                  <a:lnTo>
                    <a:pt x="11085" y="10755"/>
                  </a:lnTo>
                  <a:lnTo>
                    <a:pt x="11064" y="10487"/>
                  </a:lnTo>
                  <a:lnTo>
                    <a:pt x="11044" y="10198"/>
                  </a:lnTo>
                  <a:lnTo>
                    <a:pt x="11002" y="9929"/>
                  </a:lnTo>
                  <a:lnTo>
                    <a:pt x="10940" y="9640"/>
                  </a:lnTo>
                  <a:lnTo>
                    <a:pt x="10858" y="9372"/>
                  </a:lnTo>
                  <a:lnTo>
                    <a:pt x="10775" y="9104"/>
                  </a:lnTo>
                  <a:lnTo>
                    <a:pt x="10651" y="8835"/>
                  </a:lnTo>
                  <a:lnTo>
                    <a:pt x="10548" y="8567"/>
                  </a:lnTo>
                  <a:lnTo>
                    <a:pt x="10404" y="8299"/>
                  </a:lnTo>
                  <a:lnTo>
                    <a:pt x="10239" y="8051"/>
                  </a:lnTo>
                  <a:lnTo>
                    <a:pt x="10074" y="7824"/>
                  </a:lnTo>
                  <a:lnTo>
                    <a:pt x="9888" y="7597"/>
                  </a:lnTo>
                  <a:lnTo>
                    <a:pt x="9681" y="7370"/>
                  </a:lnTo>
                  <a:lnTo>
                    <a:pt x="9475" y="7163"/>
                  </a:lnTo>
                  <a:lnTo>
                    <a:pt x="9248" y="6978"/>
                  </a:lnTo>
                  <a:lnTo>
                    <a:pt x="9000" y="6792"/>
                  </a:lnTo>
                  <a:lnTo>
                    <a:pt x="8732" y="6647"/>
                  </a:lnTo>
                  <a:lnTo>
                    <a:pt x="8464" y="6503"/>
                  </a:lnTo>
                  <a:lnTo>
                    <a:pt x="8175" y="6379"/>
                  </a:lnTo>
                  <a:lnTo>
                    <a:pt x="7865" y="6296"/>
                  </a:lnTo>
                  <a:lnTo>
                    <a:pt x="7576" y="6235"/>
                  </a:lnTo>
                  <a:lnTo>
                    <a:pt x="7246" y="6214"/>
                  </a:lnTo>
                  <a:lnTo>
                    <a:pt x="6936" y="6214"/>
                  </a:lnTo>
                  <a:lnTo>
                    <a:pt x="6626" y="6255"/>
                  </a:lnTo>
                  <a:lnTo>
                    <a:pt x="6317" y="6317"/>
                  </a:lnTo>
                  <a:lnTo>
                    <a:pt x="6007" y="6420"/>
                  </a:lnTo>
                  <a:lnTo>
                    <a:pt x="5718" y="6544"/>
                  </a:lnTo>
                  <a:lnTo>
                    <a:pt x="5450" y="6709"/>
                  </a:lnTo>
                  <a:lnTo>
                    <a:pt x="5182" y="6895"/>
                  </a:lnTo>
                  <a:lnTo>
                    <a:pt x="4954" y="7122"/>
                  </a:lnTo>
                  <a:lnTo>
                    <a:pt x="4748" y="7390"/>
                  </a:lnTo>
                  <a:lnTo>
                    <a:pt x="4645" y="7514"/>
                  </a:lnTo>
                  <a:lnTo>
                    <a:pt x="4562" y="7659"/>
                  </a:lnTo>
                  <a:lnTo>
                    <a:pt x="4438" y="7968"/>
                  </a:lnTo>
                  <a:lnTo>
                    <a:pt x="4356" y="8278"/>
                  </a:lnTo>
                  <a:lnTo>
                    <a:pt x="4315" y="8588"/>
                  </a:lnTo>
                  <a:lnTo>
                    <a:pt x="4315" y="8918"/>
                  </a:lnTo>
                  <a:lnTo>
                    <a:pt x="4335" y="9228"/>
                  </a:lnTo>
                  <a:lnTo>
                    <a:pt x="4418" y="9537"/>
                  </a:lnTo>
                  <a:lnTo>
                    <a:pt x="4521" y="9847"/>
                  </a:lnTo>
                  <a:lnTo>
                    <a:pt x="4645" y="10136"/>
                  </a:lnTo>
                  <a:lnTo>
                    <a:pt x="4789" y="10404"/>
                  </a:lnTo>
                  <a:lnTo>
                    <a:pt x="4975" y="10652"/>
                  </a:lnTo>
                  <a:lnTo>
                    <a:pt x="5182" y="10899"/>
                  </a:lnTo>
                  <a:lnTo>
                    <a:pt x="5409" y="11106"/>
                  </a:lnTo>
                  <a:lnTo>
                    <a:pt x="5656" y="11292"/>
                  </a:lnTo>
                  <a:lnTo>
                    <a:pt x="5904" y="11457"/>
                  </a:lnTo>
                  <a:lnTo>
                    <a:pt x="6172" y="11601"/>
                  </a:lnTo>
                  <a:lnTo>
                    <a:pt x="6461" y="11725"/>
                  </a:lnTo>
                  <a:lnTo>
                    <a:pt x="6730" y="11828"/>
                  </a:lnTo>
                  <a:lnTo>
                    <a:pt x="7019" y="11911"/>
                  </a:lnTo>
                  <a:lnTo>
                    <a:pt x="7308" y="11973"/>
                  </a:lnTo>
                  <a:lnTo>
                    <a:pt x="7597" y="12035"/>
                  </a:lnTo>
                  <a:lnTo>
                    <a:pt x="7886" y="12055"/>
                  </a:lnTo>
                  <a:lnTo>
                    <a:pt x="8175" y="12076"/>
                  </a:lnTo>
                  <a:lnTo>
                    <a:pt x="8752" y="12076"/>
                  </a:lnTo>
                  <a:lnTo>
                    <a:pt x="9041" y="12035"/>
                  </a:lnTo>
                  <a:lnTo>
                    <a:pt x="9310" y="11993"/>
                  </a:lnTo>
                  <a:lnTo>
                    <a:pt x="9599" y="11952"/>
                  </a:lnTo>
                  <a:lnTo>
                    <a:pt x="9867" y="11890"/>
                  </a:lnTo>
                  <a:lnTo>
                    <a:pt x="10135" y="11808"/>
                  </a:lnTo>
                  <a:lnTo>
                    <a:pt x="10404" y="11704"/>
                  </a:lnTo>
                  <a:lnTo>
                    <a:pt x="10651" y="11622"/>
                  </a:lnTo>
                  <a:lnTo>
                    <a:pt x="10818" y="11538"/>
                  </a:lnTo>
                  <a:lnTo>
                    <a:pt x="10818" y="11538"/>
                  </a:lnTo>
                  <a:lnTo>
                    <a:pt x="10817" y="11560"/>
                  </a:lnTo>
                  <a:lnTo>
                    <a:pt x="10734" y="12055"/>
                  </a:lnTo>
                  <a:lnTo>
                    <a:pt x="10631" y="12571"/>
                  </a:lnTo>
                  <a:lnTo>
                    <a:pt x="10466" y="13046"/>
                  </a:lnTo>
                  <a:lnTo>
                    <a:pt x="10259" y="13500"/>
                  </a:lnTo>
                  <a:lnTo>
                    <a:pt x="10032" y="13934"/>
                  </a:lnTo>
                  <a:lnTo>
                    <a:pt x="9785" y="14347"/>
                  </a:lnTo>
                  <a:lnTo>
                    <a:pt x="9496" y="14739"/>
                  </a:lnTo>
                  <a:lnTo>
                    <a:pt x="9207" y="15090"/>
                  </a:lnTo>
                  <a:lnTo>
                    <a:pt x="8876" y="15399"/>
                  </a:lnTo>
                  <a:lnTo>
                    <a:pt x="8525" y="15688"/>
                  </a:lnTo>
                  <a:lnTo>
                    <a:pt x="8175" y="15957"/>
                  </a:lnTo>
                  <a:lnTo>
                    <a:pt x="7782" y="16163"/>
                  </a:lnTo>
                  <a:lnTo>
                    <a:pt x="7411" y="16369"/>
                  </a:lnTo>
                  <a:lnTo>
                    <a:pt x="7019" y="16514"/>
                  </a:lnTo>
                  <a:lnTo>
                    <a:pt x="6647" y="16658"/>
                  </a:lnTo>
                  <a:lnTo>
                    <a:pt x="6255" y="16762"/>
                  </a:lnTo>
                  <a:lnTo>
                    <a:pt x="5883" y="16844"/>
                  </a:lnTo>
                  <a:lnTo>
                    <a:pt x="5512" y="16906"/>
                  </a:lnTo>
                  <a:lnTo>
                    <a:pt x="5140" y="16927"/>
                  </a:lnTo>
                  <a:lnTo>
                    <a:pt x="4789" y="16947"/>
                  </a:lnTo>
                  <a:lnTo>
                    <a:pt x="4438" y="16947"/>
                  </a:lnTo>
                  <a:lnTo>
                    <a:pt x="4088" y="16927"/>
                  </a:lnTo>
                  <a:lnTo>
                    <a:pt x="3778" y="16906"/>
                  </a:lnTo>
                  <a:lnTo>
                    <a:pt x="3468" y="16865"/>
                  </a:lnTo>
                  <a:lnTo>
                    <a:pt x="3159" y="16823"/>
                  </a:lnTo>
                  <a:lnTo>
                    <a:pt x="2601" y="16679"/>
                  </a:lnTo>
                  <a:lnTo>
                    <a:pt x="2085" y="16535"/>
                  </a:lnTo>
                  <a:lnTo>
                    <a:pt x="1652" y="16369"/>
                  </a:lnTo>
                  <a:lnTo>
                    <a:pt x="1260" y="16184"/>
                  </a:lnTo>
                  <a:lnTo>
                    <a:pt x="909" y="16018"/>
                  </a:lnTo>
                  <a:lnTo>
                    <a:pt x="640" y="15874"/>
                  </a:lnTo>
                  <a:lnTo>
                    <a:pt x="413" y="15730"/>
                  </a:lnTo>
                  <a:lnTo>
                    <a:pt x="104" y="15523"/>
                  </a:lnTo>
                  <a:lnTo>
                    <a:pt x="21" y="15482"/>
                  </a:lnTo>
                  <a:lnTo>
                    <a:pt x="1" y="15461"/>
                  </a:lnTo>
                  <a:lnTo>
                    <a:pt x="83" y="15544"/>
                  </a:lnTo>
                  <a:lnTo>
                    <a:pt x="372" y="15771"/>
                  </a:lnTo>
                  <a:lnTo>
                    <a:pt x="599" y="15915"/>
                  </a:lnTo>
                  <a:lnTo>
                    <a:pt x="888" y="16080"/>
                  </a:lnTo>
                  <a:lnTo>
                    <a:pt x="1218" y="16266"/>
                  </a:lnTo>
                  <a:lnTo>
                    <a:pt x="1611" y="16452"/>
                  </a:lnTo>
                  <a:lnTo>
                    <a:pt x="2065" y="16638"/>
                  </a:lnTo>
                  <a:lnTo>
                    <a:pt x="2560" y="16803"/>
                  </a:lnTo>
                  <a:lnTo>
                    <a:pt x="3138" y="16947"/>
                  </a:lnTo>
                  <a:lnTo>
                    <a:pt x="3448" y="16989"/>
                  </a:lnTo>
                  <a:lnTo>
                    <a:pt x="3757" y="17051"/>
                  </a:lnTo>
                  <a:lnTo>
                    <a:pt x="4088" y="17071"/>
                  </a:lnTo>
                  <a:lnTo>
                    <a:pt x="4438" y="17092"/>
                  </a:lnTo>
                  <a:lnTo>
                    <a:pt x="4789" y="17112"/>
                  </a:lnTo>
                  <a:lnTo>
                    <a:pt x="5161" y="17092"/>
                  </a:lnTo>
                  <a:lnTo>
                    <a:pt x="5532" y="17051"/>
                  </a:lnTo>
                  <a:lnTo>
                    <a:pt x="5904" y="17009"/>
                  </a:lnTo>
                  <a:lnTo>
                    <a:pt x="6296" y="16927"/>
                  </a:lnTo>
                  <a:lnTo>
                    <a:pt x="6688" y="16823"/>
                  </a:lnTo>
                  <a:lnTo>
                    <a:pt x="7101" y="16700"/>
                  </a:lnTo>
                  <a:lnTo>
                    <a:pt x="7493" y="16535"/>
                  </a:lnTo>
                  <a:lnTo>
                    <a:pt x="7886" y="16328"/>
                  </a:lnTo>
                  <a:lnTo>
                    <a:pt x="8278" y="16122"/>
                  </a:lnTo>
                  <a:lnTo>
                    <a:pt x="8649" y="15853"/>
                  </a:lnTo>
                  <a:lnTo>
                    <a:pt x="9000" y="15564"/>
                  </a:lnTo>
                  <a:lnTo>
                    <a:pt x="9351" y="15213"/>
                  </a:lnTo>
                  <a:lnTo>
                    <a:pt x="9661" y="14863"/>
                  </a:lnTo>
                  <a:lnTo>
                    <a:pt x="9950" y="14470"/>
                  </a:lnTo>
                  <a:lnTo>
                    <a:pt x="10218" y="14037"/>
                  </a:lnTo>
                  <a:lnTo>
                    <a:pt x="10466" y="13583"/>
                  </a:lnTo>
                  <a:lnTo>
                    <a:pt x="10672" y="13129"/>
                  </a:lnTo>
                  <a:lnTo>
                    <a:pt x="10837" y="12633"/>
                  </a:lnTo>
                  <a:lnTo>
                    <a:pt x="10961" y="12117"/>
                  </a:lnTo>
                  <a:lnTo>
                    <a:pt x="11044" y="11581"/>
                  </a:lnTo>
                  <a:lnTo>
                    <a:pt x="11056" y="11420"/>
                  </a:lnTo>
                  <a:lnTo>
                    <a:pt x="11147" y="11374"/>
                  </a:lnTo>
                  <a:lnTo>
                    <a:pt x="11622" y="11106"/>
                  </a:lnTo>
                  <a:lnTo>
                    <a:pt x="12055" y="10817"/>
                  </a:lnTo>
                  <a:lnTo>
                    <a:pt x="12468" y="10487"/>
                  </a:lnTo>
                  <a:lnTo>
                    <a:pt x="12839" y="10136"/>
                  </a:lnTo>
                  <a:lnTo>
                    <a:pt x="13190" y="9764"/>
                  </a:lnTo>
                  <a:lnTo>
                    <a:pt x="13500" y="9372"/>
                  </a:lnTo>
                  <a:lnTo>
                    <a:pt x="13768" y="8959"/>
                  </a:lnTo>
                  <a:lnTo>
                    <a:pt x="13995" y="8526"/>
                  </a:lnTo>
                  <a:lnTo>
                    <a:pt x="14202" y="8113"/>
                  </a:lnTo>
                  <a:lnTo>
                    <a:pt x="14367" y="7659"/>
                  </a:lnTo>
                  <a:lnTo>
                    <a:pt x="14491" y="7225"/>
                  </a:lnTo>
                  <a:lnTo>
                    <a:pt x="14573" y="6792"/>
                  </a:lnTo>
                  <a:lnTo>
                    <a:pt x="14635" y="6358"/>
                  </a:lnTo>
                  <a:lnTo>
                    <a:pt x="14656" y="5925"/>
                  </a:lnTo>
                  <a:lnTo>
                    <a:pt x="14635" y="5512"/>
                  </a:lnTo>
                  <a:lnTo>
                    <a:pt x="14594" y="5099"/>
                  </a:lnTo>
                  <a:lnTo>
                    <a:pt x="14532" y="4707"/>
                  </a:lnTo>
                  <a:lnTo>
                    <a:pt x="14449" y="4336"/>
                  </a:lnTo>
                  <a:lnTo>
                    <a:pt x="14346" y="3964"/>
                  </a:lnTo>
                  <a:lnTo>
                    <a:pt x="14222" y="3613"/>
                  </a:lnTo>
                  <a:lnTo>
                    <a:pt x="14099" y="3283"/>
                  </a:lnTo>
                  <a:lnTo>
                    <a:pt x="13954" y="2973"/>
                  </a:lnTo>
                  <a:lnTo>
                    <a:pt x="13789" y="2684"/>
                  </a:lnTo>
                  <a:lnTo>
                    <a:pt x="13624" y="2416"/>
                  </a:lnTo>
                  <a:lnTo>
                    <a:pt x="13438" y="2148"/>
                  </a:lnTo>
                  <a:lnTo>
                    <a:pt x="13273" y="1921"/>
                  </a:lnTo>
                  <a:lnTo>
                    <a:pt x="13087" y="1693"/>
                  </a:lnTo>
                  <a:lnTo>
                    <a:pt x="12736" y="1301"/>
                  </a:lnTo>
                  <a:lnTo>
                    <a:pt x="12365" y="971"/>
                  </a:lnTo>
                  <a:lnTo>
                    <a:pt x="12034" y="703"/>
                  </a:lnTo>
                  <a:lnTo>
                    <a:pt x="11725" y="476"/>
                  </a:lnTo>
                  <a:lnTo>
                    <a:pt x="11436" y="310"/>
                  </a:lnTo>
                  <a:lnTo>
                    <a:pt x="11209" y="187"/>
                  </a:lnTo>
                  <a:lnTo>
                    <a:pt x="10858" y="42"/>
                  </a:lnTo>
                  <a:lnTo>
                    <a:pt x="107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2216475" y="2108725"/>
              <a:ext cx="3662800" cy="3069900"/>
            </a:xfrm>
            <a:custGeom>
              <a:rect b="b" l="l" r="r" t="t"/>
              <a:pathLst>
                <a:path extrusionOk="0" h="122796" w="146512">
                  <a:moveTo>
                    <a:pt x="72699" y="1"/>
                  </a:moveTo>
                  <a:lnTo>
                    <a:pt x="70820" y="21"/>
                  </a:lnTo>
                  <a:lnTo>
                    <a:pt x="68963" y="83"/>
                  </a:lnTo>
                  <a:lnTo>
                    <a:pt x="67105" y="186"/>
                  </a:lnTo>
                  <a:lnTo>
                    <a:pt x="65268" y="310"/>
                  </a:lnTo>
                  <a:lnTo>
                    <a:pt x="63452" y="496"/>
                  </a:lnTo>
                  <a:lnTo>
                    <a:pt x="61635" y="702"/>
                  </a:lnTo>
                  <a:lnTo>
                    <a:pt x="59839" y="950"/>
                  </a:lnTo>
                  <a:lnTo>
                    <a:pt x="58064" y="1239"/>
                  </a:lnTo>
                  <a:lnTo>
                    <a:pt x="56289" y="1569"/>
                  </a:lnTo>
                  <a:lnTo>
                    <a:pt x="54535" y="1941"/>
                  </a:lnTo>
                  <a:lnTo>
                    <a:pt x="52801" y="2333"/>
                  </a:lnTo>
                  <a:lnTo>
                    <a:pt x="51087" y="2766"/>
                  </a:lnTo>
                  <a:lnTo>
                    <a:pt x="49395" y="3221"/>
                  </a:lnTo>
                  <a:lnTo>
                    <a:pt x="47702" y="3716"/>
                  </a:lnTo>
                  <a:lnTo>
                    <a:pt x="46051" y="4253"/>
                  </a:lnTo>
                  <a:lnTo>
                    <a:pt x="44400" y="4831"/>
                  </a:lnTo>
                  <a:lnTo>
                    <a:pt x="42790" y="5429"/>
                  </a:lnTo>
                  <a:lnTo>
                    <a:pt x="41180" y="6048"/>
                  </a:lnTo>
                  <a:lnTo>
                    <a:pt x="39611" y="6709"/>
                  </a:lnTo>
                  <a:lnTo>
                    <a:pt x="38063" y="7411"/>
                  </a:lnTo>
                  <a:lnTo>
                    <a:pt x="36515" y="8133"/>
                  </a:lnTo>
                  <a:lnTo>
                    <a:pt x="35008" y="8897"/>
                  </a:lnTo>
                  <a:lnTo>
                    <a:pt x="33522" y="9681"/>
                  </a:lnTo>
                  <a:lnTo>
                    <a:pt x="32056" y="10486"/>
                  </a:lnTo>
                  <a:lnTo>
                    <a:pt x="30632" y="11333"/>
                  </a:lnTo>
                  <a:lnTo>
                    <a:pt x="29208" y="12200"/>
                  </a:lnTo>
                  <a:lnTo>
                    <a:pt x="27825" y="13087"/>
                  </a:lnTo>
                  <a:lnTo>
                    <a:pt x="26462" y="14016"/>
                  </a:lnTo>
                  <a:lnTo>
                    <a:pt x="25121" y="14965"/>
                  </a:lnTo>
                  <a:lnTo>
                    <a:pt x="23820" y="15956"/>
                  </a:lnTo>
                  <a:lnTo>
                    <a:pt x="22541" y="16947"/>
                  </a:lnTo>
                  <a:lnTo>
                    <a:pt x="21302" y="17979"/>
                  </a:lnTo>
                  <a:lnTo>
                    <a:pt x="20084" y="19032"/>
                  </a:lnTo>
                  <a:lnTo>
                    <a:pt x="18887" y="20126"/>
                  </a:lnTo>
                  <a:lnTo>
                    <a:pt x="17731" y="21220"/>
                  </a:lnTo>
                  <a:lnTo>
                    <a:pt x="16617" y="22334"/>
                  </a:lnTo>
                  <a:lnTo>
                    <a:pt x="15523" y="23490"/>
                  </a:lnTo>
                  <a:lnTo>
                    <a:pt x="14449" y="24667"/>
                  </a:lnTo>
                  <a:lnTo>
                    <a:pt x="13417" y="25864"/>
                  </a:lnTo>
                  <a:lnTo>
                    <a:pt x="12426" y="27061"/>
                  </a:lnTo>
                  <a:lnTo>
                    <a:pt x="11456" y="28300"/>
                  </a:lnTo>
                  <a:lnTo>
                    <a:pt x="10527" y="29559"/>
                  </a:lnTo>
                  <a:lnTo>
                    <a:pt x="9640" y="30839"/>
                  </a:lnTo>
                  <a:lnTo>
                    <a:pt x="8773" y="32139"/>
                  </a:lnTo>
                  <a:lnTo>
                    <a:pt x="7968" y="33439"/>
                  </a:lnTo>
                  <a:lnTo>
                    <a:pt x="7184" y="34781"/>
                  </a:lnTo>
                  <a:lnTo>
                    <a:pt x="6420" y="36123"/>
                  </a:lnTo>
                  <a:lnTo>
                    <a:pt x="5718" y="37506"/>
                  </a:lnTo>
                  <a:lnTo>
                    <a:pt x="5057" y="38889"/>
                  </a:lnTo>
                  <a:lnTo>
                    <a:pt x="4418" y="40292"/>
                  </a:lnTo>
                  <a:lnTo>
                    <a:pt x="3819" y="41717"/>
                  </a:lnTo>
                  <a:lnTo>
                    <a:pt x="3282" y="43141"/>
                  </a:lnTo>
                  <a:lnTo>
                    <a:pt x="2766" y="44586"/>
                  </a:lnTo>
                  <a:lnTo>
                    <a:pt x="2292" y="46051"/>
                  </a:lnTo>
                  <a:lnTo>
                    <a:pt x="1879" y="47537"/>
                  </a:lnTo>
                  <a:lnTo>
                    <a:pt x="1487" y="49024"/>
                  </a:lnTo>
                  <a:lnTo>
                    <a:pt x="1136" y="50530"/>
                  </a:lnTo>
                  <a:lnTo>
                    <a:pt x="847" y="52058"/>
                  </a:lnTo>
                  <a:lnTo>
                    <a:pt x="599" y="53585"/>
                  </a:lnTo>
                  <a:lnTo>
                    <a:pt x="393" y="55113"/>
                  </a:lnTo>
                  <a:lnTo>
                    <a:pt x="227" y="56681"/>
                  </a:lnTo>
                  <a:lnTo>
                    <a:pt x="104" y="58250"/>
                  </a:lnTo>
                  <a:lnTo>
                    <a:pt x="42" y="59819"/>
                  </a:lnTo>
                  <a:lnTo>
                    <a:pt x="0" y="61408"/>
                  </a:lnTo>
                  <a:lnTo>
                    <a:pt x="42" y="62977"/>
                  </a:lnTo>
                  <a:lnTo>
                    <a:pt x="104" y="64566"/>
                  </a:lnTo>
                  <a:lnTo>
                    <a:pt x="227" y="66114"/>
                  </a:lnTo>
                  <a:lnTo>
                    <a:pt x="393" y="67683"/>
                  </a:lnTo>
                  <a:lnTo>
                    <a:pt x="599" y="69211"/>
                  </a:lnTo>
                  <a:lnTo>
                    <a:pt x="847" y="70759"/>
                  </a:lnTo>
                  <a:lnTo>
                    <a:pt x="1136" y="72266"/>
                  </a:lnTo>
                  <a:lnTo>
                    <a:pt x="1487" y="73772"/>
                  </a:lnTo>
                  <a:lnTo>
                    <a:pt x="1879" y="75259"/>
                  </a:lnTo>
                  <a:lnTo>
                    <a:pt x="2292" y="76745"/>
                  </a:lnTo>
                  <a:lnTo>
                    <a:pt x="2766" y="78210"/>
                  </a:lnTo>
                  <a:lnTo>
                    <a:pt x="3282" y="79655"/>
                  </a:lnTo>
                  <a:lnTo>
                    <a:pt x="3819" y="81100"/>
                  </a:lnTo>
                  <a:lnTo>
                    <a:pt x="4418" y="82504"/>
                  </a:lnTo>
                  <a:lnTo>
                    <a:pt x="5057" y="83907"/>
                  </a:lnTo>
                  <a:lnTo>
                    <a:pt x="5718" y="85290"/>
                  </a:lnTo>
                  <a:lnTo>
                    <a:pt x="6420" y="86673"/>
                  </a:lnTo>
                  <a:lnTo>
                    <a:pt x="7184" y="88015"/>
                  </a:lnTo>
                  <a:lnTo>
                    <a:pt x="7968" y="89357"/>
                  </a:lnTo>
                  <a:lnTo>
                    <a:pt x="8773" y="90657"/>
                  </a:lnTo>
                  <a:lnTo>
                    <a:pt x="9640" y="91957"/>
                  </a:lnTo>
                  <a:lnTo>
                    <a:pt x="10527" y="93237"/>
                  </a:lnTo>
                  <a:lnTo>
                    <a:pt x="11456" y="94496"/>
                  </a:lnTo>
                  <a:lnTo>
                    <a:pt x="12426" y="95735"/>
                  </a:lnTo>
                  <a:lnTo>
                    <a:pt x="13417" y="96953"/>
                  </a:lnTo>
                  <a:lnTo>
                    <a:pt x="14449" y="98129"/>
                  </a:lnTo>
                  <a:lnTo>
                    <a:pt x="15523" y="99306"/>
                  </a:lnTo>
                  <a:lnTo>
                    <a:pt x="16617" y="100462"/>
                  </a:lnTo>
                  <a:lnTo>
                    <a:pt x="17731" y="101576"/>
                  </a:lnTo>
                  <a:lnTo>
                    <a:pt x="18887" y="102691"/>
                  </a:lnTo>
                  <a:lnTo>
                    <a:pt x="20084" y="103764"/>
                  </a:lnTo>
                  <a:lnTo>
                    <a:pt x="21302" y="104817"/>
                  </a:lnTo>
                  <a:lnTo>
                    <a:pt x="22541" y="105849"/>
                  </a:lnTo>
                  <a:lnTo>
                    <a:pt x="23820" y="106840"/>
                  </a:lnTo>
                  <a:lnTo>
                    <a:pt x="25121" y="107830"/>
                  </a:lnTo>
                  <a:lnTo>
                    <a:pt x="26462" y="108780"/>
                  </a:lnTo>
                  <a:lnTo>
                    <a:pt x="27825" y="109709"/>
                  </a:lnTo>
                  <a:lnTo>
                    <a:pt x="29208" y="110596"/>
                  </a:lnTo>
                  <a:lnTo>
                    <a:pt x="30632" y="111463"/>
                  </a:lnTo>
                  <a:lnTo>
                    <a:pt x="32056" y="112310"/>
                  </a:lnTo>
                  <a:lnTo>
                    <a:pt x="33522" y="113135"/>
                  </a:lnTo>
                  <a:lnTo>
                    <a:pt x="35008" y="113920"/>
                  </a:lnTo>
                  <a:lnTo>
                    <a:pt x="36515" y="114663"/>
                  </a:lnTo>
                  <a:lnTo>
                    <a:pt x="38063" y="115385"/>
                  </a:lnTo>
                  <a:lnTo>
                    <a:pt x="39611" y="116087"/>
                  </a:lnTo>
                  <a:lnTo>
                    <a:pt x="41180" y="116747"/>
                  </a:lnTo>
                  <a:lnTo>
                    <a:pt x="42790" y="117367"/>
                  </a:lnTo>
                  <a:lnTo>
                    <a:pt x="44400" y="117965"/>
                  </a:lnTo>
                  <a:lnTo>
                    <a:pt x="46051" y="118543"/>
                  </a:lnTo>
                  <a:lnTo>
                    <a:pt x="47702" y="119080"/>
                  </a:lnTo>
                  <a:lnTo>
                    <a:pt x="49395" y="119575"/>
                  </a:lnTo>
                  <a:lnTo>
                    <a:pt x="51087" y="120029"/>
                  </a:lnTo>
                  <a:lnTo>
                    <a:pt x="52801" y="120463"/>
                  </a:lnTo>
                  <a:lnTo>
                    <a:pt x="54535" y="120876"/>
                  </a:lnTo>
                  <a:lnTo>
                    <a:pt x="56289" y="121227"/>
                  </a:lnTo>
                  <a:lnTo>
                    <a:pt x="58064" y="121557"/>
                  </a:lnTo>
                  <a:lnTo>
                    <a:pt x="59839" y="121846"/>
                  </a:lnTo>
                  <a:lnTo>
                    <a:pt x="61635" y="122094"/>
                  </a:lnTo>
                  <a:lnTo>
                    <a:pt x="63452" y="122300"/>
                  </a:lnTo>
                  <a:lnTo>
                    <a:pt x="65268" y="122486"/>
                  </a:lnTo>
                  <a:lnTo>
                    <a:pt x="67105" y="122630"/>
                  </a:lnTo>
                  <a:lnTo>
                    <a:pt x="68963" y="122713"/>
                  </a:lnTo>
                  <a:lnTo>
                    <a:pt x="70820" y="122775"/>
                  </a:lnTo>
                  <a:lnTo>
                    <a:pt x="72699" y="122795"/>
                  </a:lnTo>
                  <a:lnTo>
                    <a:pt x="74577" y="122775"/>
                  </a:lnTo>
                  <a:lnTo>
                    <a:pt x="76456" y="122733"/>
                  </a:lnTo>
                  <a:lnTo>
                    <a:pt x="78313" y="122651"/>
                  </a:lnTo>
                  <a:lnTo>
                    <a:pt x="80171" y="122548"/>
                  </a:lnTo>
                  <a:lnTo>
                    <a:pt x="82008" y="122403"/>
                  </a:lnTo>
                  <a:lnTo>
                    <a:pt x="83845" y="122238"/>
                  </a:lnTo>
                  <a:lnTo>
                    <a:pt x="85662" y="122052"/>
                  </a:lnTo>
                  <a:lnTo>
                    <a:pt x="87478" y="121805"/>
                  </a:lnTo>
                  <a:lnTo>
                    <a:pt x="89274" y="121557"/>
                  </a:lnTo>
                  <a:lnTo>
                    <a:pt x="91049" y="121247"/>
                  </a:lnTo>
                  <a:lnTo>
                    <a:pt x="92824" y="120938"/>
                  </a:lnTo>
                  <a:lnTo>
                    <a:pt x="94579" y="120566"/>
                  </a:lnTo>
                  <a:lnTo>
                    <a:pt x="96312" y="120195"/>
                  </a:lnTo>
                  <a:lnTo>
                    <a:pt x="98046" y="119761"/>
                  </a:lnTo>
                  <a:lnTo>
                    <a:pt x="99739" y="119328"/>
                  </a:lnTo>
                  <a:lnTo>
                    <a:pt x="101431" y="118832"/>
                  </a:lnTo>
                  <a:lnTo>
                    <a:pt x="103103" y="118337"/>
                  </a:lnTo>
                  <a:lnTo>
                    <a:pt x="104755" y="117780"/>
                  </a:lnTo>
                  <a:lnTo>
                    <a:pt x="106365" y="117222"/>
                  </a:lnTo>
                  <a:lnTo>
                    <a:pt x="107975" y="116603"/>
                  </a:lnTo>
                  <a:lnTo>
                    <a:pt x="109564" y="115984"/>
                  </a:lnTo>
                  <a:lnTo>
                    <a:pt x="111133" y="115303"/>
                  </a:lnTo>
                  <a:lnTo>
                    <a:pt x="112660" y="114621"/>
                  </a:lnTo>
                  <a:lnTo>
                    <a:pt x="114167" y="113899"/>
                  </a:lnTo>
                  <a:lnTo>
                    <a:pt x="115674" y="113135"/>
                  </a:lnTo>
                  <a:lnTo>
                    <a:pt x="117139" y="112351"/>
                  </a:lnTo>
                  <a:lnTo>
                    <a:pt x="118564" y="111525"/>
                  </a:lnTo>
                  <a:lnTo>
                    <a:pt x="119988" y="110679"/>
                  </a:lnTo>
                  <a:lnTo>
                    <a:pt x="121371" y="109791"/>
                  </a:lnTo>
                  <a:lnTo>
                    <a:pt x="122713" y="108883"/>
                  </a:lnTo>
                  <a:lnTo>
                    <a:pt x="124034" y="107934"/>
                  </a:lnTo>
                  <a:lnTo>
                    <a:pt x="125334" y="106964"/>
                  </a:lnTo>
                  <a:lnTo>
                    <a:pt x="126593" y="105952"/>
                  </a:lnTo>
                  <a:lnTo>
                    <a:pt x="127832" y="104920"/>
                  </a:lnTo>
                  <a:lnTo>
                    <a:pt x="129029" y="103847"/>
                  </a:lnTo>
                  <a:lnTo>
                    <a:pt x="130205" y="102753"/>
                  </a:lnTo>
                  <a:lnTo>
                    <a:pt x="131341" y="101617"/>
                  </a:lnTo>
                  <a:lnTo>
                    <a:pt x="132435" y="100462"/>
                  </a:lnTo>
                  <a:lnTo>
                    <a:pt x="133508" y="99264"/>
                  </a:lnTo>
                  <a:lnTo>
                    <a:pt x="134519" y="98047"/>
                  </a:lnTo>
                  <a:lnTo>
                    <a:pt x="135510" y="96787"/>
                  </a:lnTo>
                  <a:lnTo>
                    <a:pt x="136480" y="95508"/>
                  </a:lnTo>
                  <a:lnTo>
                    <a:pt x="136934" y="94847"/>
                  </a:lnTo>
                  <a:lnTo>
                    <a:pt x="137388" y="94187"/>
                  </a:lnTo>
                  <a:lnTo>
                    <a:pt x="137822" y="93505"/>
                  </a:lnTo>
                  <a:lnTo>
                    <a:pt x="138255" y="92845"/>
                  </a:lnTo>
                  <a:lnTo>
                    <a:pt x="138689" y="92143"/>
                  </a:lnTo>
                  <a:lnTo>
                    <a:pt x="139102" y="91462"/>
                  </a:lnTo>
                  <a:lnTo>
                    <a:pt x="139494" y="90760"/>
                  </a:lnTo>
                  <a:lnTo>
                    <a:pt x="139907" y="90058"/>
                  </a:lnTo>
                  <a:lnTo>
                    <a:pt x="140278" y="89336"/>
                  </a:lnTo>
                  <a:lnTo>
                    <a:pt x="140650" y="88613"/>
                  </a:lnTo>
                  <a:lnTo>
                    <a:pt x="141021" y="87870"/>
                  </a:lnTo>
                  <a:lnTo>
                    <a:pt x="141372" y="87148"/>
                  </a:lnTo>
                  <a:lnTo>
                    <a:pt x="141702" y="86384"/>
                  </a:lnTo>
                  <a:lnTo>
                    <a:pt x="142033" y="85641"/>
                  </a:lnTo>
                  <a:lnTo>
                    <a:pt x="142363" y="84877"/>
                  </a:lnTo>
                  <a:lnTo>
                    <a:pt x="142652" y="84093"/>
                  </a:lnTo>
                  <a:lnTo>
                    <a:pt x="142962" y="83329"/>
                  </a:lnTo>
                  <a:lnTo>
                    <a:pt x="143251" y="82545"/>
                  </a:lnTo>
                  <a:lnTo>
                    <a:pt x="143519" y="81740"/>
                  </a:lnTo>
                  <a:lnTo>
                    <a:pt x="143787" y="80935"/>
                  </a:lnTo>
                  <a:lnTo>
                    <a:pt x="144035" y="80130"/>
                  </a:lnTo>
                  <a:lnTo>
                    <a:pt x="144283" y="79325"/>
                  </a:lnTo>
                  <a:lnTo>
                    <a:pt x="144510" y="78499"/>
                  </a:lnTo>
                  <a:lnTo>
                    <a:pt x="144716" y="77653"/>
                  </a:lnTo>
                  <a:lnTo>
                    <a:pt x="144923" y="76827"/>
                  </a:lnTo>
                  <a:lnTo>
                    <a:pt x="145108" y="75981"/>
                  </a:lnTo>
                  <a:lnTo>
                    <a:pt x="145294" y="75114"/>
                  </a:lnTo>
                  <a:lnTo>
                    <a:pt x="145459" y="74247"/>
                  </a:lnTo>
                  <a:lnTo>
                    <a:pt x="145624" y="73380"/>
                  </a:lnTo>
                  <a:lnTo>
                    <a:pt x="145769" y="72493"/>
                  </a:lnTo>
                  <a:lnTo>
                    <a:pt x="145893" y="71605"/>
                  </a:lnTo>
                  <a:lnTo>
                    <a:pt x="146016" y="70717"/>
                  </a:lnTo>
                  <a:lnTo>
                    <a:pt x="146120" y="69809"/>
                  </a:lnTo>
                  <a:lnTo>
                    <a:pt x="146223" y="68901"/>
                  </a:lnTo>
                  <a:lnTo>
                    <a:pt x="146305" y="67993"/>
                  </a:lnTo>
                  <a:lnTo>
                    <a:pt x="146367" y="67064"/>
                  </a:lnTo>
                  <a:lnTo>
                    <a:pt x="146429" y="66135"/>
                  </a:lnTo>
                  <a:lnTo>
                    <a:pt x="146471" y="65186"/>
                  </a:lnTo>
                  <a:lnTo>
                    <a:pt x="146491" y="64236"/>
                  </a:lnTo>
                  <a:lnTo>
                    <a:pt x="146512" y="63287"/>
                  </a:lnTo>
                  <a:lnTo>
                    <a:pt x="146512" y="62316"/>
                  </a:lnTo>
                  <a:lnTo>
                    <a:pt x="146512" y="61346"/>
                  </a:lnTo>
                  <a:lnTo>
                    <a:pt x="146491" y="60376"/>
                  </a:lnTo>
                  <a:lnTo>
                    <a:pt x="146450" y="59385"/>
                  </a:lnTo>
                  <a:lnTo>
                    <a:pt x="146347" y="57796"/>
                  </a:lnTo>
                  <a:lnTo>
                    <a:pt x="146223" y="56227"/>
                  </a:lnTo>
                  <a:lnTo>
                    <a:pt x="146037" y="54679"/>
                  </a:lnTo>
                  <a:lnTo>
                    <a:pt x="145810" y="53131"/>
                  </a:lnTo>
                  <a:lnTo>
                    <a:pt x="145542" y="51604"/>
                  </a:lnTo>
                  <a:lnTo>
                    <a:pt x="145232" y="50097"/>
                  </a:lnTo>
                  <a:lnTo>
                    <a:pt x="144881" y="48590"/>
                  </a:lnTo>
                  <a:lnTo>
                    <a:pt x="144489" y="47104"/>
                  </a:lnTo>
                  <a:lnTo>
                    <a:pt x="144056" y="45638"/>
                  </a:lnTo>
                  <a:lnTo>
                    <a:pt x="143601" y="44173"/>
                  </a:lnTo>
                  <a:lnTo>
                    <a:pt x="143085" y="42749"/>
                  </a:lnTo>
                  <a:lnTo>
                    <a:pt x="142528" y="41324"/>
                  </a:lnTo>
                  <a:lnTo>
                    <a:pt x="141930" y="39921"/>
                  </a:lnTo>
                  <a:lnTo>
                    <a:pt x="141310" y="38538"/>
                  </a:lnTo>
                  <a:lnTo>
                    <a:pt x="140650" y="37155"/>
                  </a:lnTo>
                  <a:lnTo>
                    <a:pt x="139948" y="35813"/>
                  </a:lnTo>
                  <a:lnTo>
                    <a:pt x="139205" y="34471"/>
                  </a:lnTo>
                  <a:lnTo>
                    <a:pt x="138421" y="33171"/>
                  </a:lnTo>
                  <a:lnTo>
                    <a:pt x="137616" y="31871"/>
                  </a:lnTo>
                  <a:lnTo>
                    <a:pt x="136769" y="30591"/>
                  </a:lnTo>
                  <a:lnTo>
                    <a:pt x="135882" y="29332"/>
                  </a:lnTo>
                  <a:lnTo>
                    <a:pt x="134973" y="28114"/>
                  </a:lnTo>
                  <a:lnTo>
                    <a:pt x="134024" y="26896"/>
                  </a:lnTo>
                  <a:lnTo>
                    <a:pt x="133033" y="25699"/>
                  </a:lnTo>
                  <a:lnTo>
                    <a:pt x="132022" y="24543"/>
                  </a:lnTo>
                  <a:lnTo>
                    <a:pt x="130990" y="23387"/>
                  </a:lnTo>
                  <a:lnTo>
                    <a:pt x="129916" y="22252"/>
                  </a:lnTo>
                  <a:lnTo>
                    <a:pt x="128802" y="21158"/>
                  </a:lnTo>
                  <a:lnTo>
                    <a:pt x="127666" y="20084"/>
                  </a:lnTo>
                  <a:lnTo>
                    <a:pt x="126490" y="19032"/>
                  </a:lnTo>
                  <a:lnTo>
                    <a:pt x="125293" y="18000"/>
                  </a:lnTo>
                  <a:lnTo>
                    <a:pt x="124075" y="16988"/>
                  </a:lnTo>
                  <a:lnTo>
                    <a:pt x="122816" y="15998"/>
                  </a:lnTo>
                  <a:lnTo>
                    <a:pt x="121536" y="15048"/>
                  </a:lnTo>
                  <a:lnTo>
                    <a:pt x="120215" y="14119"/>
                  </a:lnTo>
                  <a:lnTo>
                    <a:pt x="118894" y="13211"/>
                  </a:lnTo>
                  <a:lnTo>
                    <a:pt x="117532" y="12323"/>
                  </a:lnTo>
                  <a:lnTo>
                    <a:pt x="116149" y="11477"/>
                  </a:lnTo>
                  <a:lnTo>
                    <a:pt x="114724" y="10651"/>
                  </a:lnTo>
                  <a:lnTo>
                    <a:pt x="113279" y="9846"/>
                  </a:lnTo>
                  <a:lnTo>
                    <a:pt x="111835" y="9083"/>
                  </a:lnTo>
                  <a:lnTo>
                    <a:pt x="110348" y="8340"/>
                  </a:lnTo>
                  <a:lnTo>
                    <a:pt x="108821" y="7638"/>
                  </a:lnTo>
                  <a:lnTo>
                    <a:pt x="107294" y="6957"/>
                  </a:lnTo>
                  <a:lnTo>
                    <a:pt x="105745" y="6296"/>
                  </a:lnTo>
                  <a:lnTo>
                    <a:pt x="104177" y="5677"/>
                  </a:lnTo>
                  <a:lnTo>
                    <a:pt x="102567" y="5078"/>
                  </a:lnTo>
                  <a:lnTo>
                    <a:pt x="100957" y="4521"/>
                  </a:lnTo>
                  <a:lnTo>
                    <a:pt x="99326" y="3984"/>
                  </a:lnTo>
                  <a:lnTo>
                    <a:pt x="97654" y="3489"/>
                  </a:lnTo>
                  <a:lnTo>
                    <a:pt x="95982" y="3014"/>
                  </a:lnTo>
                  <a:lnTo>
                    <a:pt x="94290" y="2581"/>
                  </a:lnTo>
                  <a:lnTo>
                    <a:pt x="92576" y="2168"/>
                  </a:lnTo>
                  <a:lnTo>
                    <a:pt x="90842" y="1796"/>
                  </a:lnTo>
                  <a:lnTo>
                    <a:pt x="89109" y="1466"/>
                  </a:lnTo>
                  <a:lnTo>
                    <a:pt x="87333" y="1156"/>
                  </a:lnTo>
                  <a:lnTo>
                    <a:pt x="85558" y="888"/>
                  </a:lnTo>
                  <a:lnTo>
                    <a:pt x="83763" y="661"/>
                  </a:lnTo>
                  <a:lnTo>
                    <a:pt x="81967" y="455"/>
                  </a:lnTo>
                  <a:lnTo>
                    <a:pt x="80130" y="290"/>
                  </a:lnTo>
                  <a:lnTo>
                    <a:pt x="78293" y="166"/>
                  </a:lnTo>
                  <a:lnTo>
                    <a:pt x="76456" y="83"/>
                  </a:lnTo>
                  <a:lnTo>
                    <a:pt x="74577" y="21"/>
                  </a:lnTo>
                  <a:lnTo>
                    <a:pt x="726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2216475" y="2108725"/>
              <a:ext cx="3662800" cy="3069900"/>
            </a:xfrm>
            <a:custGeom>
              <a:rect b="b" l="l" r="r" t="t"/>
              <a:pathLst>
                <a:path extrusionOk="0" fill="none" h="122796" w="146512">
                  <a:moveTo>
                    <a:pt x="146450" y="59385"/>
                  </a:moveTo>
                  <a:lnTo>
                    <a:pt x="146450" y="59385"/>
                  </a:lnTo>
                  <a:lnTo>
                    <a:pt x="146491" y="60376"/>
                  </a:lnTo>
                  <a:lnTo>
                    <a:pt x="146512" y="61346"/>
                  </a:lnTo>
                  <a:lnTo>
                    <a:pt x="146512" y="62316"/>
                  </a:lnTo>
                  <a:lnTo>
                    <a:pt x="146512" y="63287"/>
                  </a:lnTo>
                  <a:lnTo>
                    <a:pt x="146491" y="64236"/>
                  </a:lnTo>
                  <a:lnTo>
                    <a:pt x="146471" y="65186"/>
                  </a:lnTo>
                  <a:lnTo>
                    <a:pt x="146429" y="66135"/>
                  </a:lnTo>
                  <a:lnTo>
                    <a:pt x="146367" y="67064"/>
                  </a:lnTo>
                  <a:lnTo>
                    <a:pt x="146305" y="67993"/>
                  </a:lnTo>
                  <a:lnTo>
                    <a:pt x="146223" y="68901"/>
                  </a:lnTo>
                  <a:lnTo>
                    <a:pt x="146120" y="69809"/>
                  </a:lnTo>
                  <a:lnTo>
                    <a:pt x="146016" y="70717"/>
                  </a:lnTo>
                  <a:lnTo>
                    <a:pt x="145893" y="71605"/>
                  </a:lnTo>
                  <a:lnTo>
                    <a:pt x="145769" y="72493"/>
                  </a:lnTo>
                  <a:lnTo>
                    <a:pt x="145624" y="73380"/>
                  </a:lnTo>
                  <a:lnTo>
                    <a:pt x="145459" y="74247"/>
                  </a:lnTo>
                  <a:lnTo>
                    <a:pt x="145294" y="75114"/>
                  </a:lnTo>
                  <a:lnTo>
                    <a:pt x="145108" y="75981"/>
                  </a:lnTo>
                  <a:lnTo>
                    <a:pt x="144923" y="76827"/>
                  </a:lnTo>
                  <a:lnTo>
                    <a:pt x="144716" y="77653"/>
                  </a:lnTo>
                  <a:lnTo>
                    <a:pt x="144510" y="78499"/>
                  </a:lnTo>
                  <a:lnTo>
                    <a:pt x="144283" y="79325"/>
                  </a:lnTo>
                  <a:lnTo>
                    <a:pt x="144035" y="80130"/>
                  </a:lnTo>
                  <a:lnTo>
                    <a:pt x="143787" y="80935"/>
                  </a:lnTo>
                  <a:lnTo>
                    <a:pt x="143519" y="81740"/>
                  </a:lnTo>
                  <a:lnTo>
                    <a:pt x="143251" y="82545"/>
                  </a:lnTo>
                  <a:lnTo>
                    <a:pt x="142962" y="83329"/>
                  </a:lnTo>
                  <a:lnTo>
                    <a:pt x="142652" y="84093"/>
                  </a:lnTo>
                  <a:lnTo>
                    <a:pt x="142363" y="84877"/>
                  </a:lnTo>
                  <a:lnTo>
                    <a:pt x="142033" y="85641"/>
                  </a:lnTo>
                  <a:lnTo>
                    <a:pt x="141702" y="86384"/>
                  </a:lnTo>
                  <a:lnTo>
                    <a:pt x="141372" y="87148"/>
                  </a:lnTo>
                  <a:lnTo>
                    <a:pt x="141021" y="87870"/>
                  </a:lnTo>
                  <a:lnTo>
                    <a:pt x="140650" y="88613"/>
                  </a:lnTo>
                  <a:lnTo>
                    <a:pt x="140278" y="89336"/>
                  </a:lnTo>
                  <a:lnTo>
                    <a:pt x="139907" y="90058"/>
                  </a:lnTo>
                  <a:lnTo>
                    <a:pt x="139494" y="90760"/>
                  </a:lnTo>
                  <a:lnTo>
                    <a:pt x="139102" y="91462"/>
                  </a:lnTo>
                  <a:lnTo>
                    <a:pt x="138689" y="92143"/>
                  </a:lnTo>
                  <a:lnTo>
                    <a:pt x="138255" y="92845"/>
                  </a:lnTo>
                  <a:lnTo>
                    <a:pt x="137822" y="93505"/>
                  </a:lnTo>
                  <a:lnTo>
                    <a:pt x="137388" y="94187"/>
                  </a:lnTo>
                  <a:lnTo>
                    <a:pt x="136934" y="94847"/>
                  </a:lnTo>
                  <a:lnTo>
                    <a:pt x="136480" y="95508"/>
                  </a:lnTo>
                  <a:lnTo>
                    <a:pt x="135510" y="96787"/>
                  </a:lnTo>
                  <a:lnTo>
                    <a:pt x="134519" y="98047"/>
                  </a:lnTo>
                  <a:lnTo>
                    <a:pt x="133508" y="99264"/>
                  </a:lnTo>
                  <a:lnTo>
                    <a:pt x="132435" y="100462"/>
                  </a:lnTo>
                  <a:lnTo>
                    <a:pt x="131341" y="101617"/>
                  </a:lnTo>
                  <a:lnTo>
                    <a:pt x="130205" y="102753"/>
                  </a:lnTo>
                  <a:lnTo>
                    <a:pt x="129029" y="103847"/>
                  </a:lnTo>
                  <a:lnTo>
                    <a:pt x="127832" y="104920"/>
                  </a:lnTo>
                  <a:lnTo>
                    <a:pt x="126593" y="105952"/>
                  </a:lnTo>
                  <a:lnTo>
                    <a:pt x="125334" y="106964"/>
                  </a:lnTo>
                  <a:lnTo>
                    <a:pt x="124034" y="107934"/>
                  </a:lnTo>
                  <a:lnTo>
                    <a:pt x="122713" y="108883"/>
                  </a:lnTo>
                  <a:lnTo>
                    <a:pt x="121371" y="109791"/>
                  </a:lnTo>
                  <a:lnTo>
                    <a:pt x="119988" y="110679"/>
                  </a:lnTo>
                  <a:lnTo>
                    <a:pt x="118564" y="111525"/>
                  </a:lnTo>
                  <a:lnTo>
                    <a:pt x="117139" y="112351"/>
                  </a:lnTo>
                  <a:lnTo>
                    <a:pt x="115674" y="113135"/>
                  </a:lnTo>
                  <a:lnTo>
                    <a:pt x="114167" y="113899"/>
                  </a:lnTo>
                  <a:lnTo>
                    <a:pt x="112660" y="114621"/>
                  </a:lnTo>
                  <a:lnTo>
                    <a:pt x="111133" y="115303"/>
                  </a:lnTo>
                  <a:lnTo>
                    <a:pt x="109564" y="115984"/>
                  </a:lnTo>
                  <a:lnTo>
                    <a:pt x="107975" y="116603"/>
                  </a:lnTo>
                  <a:lnTo>
                    <a:pt x="106365" y="117222"/>
                  </a:lnTo>
                  <a:lnTo>
                    <a:pt x="104755" y="117780"/>
                  </a:lnTo>
                  <a:lnTo>
                    <a:pt x="103103" y="118337"/>
                  </a:lnTo>
                  <a:lnTo>
                    <a:pt x="101431" y="118832"/>
                  </a:lnTo>
                  <a:lnTo>
                    <a:pt x="99739" y="119328"/>
                  </a:lnTo>
                  <a:lnTo>
                    <a:pt x="98046" y="119761"/>
                  </a:lnTo>
                  <a:lnTo>
                    <a:pt x="96312" y="120195"/>
                  </a:lnTo>
                  <a:lnTo>
                    <a:pt x="94579" y="120566"/>
                  </a:lnTo>
                  <a:lnTo>
                    <a:pt x="92824" y="120938"/>
                  </a:lnTo>
                  <a:lnTo>
                    <a:pt x="91049" y="121247"/>
                  </a:lnTo>
                  <a:lnTo>
                    <a:pt x="89274" y="121557"/>
                  </a:lnTo>
                  <a:lnTo>
                    <a:pt x="87478" y="121805"/>
                  </a:lnTo>
                  <a:lnTo>
                    <a:pt x="85662" y="122052"/>
                  </a:lnTo>
                  <a:lnTo>
                    <a:pt x="83845" y="122238"/>
                  </a:lnTo>
                  <a:lnTo>
                    <a:pt x="82008" y="122403"/>
                  </a:lnTo>
                  <a:lnTo>
                    <a:pt x="80171" y="122548"/>
                  </a:lnTo>
                  <a:lnTo>
                    <a:pt x="78313" y="122651"/>
                  </a:lnTo>
                  <a:lnTo>
                    <a:pt x="76456" y="122733"/>
                  </a:lnTo>
                  <a:lnTo>
                    <a:pt x="74577" y="122775"/>
                  </a:lnTo>
                  <a:lnTo>
                    <a:pt x="72699" y="122795"/>
                  </a:lnTo>
                  <a:lnTo>
                    <a:pt x="72699" y="122795"/>
                  </a:lnTo>
                  <a:lnTo>
                    <a:pt x="70820" y="122775"/>
                  </a:lnTo>
                  <a:lnTo>
                    <a:pt x="68963" y="122713"/>
                  </a:lnTo>
                  <a:lnTo>
                    <a:pt x="67105" y="122630"/>
                  </a:lnTo>
                  <a:lnTo>
                    <a:pt x="65268" y="122486"/>
                  </a:lnTo>
                  <a:lnTo>
                    <a:pt x="63452" y="122300"/>
                  </a:lnTo>
                  <a:lnTo>
                    <a:pt x="61635" y="122094"/>
                  </a:lnTo>
                  <a:lnTo>
                    <a:pt x="59839" y="121846"/>
                  </a:lnTo>
                  <a:lnTo>
                    <a:pt x="58064" y="121557"/>
                  </a:lnTo>
                  <a:lnTo>
                    <a:pt x="56289" y="121227"/>
                  </a:lnTo>
                  <a:lnTo>
                    <a:pt x="54535" y="120876"/>
                  </a:lnTo>
                  <a:lnTo>
                    <a:pt x="52801" y="120463"/>
                  </a:lnTo>
                  <a:lnTo>
                    <a:pt x="51087" y="120029"/>
                  </a:lnTo>
                  <a:lnTo>
                    <a:pt x="49395" y="119575"/>
                  </a:lnTo>
                  <a:lnTo>
                    <a:pt x="47702" y="119080"/>
                  </a:lnTo>
                  <a:lnTo>
                    <a:pt x="46051" y="118543"/>
                  </a:lnTo>
                  <a:lnTo>
                    <a:pt x="44400" y="117965"/>
                  </a:lnTo>
                  <a:lnTo>
                    <a:pt x="42790" y="117367"/>
                  </a:lnTo>
                  <a:lnTo>
                    <a:pt x="41180" y="116747"/>
                  </a:lnTo>
                  <a:lnTo>
                    <a:pt x="39611" y="116087"/>
                  </a:lnTo>
                  <a:lnTo>
                    <a:pt x="38063" y="115385"/>
                  </a:lnTo>
                  <a:lnTo>
                    <a:pt x="36515" y="114663"/>
                  </a:lnTo>
                  <a:lnTo>
                    <a:pt x="35008" y="113920"/>
                  </a:lnTo>
                  <a:lnTo>
                    <a:pt x="33522" y="113135"/>
                  </a:lnTo>
                  <a:lnTo>
                    <a:pt x="32056" y="112310"/>
                  </a:lnTo>
                  <a:lnTo>
                    <a:pt x="30632" y="111463"/>
                  </a:lnTo>
                  <a:lnTo>
                    <a:pt x="29208" y="110596"/>
                  </a:lnTo>
                  <a:lnTo>
                    <a:pt x="27825" y="109709"/>
                  </a:lnTo>
                  <a:lnTo>
                    <a:pt x="26462" y="108780"/>
                  </a:lnTo>
                  <a:lnTo>
                    <a:pt x="25121" y="107830"/>
                  </a:lnTo>
                  <a:lnTo>
                    <a:pt x="23820" y="106840"/>
                  </a:lnTo>
                  <a:lnTo>
                    <a:pt x="22541" y="105849"/>
                  </a:lnTo>
                  <a:lnTo>
                    <a:pt x="21302" y="104817"/>
                  </a:lnTo>
                  <a:lnTo>
                    <a:pt x="20084" y="103764"/>
                  </a:lnTo>
                  <a:lnTo>
                    <a:pt x="18887" y="102691"/>
                  </a:lnTo>
                  <a:lnTo>
                    <a:pt x="17731" y="101576"/>
                  </a:lnTo>
                  <a:lnTo>
                    <a:pt x="16617" y="100462"/>
                  </a:lnTo>
                  <a:lnTo>
                    <a:pt x="15523" y="99306"/>
                  </a:lnTo>
                  <a:lnTo>
                    <a:pt x="14449" y="98129"/>
                  </a:lnTo>
                  <a:lnTo>
                    <a:pt x="13417" y="96953"/>
                  </a:lnTo>
                  <a:lnTo>
                    <a:pt x="12426" y="95735"/>
                  </a:lnTo>
                  <a:lnTo>
                    <a:pt x="11456" y="94496"/>
                  </a:lnTo>
                  <a:lnTo>
                    <a:pt x="10527" y="93237"/>
                  </a:lnTo>
                  <a:lnTo>
                    <a:pt x="9640" y="91957"/>
                  </a:lnTo>
                  <a:lnTo>
                    <a:pt x="8773" y="90657"/>
                  </a:lnTo>
                  <a:lnTo>
                    <a:pt x="7968" y="89357"/>
                  </a:lnTo>
                  <a:lnTo>
                    <a:pt x="7184" y="88015"/>
                  </a:lnTo>
                  <a:lnTo>
                    <a:pt x="6420" y="86673"/>
                  </a:lnTo>
                  <a:lnTo>
                    <a:pt x="5718" y="85290"/>
                  </a:lnTo>
                  <a:lnTo>
                    <a:pt x="5057" y="83907"/>
                  </a:lnTo>
                  <a:lnTo>
                    <a:pt x="4418" y="82504"/>
                  </a:lnTo>
                  <a:lnTo>
                    <a:pt x="3819" y="81100"/>
                  </a:lnTo>
                  <a:lnTo>
                    <a:pt x="3282" y="79655"/>
                  </a:lnTo>
                  <a:lnTo>
                    <a:pt x="2766" y="78210"/>
                  </a:lnTo>
                  <a:lnTo>
                    <a:pt x="2292" y="76745"/>
                  </a:lnTo>
                  <a:lnTo>
                    <a:pt x="1879" y="75259"/>
                  </a:lnTo>
                  <a:lnTo>
                    <a:pt x="1487" y="73772"/>
                  </a:lnTo>
                  <a:lnTo>
                    <a:pt x="1136" y="72266"/>
                  </a:lnTo>
                  <a:lnTo>
                    <a:pt x="847" y="70759"/>
                  </a:lnTo>
                  <a:lnTo>
                    <a:pt x="599" y="69211"/>
                  </a:lnTo>
                  <a:lnTo>
                    <a:pt x="393" y="67683"/>
                  </a:lnTo>
                  <a:lnTo>
                    <a:pt x="227" y="66114"/>
                  </a:lnTo>
                  <a:lnTo>
                    <a:pt x="104" y="64566"/>
                  </a:lnTo>
                  <a:lnTo>
                    <a:pt x="42" y="62977"/>
                  </a:lnTo>
                  <a:lnTo>
                    <a:pt x="0" y="61408"/>
                  </a:lnTo>
                  <a:lnTo>
                    <a:pt x="0" y="61408"/>
                  </a:lnTo>
                  <a:lnTo>
                    <a:pt x="42" y="59819"/>
                  </a:lnTo>
                  <a:lnTo>
                    <a:pt x="104" y="58250"/>
                  </a:lnTo>
                  <a:lnTo>
                    <a:pt x="227" y="56681"/>
                  </a:lnTo>
                  <a:lnTo>
                    <a:pt x="393" y="55113"/>
                  </a:lnTo>
                  <a:lnTo>
                    <a:pt x="599" y="53585"/>
                  </a:lnTo>
                  <a:lnTo>
                    <a:pt x="847" y="52058"/>
                  </a:lnTo>
                  <a:lnTo>
                    <a:pt x="1136" y="50530"/>
                  </a:lnTo>
                  <a:lnTo>
                    <a:pt x="1487" y="49024"/>
                  </a:lnTo>
                  <a:lnTo>
                    <a:pt x="1879" y="47537"/>
                  </a:lnTo>
                  <a:lnTo>
                    <a:pt x="2292" y="46051"/>
                  </a:lnTo>
                  <a:lnTo>
                    <a:pt x="2766" y="44586"/>
                  </a:lnTo>
                  <a:lnTo>
                    <a:pt x="3282" y="43141"/>
                  </a:lnTo>
                  <a:lnTo>
                    <a:pt x="3819" y="41717"/>
                  </a:lnTo>
                  <a:lnTo>
                    <a:pt x="4418" y="40292"/>
                  </a:lnTo>
                  <a:lnTo>
                    <a:pt x="5057" y="38889"/>
                  </a:lnTo>
                  <a:lnTo>
                    <a:pt x="5718" y="37506"/>
                  </a:lnTo>
                  <a:lnTo>
                    <a:pt x="6420" y="36123"/>
                  </a:lnTo>
                  <a:lnTo>
                    <a:pt x="7184" y="34781"/>
                  </a:lnTo>
                  <a:lnTo>
                    <a:pt x="7968" y="33439"/>
                  </a:lnTo>
                  <a:lnTo>
                    <a:pt x="8773" y="32139"/>
                  </a:lnTo>
                  <a:lnTo>
                    <a:pt x="9640" y="30839"/>
                  </a:lnTo>
                  <a:lnTo>
                    <a:pt x="10527" y="29559"/>
                  </a:lnTo>
                  <a:lnTo>
                    <a:pt x="11456" y="28300"/>
                  </a:lnTo>
                  <a:lnTo>
                    <a:pt x="12426" y="27061"/>
                  </a:lnTo>
                  <a:lnTo>
                    <a:pt x="13417" y="25864"/>
                  </a:lnTo>
                  <a:lnTo>
                    <a:pt x="14449" y="24667"/>
                  </a:lnTo>
                  <a:lnTo>
                    <a:pt x="15523" y="23490"/>
                  </a:lnTo>
                  <a:lnTo>
                    <a:pt x="16617" y="22334"/>
                  </a:lnTo>
                  <a:lnTo>
                    <a:pt x="17731" y="21220"/>
                  </a:lnTo>
                  <a:lnTo>
                    <a:pt x="18887" y="20126"/>
                  </a:lnTo>
                  <a:lnTo>
                    <a:pt x="20084" y="19032"/>
                  </a:lnTo>
                  <a:lnTo>
                    <a:pt x="21302" y="17979"/>
                  </a:lnTo>
                  <a:lnTo>
                    <a:pt x="22541" y="16947"/>
                  </a:lnTo>
                  <a:lnTo>
                    <a:pt x="23820" y="15956"/>
                  </a:lnTo>
                  <a:lnTo>
                    <a:pt x="25121" y="14965"/>
                  </a:lnTo>
                  <a:lnTo>
                    <a:pt x="26462" y="14016"/>
                  </a:lnTo>
                  <a:lnTo>
                    <a:pt x="27825" y="13087"/>
                  </a:lnTo>
                  <a:lnTo>
                    <a:pt x="29208" y="12200"/>
                  </a:lnTo>
                  <a:lnTo>
                    <a:pt x="30632" y="11333"/>
                  </a:lnTo>
                  <a:lnTo>
                    <a:pt x="32056" y="10486"/>
                  </a:lnTo>
                  <a:lnTo>
                    <a:pt x="33522" y="9681"/>
                  </a:lnTo>
                  <a:lnTo>
                    <a:pt x="35008" y="8897"/>
                  </a:lnTo>
                  <a:lnTo>
                    <a:pt x="36515" y="8133"/>
                  </a:lnTo>
                  <a:lnTo>
                    <a:pt x="38063" y="7411"/>
                  </a:lnTo>
                  <a:lnTo>
                    <a:pt x="39611" y="6709"/>
                  </a:lnTo>
                  <a:lnTo>
                    <a:pt x="41180" y="6048"/>
                  </a:lnTo>
                  <a:lnTo>
                    <a:pt x="42790" y="5429"/>
                  </a:lnTo>
                  <a:lnTo>
                    <a:pt x="44400" y="4831"/>
                  </a:lnTo>
                  <a:lnTo>
                    <a:pt x="46051" y="4253"/>
                  </a:lnTo>
                  <a:lnTo>
                    <a:pt x="47702" y="3716"/>
                  </a:lnTo>
                  <a:lnTo>
                    <a:pt x="49395" y="3221"/>
                  </a:lnTo>
                  <a:lnTo>
                    <a:pt x="51087" y="2766"/>
                  </a:lnTo>
                  <a:lnTo>
                    <a:pt x="52801" y="2333"/>
                  </a:lnTo>
                  <a:lnTo>
                    <a:pt x="54535" y="1941"/>
                  </a:lnTo>
                  <a:lnTo>
                    <a:pt x="56289" y="1569"/>
                  </a:lnTo>
                  <a:lnTo>
                    <a:pt x="58064" y="1239"/>
                  </a:lnTo>
                  <a:lnTo>
                    <a:pt x="59839" y="950"/>
                  </a:lnTo>
                  <a:lnTo>
                    <a:pt x="61635" y="702"/>
                  </a:lnTo>
                  <a:lnTo>
                    <a:pt x="63452" y="496"/>
                  </a:lnTo>
                  <a:lnTo>
                    <a:pt x="65268" y="310"/>
                  </a:lnTo>
                  <a:lnTo>
                    <a:pt x="67105" y="186"/>
                  </a:lnTo>
                  <a:lnTo>
                    <a:pt x="68963" y="83"/>
                  </a:lnTo>
                  <a:lnTo>
                    <a:pt x="70820" y="21"/>
                  </a:lnTo>
                  <a:lnTo>
                    <a:pt x="72699" y="1"/>
                  </a:lnTo>
                  <a:lnTo>
                    <a:pt x="72699" y="1"/>
                  </a:lnTo>
                  <a:lnTo>
                    <a:pt x="74577" y="21"/>
                  </a:lnTo>
                  <a:lnTo>
                    <a:pt x="76456" y="83"/>
                  </a:lnTo>
                  <a:lnTo>
                    <a:pt x="78293" y="166"/>
                  </a:lnTo>
                  <a:lnTo>
                    <a:pt x="80130" y="290"/>
                  </a:lnTo>
                  <a:lnTo>
                    <a:pt x="81967" y="455"/>
                  </a:lnTo>
                  <a:lnTo>
                    <a:pt x="83763" y="661"/>
                  </a:lnTo>
                  <a:lnTo>
                    <a:pt x="85558" y="888"/>
                  </a:lnTo>
                  <a:lnTo>
                    <a:pt x="87333" y="1156"/>
                  </a:lnTo>
                  <a:lnTo>
                    <a:pt x="89109" y="1466"/>
                  </a:lnTo>
                  <a:lnTo>
                    <a:pt x="90842" y="1796"/>
                  </a:lnTo>
                  <a:lnTo>
                    <a:pt x="92576" y="2168"/>
                  </a:lnTo>
                  <a:lnTo>
                    <a:pt x="94290" y="2581"/>
                  </a:lnTo>
                  <a:lnTo>
                    <a:pt x="95982" y="3014"/>
                  </a:lnTo>
                  <a:lnTo>
                    <a:pt x="97654" y="3489"/>
                  </a:lnTo>
                  <a:lnTo>
                    <a:pt x="99326" y="3984"/>
                  </a:lnTo>
                  <a:lnTo>
                    <a:pt x="100957" y="4521"/>
                  </a:lnTo>
                  <a:lnTo>
                    <a:pt x="102567" y="5078"/>
                  </a:lnTo>
                  <a:lnTo>
                    <a:pt x="104177" y="5677"/>
                  </a:lnTo>
                  <a:lnTo>
                    <a:pt x="105745" y="6296"/>
                  </a:lnTo>
                  <a:lnTo>
                    <a:pt x="107294" y="6957"/>
                  </a:lnTo>
                  <a:lnTo>
                    <a:pt x="108821" y="7638"/>
                  </a:lnTo>
                  <a:lnTo>
                    <a:pt x="110348" y="8340"/>
                  </a:lnTo>
                  <a:lnTo>
                    <a:pt x="111835" y="9083"/>
                  </a:lnTo>
                  <a:lnTo>
                    <a:pt x="113279" y="9846"/>
                  </a:lnTo>
                  <a:lnTo>
                    <a:pt x="114724" y="10651"/>
                  </a:lnTo>
                  <a:lnTo>
                    <a:pt x="116149" y="11477"/>
                  </a:lnTo>
                  <a:lnTo>
                    <a:pt x="117532" y="12323"/>
                  </a:lnTo>
                  <a:lnTo>
                    <a:pt x="118894" y="13211"/>
                  </a:lnTo>
                  <a:lnTo>
                    <a:pt x="120215" y="14119"/>
                  </a:lnTo>
                  <a:lnTo>
                    <a:pt x="121536" y="15048"/>
                  </a:lnTo>
                  <a:lnTo>
                    <a:pt x="122816" y="15998"/>
                  </a:lnTo>
                  <a:lnTo>
                    <a:pt x="124075" y="16988"/>
                  </a:lnTo>
                  <a:lnTo>
                    <a:pt x="125293" y="18000"/>
                  </a:lnTo>
                  <a:lnTo>
                    <a:pt x="126490" y="19032"/>
                  </a:lnTo>
                  <a:lnTo>
                    <a:pt x="127666" y="20084"/>
                  </a:lnTo>
                  <a:lnTo>
                    <a:pt x="128802" y="21158"/>
                  </a:lnTo>
                  <a:lnTo>
                    <a:pt x="129916" y="22252"/>
                  </a:lnTo>
                  <a:lnTo>
                    <a:pt x="130990" y="23387"/>
                  </a:lnTo>
                  <a:lnTo>
                    <a:pt x="132022" y="24543"/>
                  </a:lnTo>
                  <a:lnTo>
                    <a:pt x="133033" y="25699"/>
                  </a:lnTo>
                  <a:lnTo>
                    <a:pt x="134024" y="26896"/>
                  </a:lnTo>
                  <a:lnTo>
                    <a:pt x="134973" y="28114"/>
                  </a:lnTo>
                  <a:lnTo>
                    <a:pt x="135882" y="29332"/>
                  </a:lnTo>
                  <a:lnTo>
                    <a:pt x="136769" y="30591"/>
                  </a:lnTo>
                  <a:lnTo>
                    <a:pt x="137616" y="31871"/>
                  </a:lnTo>
                  <a:lnTo>
                    <a:pt x="138421" y="33171"/>
                  </a:lnTo>
                  <a:lnTo>
                    <a:pt x="139205" y="34471"/>
                  </a:lnTo>
                  <a:lnTo>
                    <a:pt x="139948" y="35813"/>
                  </a:lnTo>
                  <a:lnTo>
                    <a:pt x="140650" y="37155"/>
                  </a:lnTo>
                  <a:lnTo>
                    <a:pt x="141310" y="38538"/>
                  </a:lnTo>
                  <a:lnTo>
                    <a:pt x="141930" y="39921"/>
                  </a:lnTo>
                  <a:lnTo>
                    <a:pt x="142528" y="41324"/>
                  </a:lnTo>
                  <a:lnTo>
                    <a:pt x="143085" y="42749"/>
                  </a:lnTo>
                  <a:lnTo>
                    <a:pt x="143601" y="44173"/>
                  </a:lnTo>
                  <a:lnTo>
                    <a:pt x="144056" y="45638"/>
                  </a:lnTo>
                  <a:lnTo>
                    <a:pt x="144489" y="47104"/>
                  </a:lnTo>
                  <a:lnTo>
                    <a:pt x="144881" y="48590"/>
                  </a:lnTo>
                  <a:lnTo>
                    <a:pt x="145232" y="50097"/>
                  </a:lnTo>
                  <a:lnTo>
                    <a:pt x="145542" y="51604"/>
                  </a:lnTo>
                  <a:lnTo>
                    <a:pt x="145810" y="53131"/>
                  </a:lnTo>
                  <a:lnTo>
                    <a:pt x="146037" y="54679"/>
                  </a:lnTo>
                  <a:lnTo>
                    <a:pt x="146223" y="56227"/>
                  </a:lnTo>
                  <a:lnTo>
                    <a:pt x="146347" y="57796"/>
                  </a:lnTo>
                  <a:lnTo>
                    <a:pt x="146450" y="5938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3907500" y="2482325"/>
              <a:ext cx="503150" cy="598125"/>
            </a:xfrm>
            <a:custGeom>
              <a:rect b="b" l="l" r="r" t="t"/>
              <a:pathLst>
                <a:path extrusionOk="0" h="23925" w="20126">
                  <a:moveTo>
                    <a:pt x="1755" y="1"/>
                  </a:moveTo>
                  <a:lnTo>
                    <a:pt x="1384" y="21"/>
                  </a:lnTo>
                  <a:lnTo>
                    <a:pt x="1033" y="42"/>
                  </a:lnTo>
                  <a:lnTo>
                    <a:pt x="723" y="63"/>
                  </a:lnTo>
                  <a:lnTo>
                    <a:pt x="475" y="104"/>
                  </a:lnTo>
                  <a:lnTo>
                    <a:pt x="125" y="187"/>
                  </a:lnTo>
                  <a:lnTo>
                    <a:pt x="1" y="228"/>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3907500" y="2482325"/>
              <a:ext cx="503150" cy="598125"/>
            </a:xfrm>
            <a:custGeom>
              <a:rect b="b" l="l" r="r" t="t"/>
              <a:pathLst>
                <a:path extrusionOk="0" fill="none" h="23925" w="20126">
                  <a:moveTo>
                    <a:pt x="1755" y="1"/>
                  </a:moveTo>
                  <a:lnTo>
                    <a:pt x="1755" y="1"/>
                  </a:lnTo>
                  <a:lnTo>
                    <a:pt x="1384" y="21"/>
                  </a:lnTo>
                  <a:lnTo>
                    <a:pt x="1033" y="42"/>
                  </a:lnTo>
                  <a:lnTo>
                    <a:pt x="723" y="63"/>
                  </a:lnTo>
                  <a:lnTo>
                    <a:pt x="475" y="104"/>
                  </a:lnTo>
                  <a:lnTo>
                    <a:pt x="125" y="187"/>
                  </a:lnTo>
                  <a:lnTo>
                    <a:pt x="1" y="228"/>
                  </a:lnTo>
                  <a:lnTo>
                    <a:pt x="14697" y="23924"/>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2216475" y="3789450"/>
              <a:ext cx="1244700" cy="954150"/>
            </a:xfrm>
            <a:custGeom>
              <a:rect b="b" l="l" r="r" t="t"/>
              <a:pathLst>
                <a:path extrusionOk="0" h="38166" w="49788">
                  <a:moveTo>
                    <a:pt x="24894" y="0"/>
                  </a:moveTo>
                  <a:lnTo>
                    <a:pt x="24254" y="21"/>
                  </a:lnTo>
                  <a:lnTo>
                    <a:pt x="23614" y="21"/>
                  </a:lnTo>
                  <a:lnTo>
                    <a:pt x="22355" y="103"/>
                  </a:lnTo>
                  <a:lnTo>
                    <a:pt x="21116" y="227"/>
                  </a:lnTo>
                  <a:lnTo>
                    <a:pt x="19878" y="392"/>
                  </a:lnTo>
                  <a:lnTo>
                    <a:pt x="18681" y="599"/>
                  </a:lnTo>
                  <a:lnTo>
                    <a:pt x="17504" y="867"/>
                  </a:lnTo>
                  <a:lnTo>
                    <a:pt x="16348" y="1156"/>
                  </a:lnTo>
                  <a:lnTo>
                    <a:pt x="15213" y="1507"/>
                  </a:lnTo>
                  <a:lnTo>
                    <a:pt x="14119" y="1878"/>
                  </a:lnTo>
                  <a:lnTo>
                    <a:pt x="13046" y="2312"/>
                  </a:lnTo>
                  <a:lnTo>
                    <a:pt x="11993" y="2766"/>
                  </a:lnTo>
                  <a:lnTo>
                    <a:pt x="10981" y="3261"/>
                  </a:lnTo>
                  <a:lnTo>
                    <a:pt x="10011" y="3798"/>
                  </a:lnTo>
                  <a:lnTo>
                    <a:pt x="9062" y="4355"/>
                  </a:lnTo>
                  <a:lnTo>
                    <a:pt x="8154" y="4954"/>
                  </a:lnTo>
                  <a:lnTo>
                    <a:pt x="7307" y="5594"/>
                  </a:lnTo>
                  <a:lnTo>
                    <a:pt x="6482" y="6254"/>
                  </a:lnTo>
                  <a:lnTo>
                    <a:pt x="6069" y="6605"/>
                  </a:lnTo>
                  <a:lnTo>
                    <a:pt x="5697" y="6956"/>
                  </a:lnTo>
                  <a:lnTo>
                    <a:pt x="5326" y="7307"/>
                  </a:lnTo>
                  <a:lnTo>
                    <a:pt x="4954" y="7679"/>
                  </a:lnTo>
                  <a:lnTo>
                    <a:pt x="4603" y="8030"/>
                  </a:lnTo>
                  <a:lnTo>
                    <a:pt x="4252" y="8422"/>
                  </a:lnTo>
                  <a:lnTo>
                    <a:pt x="3922" y="8793"/>
                  </a:lnTo>
                  <a:lnTo>
                    <a:pt x="3613" y="9185"/>
                  </a:lnTo>
                  <a:lnTo>
                    <a:pt x="3303" y="9578"/>
                  </a:lnTo>
                  <a:lnTo>
                    <a:pt x="3014" y="9990"/>
                  </a:lnTo>
                  <a:lnTo>
                    <a:pt x="2725" y="10403"/>
                  </a:lnTo>
                  <a:lnTo>
                    <a:pt x="2457" y="10816"/>
                  </a:lnTo>
                  <a:lnTo>
                    <a:pt x="2209" y="11229"/>
                  </a:lnTo>
                  <a:lnTo>
                    <a:pt x="1961" y="11662"/>
                  </a:lnTo>
                  <a:lnTo>
                    <a:pt x="1734" y="12096"/>
                  </a:lnTo>
                  <a:lnTo>
                    <a:pt x="1528" y="12529"/>
                  </a:lnTo>
                  <a:lnTo>
                    <a:pt x="1321" y="12963"/>
                  </a:lnTo>
                  <a:lnTo>
                    <a:pt x="1136" y="13417"/>
                  </a:lnTo>
                  <a:lnTo>
                    <a:pt x="950" y="13850"/>
                  </a:lnTo>
                  <a:lnTo>
                    <a:pt x="785" y="14325"/>
                  </a:lnTo>
                  <a:lnTo>
                    <a:pt x="640" y="14779"/>
                  </a:lnTo>
                  <a:lnTo>
                    <a:pt x="516" y="15233"/>
                  </a:lnTo>
                  <a:lnTo>
                    <a:pt x="393" y="15708"/>
                  </a:lnTo>
                  <a:lnTo>
                    <a:pt x="289" y="16183"/>
                  </a:lnTo>
                  <a:lnTo>
                    <a:pt x="207" y="16658"/>
                  </a:lnTo>
                  <a:lnTo>
                    <a:pt x="145" y="17132"/>
                  </a:lnTo>
                  <a:lnTo>
                    <a:pt x="83" y="17607"/>
                  </a:lnTo>
                  <a:lnTo>
                    <a:pt x="42" y="18102"/>
                  </a:lnTo>
                  <a:lnTo>
                    <a:pt x="21" y="18598"/>
                  </a:lnTo>
                  <a:lnTo>
                    <a:pt x="0" y="19093"/>
                  </a:lnTo>
                  <a:lnTo>
                    <a:pt x="21" y="19568"/>
                  </a:lnTo>
                  <a:lnTo>
                    <a:pt x="42" y="20063"/>
                  </a:lnTo>
                  <a:lnTo>
                    <a:pt x="83" y="20559"/>
                  </a:lnTo>
                  <a:lnTo>
                    <a:pt x="145" y="21034"/>
                  </a:lnTo>
                  <a:lnTo>
                    <a:pt x="207" y="21508"/>
                  </a:lnTo>
                  <a:lnTo>
                    <a:pt x="289" y="21983"/>
                  </a:lnTo>
                  <a:lnTo>
                    <a:pt x="393" y="22458"/>
                  </a:lnTo>
                  <a:lnTo>
                    <a:pt x="516" y="22933"/>
                  </a:lnTo>
                  <a:lnTo>
                    <a:pt x="640" y="23387"/>
                  </a:lnTo>
                  <a:lnTo>
                    <a:pt x="785" y="23861"/>
                  </a:lnTo>
                  <a:lnTo>
                    <a:pt x="950" y="24316"/>
                  </a:lnTo>
                  <a:lnTo>
                    <a:pt x="1136" y="24749"/>
                  </a:lnTo>
                  <a:lnTo>
                    <a:pt x="1321" y="25203"/>
                  </a:lnTo>
                  <a:lnTo>
                    <a:pt x="1528" y="25637"/>
                  </a:lnTo>
                  <a:lnTo>
                    <a:pt x="1734" y="26070"/>
                  </a:lnTo>
                  <a:lnTo>
                    <a:pt x="1961" y="26503"/>
                  </a:lnTo>
                  <a:lnTo>
                    <a:pt x="2209" y="26937"/>
                  </a:lnTo>
                  <a:lnTo>
                    <a:pt x="2457" y="27350"/>
                  </a:lnTo>
                  <a:lnTo>
                    <a:pt x="2725" y="27763"/>
                  </a:lnTo>
                  <a:lnTo>
                    <a:pt x="3014" y="28175"/>
                  </a:lnTo>
                  <a:lnTo>
                    <a:pt x="3303" y="28588"/>
                  </a:lnTo>
                  <a:lnTo>
                    <a:pt x="3613" y="28980"/>
                  </a:lnTo>
                  <a:lnTo>
                    <a:pt x="3922" y="29373"/>
                  </a:lnTo>
                  <a:lnTo>
                    <a:pt x="4252" y="29744"/>
                  </a:lnTo>
                  <a:lnTo>
                    <a:pt x="4603" y="30136"/>
                  </a:lnTo>
                  <a:lnTo>
                    <a:pt x="4954" y="30508"/>
                  </a:lnTo>
                  <a:lnTo>
                    <a:pt x="5326" y="30859"/>
                  </a:lnTo>
                  <a:lnTo>
                    <a:pt x="5697" y="31210"/>
                  </a:lnTo>
                  <a:lnTo>
                    <a:pt x="6069" y="31561"/>
                  </a:lnTo>
                  <a:lnTo>
                    <a:pt x="6482" y="31911"/>
                  </a:lnTo>
                  <a:lnTo>
                    <a:pt x="7307" y="32572"/>
                  </a:lnTo>
                  <a:lnTo>
                    <a:pt x="8154" y="33212"/>
                  </a:lnTo>
                  <a:lnTo>
                    <a:pt x="9062" y="33810"/>
                  </a:lnTo>
                  <a:lnTo>
                    <a:pt x="10011" y="34368"/>
                  </a:lnTo>
                  <a:lnTo>
                    <a:pt x="10981" y="34904"/>
                  </a:lnTo>
                  <a:lnTo>
                    <a:pt x="11993" y="35400"/>
                  </a:lnTo>
                  <a:lnTo>
                    <a:pt x="13046" y="35854"/>
                  </a:lnTo>
                  <a:lnTo>
                    <a:pt x="14119" y="36287"/>
                  </a:lnTo>
                  <a:lnTo>
                    <a:pt x="15213" y="36659"/>
                  </a:lnTo>
                  <a:lnTo>
                    <a:pt x="16348" y="37010"/>
                  </a:lnTo>
                  <a:lnTo>
                    <a:pt x="17504" y="37299"/>
                  </a:lnTo>
                  <a:lnTo>
                    <a:pt x="18681" y="37567"/>
                  </a:lnTo>
                  <a:lnTo>
                    <a:pt x="19878" y="37774"/>
                  </a:lnTo>
                  <a:lnTo>
                    <a:pt x="21116" y="37939"/>
                  </a:lnTo>
                  <a:lnTo>
                    <a:pt x="22355" y="38063"/>
                  </a:lnTo>
                  <a:lnTo>
                    <a:pt x="23614" y="38145"/>
                  </a:lnTo>
                  <a:lnTo>
                    <a:pt x="24254" y="38166"/>
                  </a:lnTo>
                  <a:lnTo>
                    <a:pt x="25534" y="38166"/>
                  </a:lnTo>
                  <a:lnTo>
                    <a:pt x="26173" y="38145"/>
                  </a:lnTo>
                  <a:lnTo>
                    <a:pt x="27453" y="38063"/>
                  </a:lnTo>
                  <a:lnTo>
                    <a:pt x="28692" y="37939"/>
                  </a:lnTo>
                  <a:lnTo>
                    <a:pt x="29910" y="37774"/>
                  </a:lnTo>
                  <a:lnTo>
                    <a:pt x="31127" y="37567"/>
                  </a:lnTo>
                  <a:lnTo>
                    <a:pt x="32304" y="37299"/>
                  </a:lnTo>
                  <a:lnTo>
                    <a:pt x="33460" y="37010"/>
                  </a:lnTo>
                  <a:lnTo>
                    <a:pt x="34595" y="36659"/>
                  </a:lnTo>
                  <a:lnTo>
                    <a:pt x="35689" y="36287"/>
                  </a:lnTo>
                  <a:lnTo>
                    <a:pt x="36762" y="35854"/>
                  </a:lnTo>
                  <a:lnTo>
                    <a:pt x="37815" y="35400"/>
                  </a:lnTo>
                  <a:lnTo>
                    <a:pt x="38827" y="34904"/>
                  </a:lnTo>
                  <a:lnTo>
                    <a:pt x="39797" y="34368"/>
                  </a:lnTo>
                  <a:lnTo>
                    <a:pt x="40726" y="33810"/>
                  </a:lnTo>
                  <a:lnTo>
                    <a:pt x="41634" y="33212"/>
                  </a:lnTo>
                  <a:lnTo>
                    <a:pt x="42501" y="32572"/>
                  </a:lnTo>
                  <a:lnTo>
                    <a:pt x="43326" y="31911"/>
                  </a:lnTo>
                  <a:lnTo>
                    <a:pt x="43719" y="31561"/>
                  </a:lnTo>
                  <a:lnTo>
                    <a:pt x="44111" y="31210"/>
                  </a:lnTo>
                  <a:lnTo>
                    <a:pt x="44482" y="30859"/>
                  </a:lnTo>
                  <a:lnTo>
                    <a:pt x="44854" y="30508"/>
                  </a:lnTo>
                  <a:lnTo>
                    <a:pt x="45205" y="30136"/>
                  </a:lnTo>
                  <a:lnTo>
                    <a:pt x="45535" y="29744"/>
                  </a:lnTo>
                  <a:lnTo>
                    <a:pt x="45865" y="29373"/>
                  </a:lnTo>
                  <a:lnTo>
                    <a:pt x="46195" y="28980"/>
                  </a:lnTo>
                  <a:lnTo>
                    <a:pt x="46505" y="28588"/>
                  </a:lnTo>
                  <a:lnTo>
                    <a:pt x="46794" y="28175"/>
                  </a:lnTo>
                  <a:lnTo>
                    <a:pt x="47062" y="27763"/>
                  </a:lnTo>
                  <a:lnTo>
                    <a:pt x="47331" y="27350"/>
                  </a:lnTo>
                  <a:lnTo>
                    <a:pt x="47599" y="26937"/>
                  </a:lnTo>
                  <a:lnTo>
                    <a:pt x="47847" y="26503"/>
                  </a:lnTo>
                  <a:lnTo>
                    <a:pt x="48074" y="26070"/>
                  </a:lnTo>
                  <a:lnTo>
                    <a:pt x="48280" y="25637"/>
                  </a:lnTo>
                  <a:lnTo>
                    <a:pt x="48487" y="25203"/>
                  </a:lnTo>
                  <a:lnTo>
                    <a:pt x="48672" y="24749"/>
                  </a:lnTo>
                  <a:lnTo>
                    <a:pt x="48858" y="24316"/>
                  </a:lnTo>
                  <a:lnTo>
                    <a:pt x="49003" y="23861"/>
                  </a:lnTo>
                  <a:lnTo>
                    <a:pt x="49147" y="23387"/>
                  </a:lnTo>
                  <a:lnTo>
                    <a:pt x="49292" y="22933"/>
                  </a:lnTo>
                  <a:lnTo>
                    <a:pt x="49415" y="22458"/>
                  </a:lnTo>
                  <a:lnTo>
                    <a:pt x="49498" y="21983"/>
                  </a:lnTo>
                  <a:lnTo>
                    <a:pt x="49601" y="21508"/>
                  </a:lnTo>
                  <a:lnTo>
                    <a:pt x="49663" y="21034"/>
                  </a:lnTo>
                  <a:lnTo>
                    <a:pt x="49725" y="20559"/>
                  </a:lnTo>
                  <a:lnTo>
                    <a:pt x="49766" y="20063"/>
                  </a:lnTo>
                  <a:lnTo>
                    <a:pt x="49787" y="19568"/>
                  </a:lnTo>
                  <a:lnTo>
                    <a:pt x="49787" y="19093"/>
                  </a:lnTo>
                  <a:lnTo>
                    <a:pt x="49787" y="18598"/>
                  </a:lnTo>
                  <a:lnTo>
                    <a:pt x="49766" y="18102"/>
                  </a:lnTo>
                  <a:lnTo>
                    <a:pt x="49725" y="17607"/>
                  </a:lnTo>
                  <a:lnTo>
                    <a:pt x="49663" y="17132"/>
                  </a:lnTo>
                  <a:lnTo>
                    <a:pt x="49601" y="16658"/>
                  </a:lnTo>
                  <a:lnTo>
                    <a:pt x="49498" y="16183"/>
                  </a:lnTo>
                  <a:lnTo>
                    <a:pt x="49415" y="15708"/>
                  </a:lnTo>
                  <a:lnTo>
                    <a:pt x="49292" y="15233"/>
                  </a:lnTo>
                  <a:lnTo>
                    <a:pt x="49147" y="14779"/>
                  </a:lnTo>
                  <a:lnTo>
                    <a:pt x="49003" y="14325"/>
                  </a:lnTo>
                  <a:lnTo>
                    <a:pt x="48858" y="13850"/>
                  </a:lnTo>
                  <a:lnTo>
                    <a:pt x="48672" y="13417"/>
                  </a:lnTo>
                  <a:lnTo>
                    <a:pt x="48487" y="12963"/>
                  </a:lnTo>
                  <a:lnTo>
                    <a:pt x="48280" y="12529"/>
                  </a:lnTo>
                  <a:lnTo>
                    <a:pt x="48074" y="12096"/>
                  </a:lnTo>
                  <a:lnTo>
                    <a:pt x="47847" y="11662"/>
                  </a:lnTo>
                  <a:lnTo>
                    <a:pt x="47599" y="11229"/>
                  </a:lnTo>
                  <a:lnTo>
                    <a:pt x="47331" y="10816"/>
                  </a:lnTo>
                  <a:lnTo>
                    <a:pt x="47062" y="10403"/>
                  </a:lnTo>
                  <a:lnTo>
                    <a:pt x="46794" y="9990"/>
                  </a:lnTo>
                  <a:lnTo>
                    <a:pt x="46505" y="9578"/>
                  </a:lnTo>
                  <a:lnTo>
                    <a:pt x="46195" y="9185"/>
                  </a:lnTo>
                  <a:lnTo>
                    <a:pt x="45865" y="8793"/>
                  </a:lnTo>
                  <a:lnTo>
                    <a:pt x="45535" y="8422"/>
                  </a:lnTo>
                  <a:lnTo>
                    <a:pt x="45205" y="8030"/>
                  </a:lnTo>
                  <a:lnTo>
                    <a:pt x="44854" y="7679"/>
                  </a:lnTo>
                  <a:lnTo>
                    <a:pt x="44482" y="7307"/>
                  </a:lnTo>
                  <a:lnTo>
                    <a:pt x="44111" y="6956"/>
                  </a:lnTo>
                  <a:lnTo>
                    <a:pt x="43719" y="6605"/>
                  </a:lnTo>
                  <a:lnTo>
                    <a:pt x="43326" y="6254"/>
                  </a:lnTo>
                  <a:lnTo>
                    <a:pt x="42501" y="5594"/>
                  </a:lnTo>
                  <a:lnTo>
                    <a:pt x="41634" y="4954"/>
                  </a:lnTo>
                  <a:lnTo>
                    <a:pt x="40726" y="4355"/>
                  </a:lnTo>
                  <a:lnTo>
                    <a:pt x="39797" y="3798"/>
                  </a:lnTo>
                  <a:lnTo>
                    <a:pt x="38827" y="3261"/>
                  </a:lnTo>
                  <a:lnTo>
                    <a:pt x="37815" y="2766"/>
                  </a:lnTo>
                  <a:lnTo>
                    <a:pt x="36762" y="2312"/>
                  </a:lnTo>
                  <a:lnTo>
                    <a:pt x="35689" y="1878"/>
                  </a:lnTo>
                  <a:lnTo>
                    <a:pt x="34595" y="1507"/>
                  </a:lnTo>
                  <a:lnTo>
                    <a:pt x="33460" y="1156"/>
                  </a:lnTo>
                  <a:lnTo>
                    <a:pt x="32304" y="867"/>
                  </a:lnTo>
                  <a:lnTo>
                    <a:pt x="31127" y="599"/>
                  </a:lnTo>
                  <a:lnTo>
                    <a:pt x="29910" y="392"/>
                  </a:lnTo>
                  <a:lnTo>
                    <a:pt x="28692" y="227"/>
                  </a:lnTo>
                  <a:lnTo>
                    <a:pt x="27453" y="103"/>
                  </a:lnTo>
                  <a:lnTo>
                    <a:pt x="26173" y="21"/>
                  </a:lnTo>
                  <a:lnTo>
                    <a:pt x="25534" y="21"/>
                  </a:lnTo>
                  <a:lnTo>
                    <a:pt x="24894" y="0"/>
                  </a:lnTo>
                  <a:close/>
                </a:path>
              </a:pathLst>
            </a:custGeom>
            <a:solidFill>
              <a:srgbClr val="FF73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2216475" y="3789450"/>
              <a:ext cx="1244700" cy="954150"/>
            </a:xfrm>
            <a:custGeom>
              <a:rect b="b" l="l" r="r" t="t"/>
              <a:pathLst>
                <a:path extrusionOk="0" fill="none" h="38166" w="49788">
                  <a:moveTo>
                    <a:pt x="49787" y="19093"/>
                  </a:moveTo>
                  <a:lnTo>
                    <a:pt x="49787" y="19093"/>
                  </a:lnTo>
                  <a:lnTo>
                    <a:pt x="49787" y="19568"/>
                  </a:lnTo>
                  <a:lnTo>
                    <a:pt x="49766" y="20063"/>
                  </a:lnTo>
                  <a:lnTo>
                    <a:pt x="49725" y="20559"/>
                  </a:lnTo>
                  <a:lnTo>
                    <a:pt x="49663" y="21034"/>
                  </a:lnTo>
                  <a:lnTo>
                    <a:pt x="49601" y="21508"/>
                  </a:lnTo>
                  <a:lnTo>
                    <a:pt x="49498" y="21983"/>
                  </a:lnTo>
                  <a:lnTo>
                    <a:pt x="49415" y="22458"/>
                  </a:lnTo>
                  <a:lnTo>
                    <a:pt x="49292" y="22933"/>
                  </a:lnTo>
                  <a:lnTo>
                    <a:pt x="49147" y="23387"/>
                  </a:lnTo>
                  <a:lnTo>
                    <a:pt x="49003" y="23861"/>
                  </a:lnTo>
                  <a:lnTo>
                    <a:pt x="48858" y="24316"/>
                  </a:lnTo>
                  <a:lnTo>
                    <a:pt x="48672" y="24749"/>
                  </a:lnTo>
                  <a:lnTo>
                    <a:pt x="48487" y="25203"/>
                  </a:lnTo>
                  <a:lnTo>
                    <a:pt x="48280" y="25637"/>
                  </a:lnTo>
                  <a:lnTo>
                    <a:pt x="48074" y="26070"/>
                  </a:lnTo>
                  <a:lnTo>
                    <a:pt x="47847" y="26503"/>
                  </a:lnTo>
                  <a:lnTo>
                    <a:pt x="47599" y="26937"/>
                  </a:lnTo>
                  <a:lnTo>
                    <a:pt x="47331" y="27350"/>
                  </a:lnTo>
                  <a:lnTo>
                    <a:pt x="47062" y="27763"/>
                  </a:lnTo>
                  <a:lnTo>
                    <a:pt x="46794" y="28175"/>
                  </a:lnTo>
                  <a:lnTo>
                    <a:pt x="46505" y="28588"/>
                  </a:lnTo>
                  <a:lnTo>
                    <a:pt x="46195" y="28980"/>
                  </a:lnTo>
                  <a:lnTo>
                    <a:pt x="45865" y="29373"/>
                  </a:lnTo>
                  <a:lnTo>
                    <a:pt x="45535" y="29744"/>
                  </a:lnTo>
                  <a:lnTo>
                    <a:pt x="45205" y="30136"/>
                  </a:lnTo>
                  <a:lnTo>
                    <a:pt x="44854" y="30508"/>
                  </a:lnTo>
                  <a:lnTo>
                    <a:pt x="44482" y="30859"/>
                  </a:lnTo>
                  <a:lnTo>
                    <a:pt x="44111" y="31210"/>
                  </a:lnTo>
                  <a:lnTo>
                    <a:pt x="43719" y="31561"/>
                  </a:lnTo>
                  <a:lnTo>
                    <a:pt x="43326" y="31911"/>
                  </a:lnTo>
                  <a:lnTo>
                    <a:pt x="42501" y="32572"/>
                  </a:lnTo>
                  <a:lnTo>
                    <a:pt x="41634" y="33212"/>
                  </a:lnTo>
                  <a:lnTo>
                    <a:pt x="40726" y="33810"/>
                  </a:lnTo>
                  <a:lnTo>
                    <a:pt x="39797" y="34368"/>
                  </a:lnTo>
                  <a:lnTo>
                    <a:pt x="38827" y="34904"/>
                  </a:lnTo>
                  <a:lnTo>
                    <a:pt x="37815" y="35400"/>
                  </a:lnTo>
                  <a:lnTo>
                    <a:pt x="36762" y="35854"/>
                  </a:lnTo>
                  <a:lnTo>
                    <a:pt x="35689" y="36287"/>
                  </a:lnTo>
                  <a:lnTo>
                    <a:pt x="34595" y="36659"/>
                  </a:lnTo>
                  <a:lnTo>
                    <a:pt x="33460" y="37010"/>
                  </a:lnTo>
                  <a:lnTo>
                    <a:pt x="32304" y="37299"/>
                  </a:lnTo>
                  <a:lnTo>
                    <a:pt x="31127" y="37567"/>
                  </a:lnTo>
                  <a:lnTo>
                    <a:pt x="29910" y="37774"/>
                  </a:lnTo>
                  <a:lnTo>
                    <a:pt x="28692" y="37939"/>
                  </a:lnTo>
                  <a:lnTo>
                    <a:pt x="27453" y="38063"/>
                  </a:lnTo>
                  <a:lnTo>
                    <a:pt x="26173" y="38145"/>
                  </a:lnTo>
                  <a:lnTo>
                    <a:pt x="25534" y="38166"/>
                  </a:lnTo>
                  <a:lnTo>
                    <a:pt x="24894" y="38166"/>
                  </a:lnTo>
                  <a:lnTo>
                    <a:pt x="24894" y="38166"/>
                  </a:lnTo>
                  <a:lnTo>
                    <a:pt x="24254" y="38166"/>
                  </a:lnTo>
                  <a:lnTo>
                    <a:pt x="23614" y="38145"/>
                  </a:lnTo>
                  <a:lnTo>
                    <a:pt x="22355" y="38063"/>
                  </a:lnTo>
                  <a:lnTo>
                    <a:pt x="21116" y="37939"/>
                  </a:lnTo>
                  <a:lnTo>
                    <a:pt x="19878" y="37774"/>
                  </a:lnTo>
                  <a:lnTo>
                    <a:pt x="18681" y="37567"/>
                  </a:lnTo>
                  <a:lnTo>
                    <a:pt x="17504" y="37299"/>
                  </a:lnTo>
                  <a:lnTo>
                    <a:pt x="16348" y="37010"/>
                  </a:lnTo>
                  <a:lnTo>
                    <a:pt x="15213" y="36659"/>
                  </a:lnTo>
                  <a:lnTo>
                    <a:pt x="14119" y="36287"/>
                  </a:lnTo>
                  <a:lnTo>
                    <a:pt x="13046" y="35854"/>
                  </a:lnTo>
                  <a:lnTo>
                    <a:pt x="11993" y="35400"/>
                  </a:lnTo>
                  <a:lnTo>
                    <a:pt x="10981" y="34904"/>
                  </a:lnTo>
                  <a:lnTo>
                    <a:pt x="10011" y="34368"/>
                  </a:lnTo>
                  <a:lnTo>
                    <a:pt x="9062" y="33810"/>
                  </a:lnTo>
                  <a:lnTo>
                    <a:pt x="8154" y="33212"/>
                  </a:lnTo>
                  <a:lnTo>
                    <a:pt x="7307" y="32572"/>
                  </a:lnTo>
                  <a:lnTo>
                    <a:pt x="6482" y="31911"/>
                  </a:lnTo>
                  <a:lnTo>
                    <a:pt x="6069" y="31561"/>
                  </a:lnTo>
                  <a:lnTo>
                    <a:pt x="5697" y="31210"/>
                  </a:lnTo>
                  <a:lnTo>
                    <a:pt x="5326" y="30859"/>
                  </a:lnTo>
                  <a:lnTo>
                    <a:pt x="4954" y="30508"/>
                  </a:lnTo>
                  <a:lnTo>
                    <a:pt x="4603" y="30136"/>
                  </a:lnTo>
                  <a:lnTo>
                    <a:pt x="4252" y="29744"/>
                  </a:lnTo>
                  <a:lnTo>
                    <a:pt x="3922" y="29373"/>
                  </a:lnTo>
                  <a:lnTo>
                    <a:pt x="3613" y="28980"/>
                  </a:lnTo>
                  <a:lnTo>
                    <a:pt x="3303" y="28588"/>
                  </a:lnTo>
                  <a:lnTo>
                    <a:pt x="3014" y="28175"/>
                  </a:lnTo>
                  <a:lnTo>
                    <a:pt x="2725" y="27763"/>
                  </a:lnTo>
                  <a:lnTo>
                    <a:pt x="2457" y="27350"/>
                  </a:lnTo>
                  <a:lnTo>
                    <a:pt x="2209" y="26937"/>
                  </a:lnTo>
                  <a:lnTo>
                    <a:pt x="1961" y="26503"/>
                  </a:lnTo>
                  <a:lnTo>
                    <a:pt x="1734" y="26070"/>
                  </a:lnTo>
                  <a:lnTo>
                    <a:pt x="1528" y="25637"/>
                  </a:lnTo>
                  <a:lnTo>
                    <a:pt x="1321" y="25203"/>
                  </a:lnTo>
                  <a:lnTo>
                    <a:pt x="1136" y="24749"/>
                  </a:lnTo>
                  <a:lnTo>
                    <a:pt x="950" y="24316"/>
                  </a:lnTo>
                  <a:lnTo>
                    <a:pt x="785" y="23861"/>
                  </a:lnTo>
                  <a:lnTo>
                    <a:pt x="640" y="23387"/>
                  </a:lnTo>
                  <a:lnTo>
                    <a:pt x="516" y="22933"/>
                  </a:lnTo>
                  <a:lnTo>
                    <a:pt x="393" y="22458"/>
                  </a:lnTo>
                  <a:lnTo>
                    <a:pt x="289" y="21983"/>
                  </a:lnTo>
                  <a:lnTo>
                    <a:pt x="207" y="21508"/>
                  </a:lnTo>
                  <a:lnTo>
                    <a:pt x="145" y="21034"/>
                  </a:lnTo>
                  <a:lnTo>
                    <a:pt x="83" y="20559"/>
                  </a:lnTo>
                  <a:lnTo>
                    <a:pt x="42" y="20063"/>
                  </a:lnTo>
                  <a:lnTo>
                    <a:pt x="21" y="19568"/>
                  </a:lnTo>
                  <a:lnTo>
                    <a:pt x="0" y="19093"/>
                  </a:lnTo>
                  <a:lnTo>
                    <a:pt x="0" y="19093"/>
                  </a:lnTo>
                  <a:lnTo>
                    <a:pt x="21" y="18598"/>
                  </a:lnTo>
                  <a:lnTo>
                    <a:pt x="42" y="18102"/>
                  </a:lnTo>
                  <a:lnTo>
                    <a:pt x="83" y="17607"/>
                  </a:lnTo>
                  <a:lnTo>
                    <a:pt x="145" y="17132"/>
                  </a:lnTo>
                  <a:lnTo>
                    <a:pt x="207" y="16658"/>
                  </a:lnTo>
                  <a:lnTo>
                    <a:pt x="289" y="16183"/>
                  </a:lnTo>
                  <a:lnTo>
                    <a:pt x="393" y="15708"/>
                  </a:lnTo>
                  <a:lnTo>
                    <a:pt x="516" y="15233"/>
                  </a:lnTo>
                  <a:lnTo>
                    <a:pt x="640" y="14779"/>
                  </a:lnTo>
                  <a:lnTo>
                    <a:pt x="785" y="14325"/>
                  </a:lnTo>
                  <a:lnTo>
                    <a:pt x="950" y="13850"/>
                  </a:lnTo>
                  <a:lnTo>
                    <a:pt x="1136" y="13417"/>
                  </a:lnTo>
                  <a:lnTo>
                    <a:pt x="1321" y="12963"/>
                  </a:lnTo>
                  <a:lnTo>
                    <a:pt x="1528" y="12529"/>
                  </a:lnTo>
                  <a:lnTo>
                    <a:pt x="1734" y="12096"/>
                  </a:lnTo>
                  <a:lnTo>
                    <a:pt x="1961" y="11662"/>
                  </a:lnTo>
                  <a:lnTo>
                    <a:pt x="2209" y="11229"/>
                  </a:lnTo>
                  <a:lnTo>
                    <a:pt x="2457" y="10816"/>
                  </a:lnTo>
                  <a:lnTo>
                    <a:pt x="2725" y="10403"/>
                  </a:lnTo>
                  <a:lnTo>
                    <a:pt x="3014" y="9990"/>
                  </a:lnTo>
                  <a:lnTo>
                    <a:pt x="3303" y="9578"/>
                  </a:lnTo>
                  <a:lnTo>
                    <a:pt x="3613" y="9185"/>
                  </a:lnTo>
                  <a:lnTo>
                    <a:pt x="3922" y="8793"/>
                  </a:lnTo>
                  <a:lnTo>
                    <a:pt x="4252" y="8422"/>
                  </a:lnTo>
                  <a:lnTo>
                    <a:pt x="4603" y="8030"/>
                  </a:lnTo>
                  <a:lnTo>
                    <a:pt x="4954" y="7679"/>
                  </a:lnTo>
                  <a:lnTo>
                    <a:pt x="5326" y="7307"/>
                  </a:lnTo>
                  <a:lnTo>
                    <a:pt x="5697" y="6956"/>
                  </a:lnTo>
                  <a:lnTo>
                    <a:pt x="6069" y="6605"/>
                  </a:lnTo>
                  <a:lnTo>
                    <a:pt x="6482" y="6254"/>
                  </a:lnTo>
                  <a:lnTo>
                    <a:pt x="7307" y="5594"/>
                  </a:lnTo>
                  <a:lnTo>
                    <a:pt x="8154" y="4954"/>
                  </a:lnTo>
                  <a:lnTo>
                    <a:pt x="9062" y="4355"/>
                  </a:lnTo>
                  <a:lnTo>
                    <a:pt x="10011" y="3798"/>
                  </a:lnTo>
                  <a:lnTo>
                    <a:pt x="10981" y="3261"/>
                  </a:lnTo>
                  <a:lnTo>
                    <a:pt x="11993" y="2766"/>
                  </a:lnTo>
                  <a:lnTo>
                    <a:pt x="13046" y="2312"/>
                  </a:lnTo>
                  <a:lnTo>
                    <a:pt x="14119" y="1878"/>
                  </a:lnTo>
                  <a:lnTo>
                    <a:pt x="15213" y="1507"/>
                  </a:lnTo>
                  <a:lnTo>
                    <a:pt x="16348" y="1156"/>
                  </a:lnTo>
                  <a:lnTo>
                    <a:pt x="17504" y="867"/>
                  </a:lnTo>
                  <a:lnTo>
                    <a:pt x="18681" y="599"/>
                  </a:lnTo>
                  <a:lnTo>
                    <a:pt x="19878" y="392"/>
                  </a:lnTo>
                  <a:lnTo>
                    <a:pt x="21116" y="227"/>
                  </a:lnTo>
                  <a:lnTo>
                    <a:pt x="22355" y="103"/>
                  </a:lnTo>
                  <a:lnTo>
                    <a:pt x="23614" y="21"/>
                  </a:lnTo>
                  <a:lnTo>
                    <a:pt x="24254" y="21"/>
                  </a:lnTo>
                  <a:lnTo>
                    <a:pt x="24894" y="0"/>
                  </a:lnTo>
                  <a:lnTo>
                    <a:pt x="24894" y="0"/>
                  </a:lnTo>
                  <a:lnTo>
                    <a:pt x="25534" y="21"/>
                  </a:lnTo>
                  <a:lnTo>
                    <a:pt x="26173" y="21"/>
                  </a:lnTo>
                  <a:lnTo>
                    <a:pt x="27453" y="103"/>
                  </a:lnTo>
                  <a:lnTo>
                    <a:pt x="28692" y="227"/>
                  </a:lnTo>
                  <a:lnTo>
                    <a:pt x="29910" y="392"/>
                  </a:lnTo>
                  <a:lnTo>
                    <a:pt x="31127" y="599"/>
                  </a:lnTo>
                  <a:lnTo>
                    <a:pt x="32304" y="867"/>
                  </a:lnTo>
                  <a:lnTo>
                    <a:pt x="33460" y="1156"/>
                  </a:lnTo>
                  <a:lnTo>
                    <a:pt x="34595" y="1507"/>
                  </a:lnTo>
                  <a:lnTo>
                    <a:pt x="35689" y="1878"/>
                  </a:lnTo>
                  <a:lnTo>
                    <a:pt x="36762" y="2312"/>
                  </a:lnTo>
                  <a:lnTo>
                    <a:pt x="37815" y="2766"/>
                  </a:lnTo>
                  <a:lnTo>
                    <a:pt x="38827" y="3261"/>
                  </a:lnTo>
                  <a:lnTo>
                    <a:pt x="39797" y="3798"/>
                  </a:lnTo>
                  <a:lnTo>
                    <a:pt x="40726" y="4355"/>
                  </a:lnTo>
                  <a:lnTo>
                    <a:pt x="41634" y="4954"/>
                  </a:lnTo>
                  <a:lnTo>
                    <a:pt x="42501" y="5594"/>
                  </a:lnTo>
                  <a:lnTo>
                    <a:pt x="43326" y="6254"/>
                  </a:lnTo>
                  <a:lnTo>
                    <a:pt x="43719" y="6605"/>
                  </a:lnTo>
                  <a:lnTo>
                    <a:pt x="44111" y="6956"/>
                  </a:lnTo>
                  <a:lnTo>
                    <a:pt x="44482" y="7307"/>
                  </a:lnTo>
                  <a:lnTo>
                    <a:pt x="44854" y="7679"/>
                  </a:lnTo>
                  <a:lnTo>
                    <a:pt x="45205" y="8030"/>
                  </a:lnTo>
                  <a:lnTo>
                    <a:pt x="45535" y="8422"/>
                  </a:lnTo>
                  <a:lnTo>
                    <a:pt x="45865" y="8793"/>
                  </a:lnTo>
                  <a:lnTo>
                    <a:pt x="46195" y="9185"/>
                  </a:lnTo>
                  <a:lnTo>
                    <a:pt x="46505" y="9578"/>
                  </a:lnTo>
                  <a:lnTo>
                    <a:pt x="46794" y="9990"/>
                  </a:lnTo>
                  <a:lnTo>
                    <a:pt x="47062" y="10403"/>
                  </a:lnTo>
                  <a:lnTo>
                    <a:pt x="47331" y="10816"/>
                  </a:lnTo>
                  <a:lnTo>
                    <a:pt x="47599" y="11229"/>
                  </a:lnTo>
                  <a:lnTo>
                    <a:pt x="47847" y="11662"/>
                  </a:lnTo>
                  <a:lnTo>
                    <a:pt x="48074" y="12096"/>
                  </a:lnTo>
                  <a:lnTo>
                    <a:pt x="48280" y="12529"/>
                  </a:lnTo>
                  <a:lnTo>
                    <a:pt x="48487" y="12963"/>
                  </a:lnTo>
                  <a:lnTo>
                    <a:pt x="48672" y="13417"/>
                  </a:lnTo>
                  <a:lnTo>
                    <a:pt x="48858" y="13850"/>
                  </a:lnTo>
                  <a:lnTo>
                    <a:pt x="49003" y="14325"/>
                  </a:lnTo>
                  <a:lnTo>
                    <a:pt x="49147" y="14779"/>
                  </a:lnTo>
                  <a:lnTo>
                    <a:pt x="49292" y="15233"/>
                  </a:lnTo>
                  <a:lnTo>
                    <a:pt x="49415" y="15708"/>
                  </a:lnTo>
                  <a:lnTo>
                    <a:pt x="49498" y="16183"/>
                  </a:lnTo>
                  <a:lnTo>
                    <a:pt x="49601" y="16658"/>
                  </a:lnTo>
                  <a:lnTo>
                    <a:pt x="49663" y="17132"/>
                  </a:lnTo>
                  <a:lnTo>
                    <a:pt x="49725" y="17607"/>
                  </a:lnTo>
                  <a:lnTo>
                    <a:pt x="49766" y="18102"/>
                  </a:lnTo>
                  <a:lnTo>
                    <a:pt x="49787" y="18598"/>
                  </a:lnTo>
                  <a:lnTo>
                    <a:pt x="49787" y="19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3419350" y="2482325"/>
              <a:ext cx="855600" cy="598125"/>
            </a:xfrm>
            <a:custGeom>
              <a:rect b="b" l="l" r="r" t="t"/>
              <a:pathLst>
                <a:path extrusionOk="0" h="23925" w="34224">
                  <a:moveTo>
                    <a:pt x="20290" y="1"/>
                  </a:moveTo>
                  <a:lnTo>
                    <a:pt x="19940" y="21"/>
                  </a:lnTo>
                  <a:lnTo>
                    <a:pt x="19568" y="42"/>
                  </a:lnTo>
                  <a:lnTo>
                    <a:pt x="19196" y="125"/>
                  </a:lnTo>
                  <a:lnTo>
                    <a:pt x="18825" y="228"/>
                  </a:lnTo>
                  <a:lnTo>
                    <a:pt x="18433" y="352"/>
                  </a:lnTo>
                  <a:lnTo>
                    <a:pt x="18041" y="517"/>
                  </a:lnTo>
                  <a:lnTo>
                    <a:pt x="17648" y="703"/>
                  </a:lnTo>
                  <a:lnTo>
                    <a:pt x="17236" y="909"/>
                  </a:lnTo>
                  <a:lnTo>
                    <a:pt x="16823" y="1136"/>
                  </a:lnTo>
                  <a:lnTo>
                    <a:pt x="16410" y="1404"/>
                  </a:lnTo>
                  <a:lnTo>
                    <a:pt x="15997" y="1673"/>
                  </a:lnTo>
                  <a:lnTo>
                    <a:pt x="15564" y="1982"/>
                  </a:lnTo>
                  <a:lnTo>
                    <a:pt x="15130" y="2313"/>
                  </a:lnTo>
                  <a:lnTo>
                    <a:pt x="14697" y="2643"/>
                  </a:lnTo>
                  <a:lnTo>
                    <a:pt x="14263" y="3014"/>
                  </a:lnTo>
                  <a:lnTo>
                    <a:pt x="13376" y="3778"/>
                  </a:lnTo>
                  <a:lnTo>
                    <a:pt x="12488" y="4624"/>
                  </a:lnTo>
                  <a:lnTo>
                    <a:pt x="11600" y="5491"/>
                  </a:lnTo>
                  <a:lnTo>
                    <a:pt x="10734" y="6420"/>
                  </a:lnTo>
                  <a:lnTo>
                    <a:pt x="9846" y="7370"/>
                  </a:lnTo>
                  <a:lnTo>
                    <a:pt x="8979" y="8361"/>
                  </a:lnTo>
                  <a:lnTo>
                    <a:pt x="8133" y="9351"/>
                  </a:lnTo>
                  <a:lnTo>
                    <a:pt x="7307" y="10363"/>
                  </a:lnTo>
                  <a:lnTo>
                    <a:pt x="6502" y="11374"/>
                  </a:lnTo>
                  <a:lnTo>
                    <a:pt x="5718" y="12365"/>
                  </a:lnTo>
                  <a:lnTo>
                    <a:pt x="4975" y="13335"/>
                  </a:lnTo>
                  <a:lnTo>
                    <a:pt x="3592" y="15193"/>
                  </a:lnTo>
                  <a:lnTo>
                    <a:pt x="2394" y="16865"/>
                  </a:lnTo>
                  <a:lnTo>
                    <a:pt x="1404" y="18289"/>
                  </a:lnTo>
                  <a:lnTo>
                    <a:pt x="640" y="19404"/>
                  </a:lnTo>
                  <a:lnTo>
                    <a:pt x="0" y="20374"/>
                  </a:lnTo>
                  <a:lnTo>
                    <a:pt x="34223" y="23924"/>
                  </a:lnTo>
                  <a:lnTo>
                    <a:pt x="33955" y="22995"/>
                  </a:lnTo>
                  <a:lnTo>
                    <a:pt x="33604" y="21942"/>
                  </a:lnTo>
                  <a:lnTo>
                    <a:pt x="33150" y="20560"/>
                  </a:lnTo>
                  <a:lnTo>
                    <a:pt x="32572" y="18908"/>
                  </a:lnTo>
                  <a:lnTo>
                    <a:pt x="31891" y="17050"/>
                  </a:lnTo>
                  <a:lnTo>
                    <a:pt x="31127" y="15048"/>
                  </a:lnTo>
                  <a:lnTo>
                    <a:pt x="30694" y="14016"/>
                  </a:lnTo>
                  <a:lnTo>
                    <a:pt x="30260" y="12964"/>
                  </a:lnTo>
                  <a:lnTo>
                    <a:pt x="29806" y="11911"/>
                  </a:lnTo>
                  <a:lnTo>
                    <a:pt x="29311" y="10858"/>
                  </a:lnTo>
                  <a:lnTo>
                    <a:pt x="28815" y="9805"/>
                  </a:lnTo>
                  <a:lnTo>
                    <a:pt x="28320" y="8773"/>
                  </a:lnTo>
                  <a:lnTo>
                    <a:pt x="27783" y="7762"/>
                  </a:lnTo>
                  <a:lnTo>
                    <a:pt x="27247" y="6771"/>
                  </a:lnTo>
                  <a:lnTo>
                    <a:pt x="26689" y="5842"/>
                  </a:lnTo>
                  <a:lnTo>
                    <a:pt x="26111" y="4934"/>
                  </a:lnTo>
                  <a:lnTo>
                    <a:pt x="25533" y="4088"/>
                  </a:lnTo>
                  <a:lnTo>
                    <a:pt x="24955" y="3283"/>
                  </a:lnTo>
                  <a:lnTo>
                    <a:pt x="24646" y="2911"/>
                  </a:lnTo>
                  <a:lnTo>
                    <a:pt x="24357" y="2560"/>
                  </a:lnTo>
                  <a:lnTo>
                    <a:pt x="24047" y="2230"/>
                  </a:lnTo>
                  <a:lnTo>
                    <a:pt x="23758" y="1920"/>
                  </a:lnTo>
                  <a:lnTo>
                    <a:pt x="23449" y="1611"/>
                  </a:lnTo>
                  <a:lnTo>
                    <a:pt x="23139" y="1342"/>
                  </a:lnTo>
                  <a:lnTo>
                    <a:pt x="22829" y="1095"/>
                  </a:lnTo>
                  <a:lnTo>
                    <a:pt x="22520" y="868"/>
                  </a:lnTo>
                  <a:lnTo>
                    <a:pt x="22210" y="661"/>
                  </a:lnTo>
                  <a:lnTo>
                    <a:pt x="21900" y="476"/>
                  </a:lnTo>
                  <a:lnTo>
                    <a:pt x="21591" y="310"/>
                  </a:lnTo>
                  <a:lnTo>
                    <a:pt x="21281" y="187"/>
                  </a:lnTo>
                  <a:lnTo>
                    <a:pt x="20951" y="83"/>
                  </a:lnTo>
                  <a:lnTo>
                    <a:pt x="20621" y="42"/>
                  </a:lnTo>
                  <a:lnTo>
                    <a:pt x="202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3419350" y="2482325"/>
              <a:ext cx="855600" cy="598125"/>
            </a:xfrm>
            <a:custGeom>
              <a:rect b="b" l="l" r="r" t="t"/>
              <a:pathLst>
                <a:path extrusionOk="0" fill="none" h="23925" w="34224">
                  <a:moveTo>
                    <a:pt x="0" y="20374"/>
                  </a:moveTo>
                  <a:lnTo>
                    <a:pt x="0" y="20374"/>
                  </a:lnTo>
                  <a:lnTo>
                    <a:pt x="640" y="19404"/>
                  </a:lnTo>
                  <a:lnTo>
                    <a:pt x="1404" y="18289"/>
                  </a:lnTo>
                  <a:lnTo>
                    <a:pt x="2394" y="16865"/>
                  </a:lnTo>
                  <a:lnTo>
                    <a:pt x="3592" y="15193"/>
                  </a:lnTo>
                  <a:lnTo>
                    <a:pt x="4975" y="13335"/>
                  </a:lnTo>
                  <a:lnTo>
                    <a:pt x="5718" y="12365"/>
                  </a:lnTo>
                  <a:lnTo>
                    <a:pt x="6502" y="11374"/>
                  </a:lnTo>
                  <a:lnTo>
                    <a:pt x="7307" y="10363"/>
                  </a:lnTo>
                  <a:lnTo>
                    <a:pt x="8133" y="9351"/>
                  </a:lnTo>
                  <a:lnTo>
                    <a:pt x="8979" y="8361"/>
                  </a:lnTo>
                  <a:lnTo>
                    <a:pt x="9846" y="7370"/>
                  </a:lnTo>
                  <a:lnTo>
                    <a:pt x="10734" y="6420"/>
                  </a:lnTo>
                  <a:lnTo>
                    <a:pt x="11600" y="5491"/>
                  </a:lnTo>
                  <a:lnTo>
                    <a:pt x="12488" y="4624"/>
                  </a:lnTo>
                  <a:lnTo>
                    <a:pt x="13376" y="3778"/>
                  </a:lnTo>
                  <a:lnTo>
                    <a:pt x="14263" y="3014"/>
                  </a:lnTo>
                  <a:lnTo>
                    <a:pt x="14697" y="2643"/>
                  </a:lnTo>
                  <a:lnTo>
                    <a:pt x="15130" y="2313"/>
                  </a:lnTo>
                  <a:lnTo>
                    <a:pt x="15564" y="1982"/>
                  </a:lnTo>
                  <a:lnTo>
                    <a:pt x="15997" y="1673"/>
                  </a:lnTo>
                  <a:lnTo>
                    <a:pt x="16410" y="1404"/>
                  </a:lnTo>
                  <a:lnTo>
                    <a:pt x="16823" y="1136"/>
                  </a:lnTo>
                  <a:lnTo>
                    <a:pt x="17236" y="909"/>
                  </a:lnTo>
                  <a:lnTo>
                    <a:pt x="17648" y="703"/>
                  </a:lnTo>
                  <a:lnTo>
                    <a:pt x="18041" y="517"/>
                  </a:lnTo>
                  <a:lnTo>
                    <a:pt x="18433" y="352"/>
                  </a:lnTo>
                  <a:lnTo>
                    <a:pt x="18825" y="228"/>
                  </a:lnTo>
                  <a:lnTo>
                    <a:pt x="19196" y="125"/>
                  </a:lnTo>
                  <a:lnTo>
                    <a:pt x="19568" y="42"/>
                  </a:lnTo>
                  <a:lnTo>
                    <a:pt x="19940" y="21"/>
                  </a:lnTo>
                  <a:lnTo>
                    <a:pt x="20290" y="1"/>
                  </a:lnTo>
                  <a:lnTo>
                    <a:pt x="20621" y="42"/>
                  </a:lnTo>
                  <a:lnTo>
                    <a:pt x="20951" y="83"/>
                  </a:lnTo>
                  <a:lnTo>
                    <a:pt x="21281" y="187"/>
                  </a:lnTo>
                  <a:lnTo>
                    <a:pt x="21281" y="187"/>
                  </a:lnTo>
                  <a:lnTo>
                    <a:pt x="21591" y="310"/>
                  </a:lnTo>
                  <a:lnTo>
                    <a:pt x="21900" y="476"/>
                  </a:lnTo>
                  <a:lnTo>
                    <a:pt x="22210" y="661"/>
                  </a:lnTo>
                  <a:lnTo>
                    <a:pt x="22520" y="868"/>
                  </a:lnTo>
                  <a:lnTo>
                    <a:pt x="22829" y="1095"/>
                  </a:lnTo>
                  <a:lnTo>
                    <a:pt x="23139" y="1342"/>
                  </a:lnTo>
                  <a:lnTo>
                    <a:pt x="23449" y="1611"/>
                  </a:lnTo>
                  <a:lnTo>
                    <a:pt x="23758" y="1920"/>
                  </a:lnTo>
                  <a:lnTo>
                    <a:pt x="24047" y="2230"/>
                  </a:lnTo>
                  <a:lnTo>
                    <a:pt x="24357" y="2560"/>
                  </a:lnTo>
                  <a:lnTo>
                    <a:pt x="24646" y="2911"/>
                  </a:lnTo>
                  <a:lnTo>
                    <a:pt x="24955" y="3283"/>
                  </a:lnTo>
                  <a:lnTo>
                    <a:pt x="25533" y="4088"/>
                  </a:lnTo>
                  <a:lnTo>
                    <a:pt x="26111" y="4934"/>
                  </a:lnTo>
                  <a:lnTo>
                    <a:pt x="26689" y="5842"/>
                  </a:lnTo>
                  <a:lnTo>
                    <a:pt x="27247" y="6771"/>
                  </a:lnTo>
                  <a:lnTo>
                    <a:pt x="27783" y="7762"/>
                  </a:lnTo>
                  <a:lnTo>
                    <a:pt x="28320" y="8773"/>
                  </a:lnTo>
                  <a:lnTo>
                    <a:pt x="28815" y="9805"/>
                  </a:lnTo>
                  <a:lnTo>
                    <a:pt x="29311" y="10858"/>
                  </a:lnTo>
                  <a:lnTo>
                    <a:pt x="29806" y="11911"/>
                  </a:lnTo>
                  <a:lnTo>
                    <a:pt x="30260" y="12964"/>
                  </a:lnTo>
                  <a:lnTo>
                    <a:pt x="30694" y="14016"/>
                  </a:lnTo>
                  <a:lnTo>
                    <a:pt x="31127" y="15048"/>
                  </a:lnTo>
                  <a:lnTo>
                    <a:pt x="31891" y="17050"/>
                  </a:lnTo>
                  <a:lnTo>
                    <a:pt x="32572" y="18908"/>
                  </a:lnTo>
                  <a:lnTo>
                    <a:pt x="33150" y="20560"/>
                  </a:lnTo>
                  <a:lnTo>
                    <a:pt x="33604" y="21942"/>
                  </a:lnTo>
                  <a:lnTo>
                    <a:pt x="33955" y="22995"/>
                  </a:lnTo>
                  <a:lnTo>
                    <a:pt x="34223" y="239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2312450" y="2545800"/>
              <a:ext cx="694600" cy="473750"/>
            </a:xfrm>
            <a:custGeom>
              <a:rect b="b" l="l" r="r" t="t"/>
              <a:pathLst>
                <a:path extrusionOk="0" h="18950" w="27784">
                  <a:moveTo>
                    <a:pt x="3097" y="1"/>
                  </a:move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041" y="661"/>
                  </a:lnTo>
                  <a:lnTo>
                    <a:pt x="8319" y="517"/>
                  </a:lnTo>
                  <a:lnTo>
                    <a:pt x="7659" y="393"/>
                  </a:lnTo>
                  <a:lnTo>
                    <a:pt x="7019" y="290"/>
                  </a:lnTo>
                  <a:lnTo>
                    <a:pt x="6420" y="207"/>
                  </a:lnTo>
                  <a:lnTo>
                    <a:pt x="5842" y="125"/>
                  </a:lnTo>
                  <a:lnTo>
                    <a:pt x="4810" y="42"/>
                  </a:lnTo>
                  <a:lnTo>
                    <a:pt x="38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2312450" y="2545800"/>
              <a:ext cx="694600" cy="473750"/>
            </a:xfrm>
            <a:custGeom>
              <a:rect b="b" l="l" r="r" t="t"/>
              <a:pathLst>
                <a:path extrusionOk="0" fill="none" h="18950" w="27784">
                  <a:moveTo>
                    <a:pt x="27784" y="12633"/>
                  </a:moveTo>
                  <a:lnTo>
                    <a:pt x="27103" y="652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785" y="826"/>
                  </a:lnTo>
                  <a:lnTo>
                    <a:pt x="9041" y="661"/>
                  </a:lnTo>
                  <a:lnTo>
                    <a:pt x="8319" y="517"/>
                  </a:lnTo>
                  <a:lnTo>
                    <a:pt x="7659" y="393"/>
                  </a:lnTo>
                  <a:lnTo>
                    <a:pt x="7019" y="290"/>
                  </a:lnTo>
                  <a:lnTo>
                    <a:pt x="6420" y="207"/>
                  </a:lnTo>
                  <a:lnTo>
                    <a:pt x="5842" y="125"/>
                  </a:lnTo>
                  <a:lnTo>
                    <a:pt x="4810" y="42"/>
                  </a:lnTo>
                  <a:lnTo>
                    <a:pt x="3881" y="1"/>
                  </a:lnTo>
                  <a:lnTo>
                    <a:pt x="3097" y="1"/>
                  </a:ln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3493650" y="2214000"/>
              <a:ext cx="1157475" cy="177025"/>
            </a:xfrm>
            <a:custGeom>
              <a:rect b="b" l="l" r="r" t="t"/>
              <a:pathLst>
                <a:path extrusionOk="0" h="7081" w="46299">
                  <a:moveTo>
                    <a:pt x="22417" y="0"/>
                  </a:move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3493650" y="2214000"/>
              <a:ext cx="1157475" cy="177025"/>
            </a:xfrm>
            <a:custGeom>
              <a:rect b="b" l="l" r="r" t="t"/>
              <a:pathLst>
                <a:path extrusionOk="0" fill="none" h="7081" w="46299">
                  <a:moveTo>
                    <a:pt x="23800" y="0"/>
                  </a:moveTo>
                  <a:lnTo>
                    <a:pt x="23800" y="0"/>
                  </a:lnTo>
                  <a:lnTo>
                    <a:pt x="22417" y="0"/>
                  </a:ln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2757275" y="3789450"/>
              <a:ext cx="703900" cy="954150"/>
            </a:xfrm>
            <a:custGeom>
              <a:rect b="b" l="l" r="r" t="t"/>
              <a:pathLst>
                <a:path extrusionOk="0" h="38166" w="28156">
                  <a:moveTo>
                    <a:pt x="3262" y="0"/>
                  </a:moveTo>
                  <a:lnTo>
                    <a:pt x="2436" y="21"/>
                  </a:lnTo>
                  <a:lnTo>
                    <a:pt x="1631" y="41"/>
                  </a:lnTo>
                  <a:lnTo>
                    <a:pt x="805" y="103"/>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805" y="38063"/>
                  </a:lnTo>
                  <a:lnTo>
                    <a:pt x="1631" y="38125"/>
                  </a:lnTo>
                  <a:lnTo>
                    <a:pt x="2436" y="38145"/>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2757275" y="3789450"/>
              <a:ext cx="703900" cy="954150"/>
            </a:xfrm>
            <a:custGeom>
              <a:rect b="b" l="l" r="r" t="t"/>
              <a:pathLst>
                <a:path extrusionOk="0" fill="none" h="38166" w="28156">
                  <a:moveTo>
                    <a:pt x="3262" y="0"/>
                  </a:moveTo>
                  <a:lnTo>
                    <a:pt x="3262" y="0"/>
                  </a:lnTo>
                  <a:lnTo>
                    <a:pt x="2436" y="21"/>
                  </a:lnTo>
                  <a:lnTo>
                    <a:pt x="1631" y="41"/>
                  </a:lnTo>
                  <a:lnTo>
                    <a:pt x="805" y="103"/>
                  </a:lnTo>
                  <a:lnTo>
                    <a:pt x="0" y="165"/>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0" y="38001"/>
                  </a:lnTo>
                  <a:lnTo>
                    <a:pt x="805" y="38063"/>
                  </a:lnTo>
                  <a:lnTo>
                    <a:pt x="1631" y="38125"/>
                  </a:lnTo>
                  <a:lnTo>
                    <a:pt x="2436" y="38145"/>
                  </a:lnTo>
                  <a:lnTo>
                    <a:pt x="3262" y="38166"/>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2097775" y="3789450"/>
              <a:ext cx="1166275" cy="954150"/>
            </a:xfrm>
            <a:custGeom>
              <a:rect b="b" l="l" r="r" t="t"/>
              <a:pathLst>
                <a:path extrusionOk="0" h="38166" w="46651">
                  <a:moveTo>
                    <a:pt x="23325" y="0"/>
                  </a:moveTo>
                  <a:lnTo>
                    <a:pt x="22727" y="21"/>
                  </a:lnTo>
                  <a:lnTo>
                    <a:pt x="22128" y="21"/>
                  </a:lnTo>
                  <a:lnTo>
                    <a:pt x="20931" y="103"/>
                  </a:lnTo>
                  <a:lnTo>
                    <a:pt x="19775" y="227"/>
                  </a:lnTo>
                  <a:lnTo>
                    <a:pt x="18619" y="392"/>
                  </a:lnTo>
                  <a:lnTo>
                    <a:pt x="17505" y="599"/>
                  </a:lnTo>
                  <a:lnTo>
                    <a:pt x="16390" y="867"/>
                  </a:lnTo>
                  <a:lnTo>
                    <a:pt x="15296" y="1156"/>
                  </a:lnTo>
                  <a:lnTo>
                    <a:pt x="14243" y="1507"/>
                  </a:lnTo>
                  <a:lnTo>
                    <a:pt x="13211" y="1878"/>
                  </a:lnTo>
                  <a:lnTo>
                    <a:pt x="12200" y="2312"/>
                  </a:lnTo>
                  <a:lnTo>
                    <a:pt x="11230" y="2766"/>
                  </a:lnTo>
                  <a:lnTo>
                    <a:pt x="10280" y="3261"/>
                  </a:lnTo>
                  <a:lnTo>
                    <a:pt x="9372" y="3798"/>
                  </a:lnTo>
                  <a:lnTo>
                    <a:pt x="8484" y="4355"/>
                  </a:lnTo>
                  <a:lnTo>
                    <a:pt x="7638" y="4954"/>
                  </a:lnTo>
                  <a:lnTo>
                    <a:pt x="6833" y="5594"/>
                  </a:lnTo>
                  <a:lnTo>
                    <a:pt x="6069" y="6254"/>
                  </a:lnTo>
                  <a:lnTo>
                    <a:pt x="5326" y="6956"/>
                  </a:lnTo>
                  <a:lnTo>
                    <a:pt x="4645" y="7679"/>
                  </a:lnTo>
                  <a:lnTo>
                    <a:pt x="4315" y="8030"/>
                  </a:lnTo>
                  <a:lnTo>
                    <a:pt x="3985" y="8422"/>
                  </a:lnTo>
                  <a:lnTo>
                    <a:pt x="3675" y="8793"/>
                  </a:lnTo>
                  <a:lnTo>
                    <a:pt x="3386" y="9185"/>
                  </a:lnTo>
                  <a:lnTo>
                    <a:pt x="3097" y="9578"/>
                  </a:lnTo>
                  <a:lnTo>
                    <a:pt x="2808" y="9990"/>
                  </a:lnTo>
                  <a:lnTo>
                    <a:pt x="2560" y="10403"/>
                  </a:lnTo>
                  <a:lnTo>
                    <a:pt x="2313" y="10816"/>
                  </a:lnTo>
                  <a:lnTo>
                    <a:pt x="2065" y="11229"/>
                  </a:lnTo>
                  <a:lnTo>
                    <a:pt x="1838" y="11662"/>
                  </a:lnTo>
                  <a:lnTo>
                    <a:pt x="1611" y="12096"/>
                  </a:lnTo>
                  <a:lnTo>
                    <a:pt x="1425" y="12529"/>
                  </a:lnTo>
                  <a:lnTo>
                    <a:pt x="1219" y="12963"/>
                  </a:lnTo>
                  <a:lnTo>
                    <a:pt x="1054" y="13417"/>
                  </a:lnTo>
                  <a:lnTo>
                    <a:pt x="888" y="13850"/>
                  </a:lnTo>
                  <a:lnTo>
                    <a:pt x="744" y="14325"/>
                  </a:lnTo>
                  <a:lnTo>
                    <a:pt x="599" y="14779"/>
                  </a:lnTo>
                  <a:lnTo>
                    <a:pt x="476" y="15233"/>
                  </a:lnTo>
                  <a:lnTo>
                    <a:pt x="372" y="15708"/>
                  </a:lnTo>
                  <a:lnTo>
                    <a:pt x="269" y="16183"/>
                  </a:lnTo>
                  <a:lnTo>
                    <a:pt x="187" y="16658"/>
                  </a:lnTo>
                  <a:lnTo>
                    <a:pt x="125" y="17132"/>
                  </a:lnTo>
                  <a:lnTo>
                    <a:pt x="63" y="17607"/>
                  </a:lnTo>
                  <a:lnTo>
                    <a:pt x="42" y="18102"/>
                  </a:lnTo>
                  <a:lnTo>
                    <a:pt x="1" y="18598"/>
                  </a:lnTo>
                  <a:lnTo>
                    <a:pt x="1" y="19093"/>
                  </a:lnTo>
                  <a:lnTo>
                    <a:pt x="1" y="19568"/>
                  </a:lnTo>
                  <a:lnTo>
                    <a:pt x="42" y="20063"/>
                  </a:lnTo>
                  <a:lnTo>
                    <a:pt x="63" y="20559"/>
                  </a:lnTo>
                  <a:lnTo>
                    <a:pt x="125" y="21034"/>
                  </a:lnTo>
                  <a:lnTo>
                    <a:pt x="187" y="21508"/>
                  </a:lnTo>
                  <a:lnTo>
                    <a:pt x="269" y="21983"/>
                  </a:lnTo>
                  <a:lnTo>
                    <a:pt x="372" y="22458"/>
                  </a:lnTo>
                  <a:lnTo>
                    <a:pt x="476" y="22933"/>
                  </a:lnTo>
                  <a:lnTo>
                    <a:pt x="599" y="23387"/>
                  </a:lnTo>
                  <a:lnTo>
                    <a:pt x="744" y="23861"/>
                  </a:lnTo>
                  <a:lnTo>
                    <a:pt x="888" y="24316"/>
                  </a:lnTo>
                  <a:lnTo>
                    <a:pt x="1054" y="24749"/>
                  </a:lnTo>
                  <a:lnTo>
                    <a:pt x="1219" y="25203"/>
                  </a:lnTo>
                  <a:lnTo>
                    <a:pt x="1425" y="25637"/>
                  </a:lnTo>
                  <a:lnTo>
                    <a:pt x="1611" y="26070"/>
                  </a:lnTo>
                  <a:lnTo>
                    <a:pt x="1838" y="26503"/>
                  </a:lnTo>
                  <a:lnTo>
                    <a:pt x="2065" y="26937"/>
                  </a:lnTo>
                  <a:lnTo>
                    <a:pt x="2313" y="27350"/>
                  </a:lnTo>
                  <a:lnTo>
                    <a:pt x="2560" y="27763"/>
                  </a:lnTo>
                  <a:lnTo>
                    <a:pt x="2808" y="28175"/>
                  </a:lnTo>
                  <a:lnTo>
                    <a:pt x="3097" y="28588"/>
                  </a:lnTo>
                  <a:lnTo>
                    <a:pt x="3386" y="28980"/>
                  </a:lnTo>
                  <a:lnTo>
                    <a:pt x="3675" y="29373"/>
                  </a:lnTo>
                  <a:lnTo>
                    <a:pt x="3985" y="29744"/>
                  </a:lnTo>
                  <a:lnTo>
                    <a:pt x="4315" y="30136"/>
                  </a:lnTo>
                  <a:lnTo>
                    <a:pt x="4645" y="30508"/>
                  </a:lnTo>
                  <a:lnTo>
                    <a:pt x="5326" y="31210"/>
                  </a:lnTo>
                  <a:lnTo>
                    <a:pt x="6069" y="31911"/>
                  </a:lnTo>
                  <a:lnTo>
                    <a:pt x="6833" y="32572"/>
                  </a:lnTo>
                  <a:lnTo>
                    <a:pt x="7638" y="33212"/>
                  </a:lnTo>
                  <a:lnTo>
                    <a:pt x="8484" y="33810"/>
                  </a:lnTo>
                  <a:lnTo>
                    <a:pt x="9372" y="34368"/>
                  </a:lnTo>
                  <a:lnTo>
                    <a:pt x="10280" y="34904"/>
                  </a:lnTo>
                  <a:lnTo>
                    <a:pt x="11230" y="35400"/>
                  </a:lnTo>
                  <a:lnTo>
                    <a:pt x="12200" y="35854"/>
                  </a:lnTo>
                  <a:lnTo>
                    <a:pt x="13211" y="36287"/>
                  </a:lnTo>
                  <a:lnTo>
                    <a:pt x="14243" y="36659"/>
                  </a:lnTo>
                  <a:lnTo>
                    <a:pt x="15296" y="37010"/>
                  </a:lnTo>
                  <a:lnTo>
                    <a:pt x="16390" y="37299"/>
                  </a:lnTo>
                  <a:lnTo>
                    <a:pt x="17505" y="37567"/>
                  </a:lnTo>
                  <a:lnTo>
                    <a:pt x="18619" y="37774"/>
                  </a:lnTo>
                  <a:lnTo>
                    <a:pt x="19775" y="37939"/>
                  </a:lnTo>
                  <a:lnTo>
                    <a:pt x="20931" y="38063"/>
                  </a:lnTo>
                  <a:lnTo>
                    <a:pt x="22128" y="38145"/>
                  </a:lnTo>
                  <a:lnTo>
                    <a:pt x="22727" y="38166"/>
                  </a:lnTo>
                  <a:lnTo>
                    <a:pt x="23924" y="38166"/>
                  </a:lnTo>
                  <a:lnTo>
                    <a:pt x="24523" y="38145"/>
                  </a:lnTo>
                  <a:lnTo>
                    <a:pt x="25699" y="38063"/>
                  </a:lnTo>
                  <a:lnTo>
                    <a:pt x="26876" y="37939"/>
                  </a:lnTo>
                  <a:lnTo>
                    <a:pt x="28032" y="37774"/>
                  </a:lnTo>
                  <a:lnTo>
                    <a:pt x="29146" y="37567"/>
                  </a:lnTo>
                  <a:lnTo>
                    <a:pt x="30261" y="37299"/>
                  </a:lnTo>
                  <a:lnTo>
                    <a:pt x="31334" y="37010"/>
                  </a:lnTo>
                  <a:lnTo>
                    <a:pt x="32408" y="36659"/>
                  </a:lnTo>
                  <a:lnTo>
                    <a:pt x="33440" y="36287"/>
                  </a:lnTo>
                  <a:lnTo>
                    <a:pt x="34430" y="35854"/>
                  </a:lnTo>
                  <a:lnTo>
                    <a:pt x="35421" y="35400"/>
                  </a:lnTo>
                  <a:lnTo>
                    <a:pt x="36371" y="34904"/>
                  </a:lnTo>
                  <a:lnTo>
                    <a:pt x="37279" y="34368"/>
                  </a:lnTo>
                  <a:lnTo>
                    <a:pt x="38167" y="33810"/>
                  </a:lnTo>
                  <a:lnTo>
                    <a:pt x="39013" y="33212"/>
                  </a:lnTo>
                  <a:lnTo>
                    <a:pt x="39818" y="32572"/>
                  </a:lnTo>
                  <a:lnTo>
                    <a:pt x="40582" y="31911"/>
                  </a:lnTo>
                  <a:lnTo>
                    <a:pt x="41325" y="31210"/>
                  </a:lnTo>
                  <a:lnTo>
                    <a:pt x="42006" y="30508"/>
                  </a:lnTo>
                  <a:lnTo>
                    <a:pt x="42336" y="30136"/>
                  </a:lnTo>
                  <a:lnTo>
                    <a:pt x="42666" y="29744"/>
                  </a:lnTo>
                  <a:lnTo>
                    <a:pt x="42976" y="29373"/>
                  </a:lnTo>
                  <a:lnTo>
                    <a:pt x="43265" y="28980"/>
                  </a:lnTo>
                  <a:lnTo>
                    <a:pt x="43554" y="28588"/>
                  </a:lnTo>
                  <a:lnTo>
                    <a:pt x="43822" y="28175"/>
                  </a:lnTo>
                  <a:lnTo>
                    <a:pt x="44091" y="27763"/>
                  </a:lnTo>
                  <a:lnTo>
                    <a:pt x="44338" y="27350"/>
                  </a:lnTo>
                  <a:lnTo>
                    <a:pt x="44586" y="26937"/>
                  </a:lnTo>
                  <a:lnTo>
                    <a:pt x="44813" y="26503"/>
                  </a:lnTo>
                  <a:lnTo>
                    <a:pt x="45019" y="26070"/>
                  </a:lnTo>
                  <a:lnTo>
                    <a:pt x="45226" y="25637"/>
                  </a:lnTo>
                  <a:lnTo>
                    <a:pt x="45412" y="25203"/>
                  </a:lnTo>
                  <a:lnTo>
                    <a:pt x="45597" y="24749"/>
                  </a:lnTo>
                  <a:lnTo>
                    <a:pt x="45762" y="24316"/>
                  </a:lnTo>
                  <a:lnTo>
                    <a:pt x="45907" y="23861"/>
                  </a:lnTo>
                  <a:lnTo>
                    <a:pt x="46051" y="23387"/>
                  </a:lnTo>
                  <a:lnTo>
                    <a:pt x="46175" y="22933"/>
                  </a:lnTo>
                  <a:lnTo>
                    <a:pt x="46279" y="22458"/>
                  </a:lnTo>
                  <a:lnTo>
                    <a:pt x="46382" y="21983"/>
                  </a:lnTo>
                  <a:lnTo>
                    <a:pt x="46464" y="21508"/>
                  </a:lnTo>
                  <a:lnTo>
                    <a:pt x="46526" y="21034"/>
                  </a:lnTo>
                  <a:lnTo>
                    <a:pt x="46568" y="20559"/>
                  </a:lnTo>
                  <a:lnTo>
                    <a:pt x="46609" y="20063"/>
                  </a:lnTo>
                  <a:lnTo>
                    <a:pt x="46629" y="19568"/>
                  </a:lnTo>
                  <a:lnTo>
                    <a:pt x="46650" y="19093"/>
                  </a:lnTo>
                  <a:lnTo>
                    <a:pt x="46629" y="18598"/>
                  </a:lnTo>
                  <a:lnTo>
                    <a:pt x="46609" y="18102"/>
                  </a:lnTo>
                  <a:lnTo>
                    <a:pt x="46568" y="17607"/>
                  </a:lnTo>
                  <a:lnTo>
                    <a:pt x="46526" y="17132"/>
                  </a:lnTo>
                  <a:lnTo>
                    <a:pt x="46464" y="16658"/>
                  </a:lnTo>
                  <a:lnTo>
                    <a:pt x="46382" y="16183"/>
                  </a:lnTo>
                  <a:lnTo>
                    <a:pt x="46279" y="15708"/>
                  </a:lnTo>
                  <a:lnTo>
                    <a:pt x="46175" y="15233"/>
                  </a:lnTo>
                  <a:lnTo>
                    <a:pt x="46051" y="14779"/>
                  </a:lnTo>
                  <a:lnTo>
                    <a:pt x="45907" y="14325"/>
                  </a:lnTo>
                  <a:lnTo>
                    <a:pt x="45762" y="13850"/>
                  </a:lnTo>
                  <a:lnTo>
                    <a:pt x="45597" y="13417"/>
                  </a:lnTo>
                  <a:lnTo>
                    <a:pt x="45412" y="12963"/>
                  </a:lnTo>
                  <a:lnTo>
                    <a:pt x="45226" y="12529"/>
                  </a:lnTo>
                  <a:lnTo>
                    <a:pt x="45019" y="12096"/>
                  </a:lnTo>
                  <a:lnTo>
                    <a:pt x="44813" y="11662"/>
                  </a:lnTo>
                  <a:lnTo>
                    <a:pt x="44586" y="11229"/>
                  </a:lnTo>
                  <a:lnTo>
                    <a:pt x="44338" y="10816"/>
                  </a:lnTo>
                  <a:lnTo>
                    <a:pt x="44091" y="10403"/>
                  </a:lnTo>
                  <a:lnTo>
                    <a:pt x="43822" y="9990"/>
                  </a:lnTo>
                  <a:lnTo>
                    <a:pt x="43554" y="9578"/>
                  </a:lnTo>
                  <a:lnTo>
                    <a:pt x="43265" y="9185"/>
                  </a:lnTo>
                  <a:lnTo>
                    <a:pt x="42976" y="8793"/>
                  </a:lnTo>
                  <a:lnTo>
                    <a:pt x="42666" y="8422"/>
                  </a:lnTo>
                  <a:lnTo>
                    <a:pt x="42336" y="8030"/>
                  </a:lnTo>
                  <a:lnTo>
                    <a:pt x="42006" y="7679"/>
                  </a:lnTo>
                  <a:lnTo>
                    <a:pt x="41325" y="6956"/>
                  </a:lnTo>
                  <a:lnTo>
                    <a:pt x="40582" y="6254"/>
                  </a:lnTo>
                  <a:lnTo>
                    <a:pt x="39818" y="5594"/>
                  </a:lnTo>
                  <a:lnTo>
                    <a:pt x="39013" y="4954"/>
                  </a:lnTo>
                  <a:lnTo>
                    <a:pt x="38167" y="4355"/>
                  </a:lnTo>
                  <a:lnTo>
                    <a:pt x="37279" y="3798"/>
                  </a:lnTo>
                  <a:lnTo>
                    <a:pt x="36371" y="3261"/>
                  </a:lnTo>
                  <a:lnTo>
                    <a:pt x="35421" y="2766"/>
                  </a:lnTo>
                  <a:lnTo>
                    <a:pt x="34430" y="2312"/>
                  </a:lnTo>
                  <a:lnTo>
                    <a:pt x="33440" y="1878"/>
                  </a:lnTo>
                  <a:lnTo>
                    <a:pt x="32408" y="1507"/>
                  </a:lnTo>
                  <a:lnTo>
                    <a:pt x="31334" y="1156"/>
                  </a:lnTo>
                  <a:lnTo>
                    <a:pt x="30261" y="867"/>
                  </a:lnTo>
                  <a:lnTo>
                    <a:pt x="29146" y="599"/>
                  </a:lnTo>
                  <a:lnTo>
                    <a:pt x="28032" y="392"/>
                  </a:lnTo>
                  <a:lnTo>
                    <a:pt x="26876" y="227"/>
                  </a:lnTo>
                  <a:lnTo>
                    <a:pt x="25699" y="103"/>
                  </a:lnTo>
                  <a:lnTo>
                    <a:pt x="24523" y="21"/>
                  </a:lnTo>
                  <a:lnTo>
                    <a:pt x="23924" y="21"/>
                  </a:lnTo>
                  <a:lnTo>
                    <a:pt x="23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2097775" y="3789450"/>
              <a:ext cx="1166275" cy="954150"/>
            </a:xfrm>
            <a:custGeom>
              <a:rect b="b" l="l" r="r" t="t"/>
              <a:pathLst>
                <a:path extrusionOk="0" fill="none" h="38166" w="46651">
                  <a:moveTo>
                    <a:pt x="46650" y="19093"/>
                  </a:moveTo>
                  <a:lnTo>
                    <a:pt x="46650" y="19093"/>
                  </a:lnTo>
                  <a:lnTo>
                    <a:pt x="46629" y="19568"/>
                  </a:lnTo>
                  <a:lnTo>
                    <a:pt x="46609" y="20063"/>
                  </a:lnTo>
                  <a:lnTo>
                    <a:pt x="46568" y="20559"/>
                  </a:lnTo>
                  <a:lnTo>
                    <a:pt x="46526" y="21034"/>
                  </a:lnTo>
                  <a:lnTo>
                    <a:pt x="46464" y="21508"/>
                  </a:lnTo>
                  <a:lnTo>
                    <a:pt x="46382" y="21983"/>
                  </a:lnTo>
                  <a:lnTo>
                    <a:pt x="46279" y="22458"/>
                  </a:lnTo>
                  <a:lnTo>
                    <a:pt x="46175" y="22933"/>
                  </a:lnTo>
                  <a:lnTo>
                    <a:pt x="46051" y="23387"/>
                  </a:lnTo>
                  <a:lnTo>
                    <a:pt x="45907" y="23861"/>
                  </a:lnTo>
                  <a:lnTo>
                    <a:pt x="45762" y="24316"/>
                  </a:lnTo>
                  <a:lnTo>
                    <a:pt x="45597" y="24749"/>
                  </a:lnTo>
                  <a:lnTo>
                    <a:pt x="45412" y="25203"/>
                  </a:lnTo>
                  <a:lnTo>
                    <a:pt x="45226" y="25637"/>
                  </a:lnTo>
                  <a:lnTo>
                    <a:pt x="45019" y="26070"/>
                  </a:lnTo>
                  <a:lnTo>
                    <a:pt x="44813" y="26503"/>
                  </a:lnTo>
                  <a:lnTo>
                    <a:pt x="44586" y="26937"/>
                  </a:lnTo>
                  <a:lnTo>
                    <a:pt x="44338" y="27350"/>
                  </a:lnTo>
                  <a:lnTo>
                    <a:pt x="44091" y="27763"/>
                  </a:lnTo>
                  <a:lnTo>
                    <a:pt x="43822" y="28175"/>
                  </a:lnTo>
                  <a:lnTo>
                    <a:pt x="43554" y="28588"/>
                  </a:lnTo>
                  <a:lnTo>
                    <a:pt x="43265" y="28980"/>
                  </a:lnTo>
                  <a:lnTo>
                    <a:pt x="42976" y="29373"/>
                  </a:lnTo>
                  <a:lnTo>
                    <a:pt x="42666" y="29744"/>
                  </a:lnTo>
                  <a:lnTo>
                    <a:pt x="42336" y="30136"/>
                  </a:lnTo>
                  <a:lnTo>
                    <a:pt x="42006" y="30508"/>
                  </a:lnTo>
                  <a:lnTo>
                    <a:pt x="41325" y="31210"/>
                  </a:lnTo>
                  <a:lnTo>
                    <a:pt x="40582" y="31911"/>
                  </a:lnTo>
                  <a:lnTo>
                    <a:pt x="39818" y="32572"/>
                  </a:lnTo>
                  <a:lnTo>
                    <a:pt x="39013" y="33212"/>
                  </a:lnTo>
                  <a:lnTo>
                    <a:pt x="38167" y="33810"/>
                  </a:lnTo>
                  <a:lnTo>
                    <a:pt x="37279" y="34368"/>
                  </a:lnTo>
                  <a:lnTo>
                    <a:pt x="36371" y="34904"/>
                  </a:lnTo>
                  <a:lnTo>
                    <a:pt x="35421" y="35400"/>
                  </a:lnTo>
                  <a:lnTo>
                    <a:pt x="34430" y="35854"/>
                  </a:lnTo>
                  <a:lnTo>
                    <a:pt x="33440" y="36287"/>
                  </a:lnTo>
                  <a:lnTo>
                    <a:pt x="32408" y="36659"/>
                  </a:lnTo>
                  <a:lnTo>
                    <a:pt x="31334" y="37010"/>
                  </a:lnTo>
                  <a:lnTo>
                    <a:pt x="30261" y="37299"/>
                  </a:lnTo>
                  <a:lnTo>
                    <a:pt x="29146" y="37567"/>
                  </a:lnTo>
                  <a:lnTo>
                    <a:pt x="28032" y="37774"/>
                  </a:lnTo>
                  <a:lnTo>
                    <a:pt x="26876" y="37939"/>
                  </a:lnTo>
                  <a:lnTo>
                    <a:pt x="25699" y="38063"/>
                  </a:lnTo>
                  <a:lnTo>
                    <a:pt x="24523" y="38145"/>
                  </a:lnTo>
                  <a:lnTo>
                    <a:pt x="23924" y="38166"/>
                  </a:lnTo>
                  <a:lnTo>
                    <a:pt x="23325" y="38166"/>
                  </a:lnTo>
                  <a:lnTo>
                    <a:pt x="23325" y="38166"/>
                  </a:lnTo>
                  <a:lnTo>
                    <a:pt x="22727" y="38166"/>
                  </a:lnTo>
                  <a:lnTo>
                    <a:pt x="22128" y="38145"/>
                  </a:lnTo>
                  <a:lnTo>
                    <a:pt x="20931" y="38063"/>
                  </a:lnTo>
                  <a:lnTo>
                    <a:pt x="19775" y="37939"/>
                  </a:lnTo>
                  <a:lnTo>
                    <a:pt x="18619" y="37774"/>
                  </a:lnTo>
                  <a:lnTo>
                    <a:pt x="17505" y="37567"/>
                  </a:lnTo>
                  <a:lnTo>
                    <a:pt x="16390" y="37299"/>
                  </a:lnTo>
                  <a:lnTo>
                    <a:pt x="15296" y="37010"/>
                  </a:lnTo>
                  <a:lnTo>
                    <a:pt x="14243" y="36659"/>
                  </a:lnTo>
                  <a:lnTo>
                    <a:pt x="13211" y="36287"/>
                  </a:lnTo>
                  <a:lnTo>
                    <a:pt x="12200" y="35854"/>
                  </a:lnTo>
                  <a:lnTo>
                    <a:pt x="11230" y="35400"/>
                  </a:lnTo>
                  <a:lnTo>
                    <a:pt x="10280" y="34904"/>
                  </a:lnTo>
                  <a:lnTo>
                    <a:pt x="9372" y="34368"/>
                  </a:lnTo>
                  <a:lnTo>
                    <a:pt x="8484" y="33810"/>
                  </a:lnTo>
                  <a:lnTo>
                    <a:pt x="7638" y="33212"/>
                  </a:lnTo>
                  <a:lnTo>
                    <a:pt x="6833" y="32572"/>
                  </a:lnTo>
                  <a:lnTo>
                    <a:pt x="6069" y="31911"/>
                  </a:lnTo>
                  <a:lnTo>
                    <a:pt x="5326" y="31210"/>
                  </a:lnTo>
                  <a:lnTo>
                    <a:pt x="4645" y="30508"/>
                  </a:lnTo>
                  <a:lnTo>
                    <a:pt x="4315" y="30136"/>
                  </a:lnTo>
                  <a:lnTo>
                    <a:pt x="3985" y="29744"/>
                  </a:lnTo>
                  <a:lnTo>
                    <a:pt x="3675" y="29373"/>
                  </a:lnTo>
                  <a:lnTo>
                    <a:pt x="3386" y="28980"/>
                  </a:lnTo>
                  <a:lnTo>
                    <a:pt x="3097" y="28588"/>
                  </a:lnTo>
                  <a:lnTo>
                    <a:pt x="2808" y="28175"/>
                  </a:lnTo>
                  <a:lnTo>
                    <a:pt x="2560" y="27763"/>
                  </a:lnTo>
                  <a:lnTo>
                    <a:pt x="2313" y="27350"/>
                  </a:lnTo>
                  <a:lnTo>
                    <a:pt x="2065" y="26937"/>
                  </a:lnTo>
                  <a:lnTo>
                    <a:pt x="1838" y="26503"/>
                  </a:lnTo>
                  <a:lnTo>
                    <a:pt x="1611" y="26070"/>
                  </a:lnTo>
                  <a:lnTo>
                    <a:pt x="1425" y="25637"/>
                  </a:lnTo>
                  <a:lnTo>
                    <a:pt x="1219" y="25203"/>
                  </a:lnTo>
                  <a:lnTo>
                    <a:pt x="1054" y="24749"/>
                  </a:lnTo>
                  <a:lnTo>
                    <a:pt x="888" y="24316"/>
                  </a:lnTo>
                  <a:lnTo>
                    <a:pt x="744" y="23861"/>
                  </a:lnTo>
                  <a:lnTo>
                    <a:pt x="599" y="23387"/>
                  </a:lnTo>
                  <a:lnTo>
                    <a:pt x="476" y="22933"/>
                  </a:lnTo>
                  <a:lnTo>
                    <a:pt x="372" y="22458"/>
                  </a:lnTo>
                  <a:lnTo>
                    <a:pt x="269" y="21983"/>
                  </a:lnTo>
                  <a:lnTo>
                    <a:pt x="187" y="21508"/>
                  </a:lnTo>
                  <a:lnTo>
                    <a:pt x="125" y="21034"/>
                  </a:lnTo>
                  <a:lnTo>
                    <a:pt x="63" y="20559"/>
                  </a:lnTo>
                  <a:lnTo>
                    <a:pt x="42" y="20063"/>
                  </a:lnTo>
                  <a:lnTo>
                    <a:pt x="1" y="19568"/>
                  </a:lnTo>
                  <a:lnTo>
                    <a:pt x="1" y="19093"/>
                  </a:lnTo>
                  <a:lnTo>
                    <a:pt x="1" y="19093"/>
                  </a:lnTo>
                  <a:lnTo>
                    <a:pt x="1" y="18598"/>
                  </a:lnTo>
                  <a:lnTo>
                    <a:pt x="42" y="18102"/>
                  </a:lnTo>
                  <a:lnTo>
                    <a:pt x="63" y="17607"/>
                  </a:lnTo>
                  <a:lnTo>
                    <a:pt x="125" y="17132"/>
                  </a:lnTo>
                  <a:lnTo>
                    <a:pt x="187" y="16658"/>
                  </a:lnTo>
                  <a:lnTo>
                    <a:pt x="269" y="16183"/>
                  </a:lnTo>
                  <a:lnTo>
                    <a:pt x="372" y="15708"/>
                  </a:lnTo>
                  <a:lnTo>
                    <a:pt x="476" y="15233"/>
                  </a:lnTo>
                  <a:lnTo>
                    <a:pt x="599" y="14779"/>
                  </a:lnTo>
                  <a:lnTo>
                    <a:pt x="744" y="14325"/>
                  </a:lnTo>
                  <a:lnTo>
                    <a:pt x="888" y="13850"/>
                  </a:lnTo>
                  <a:lnTo>
                    <a:pt x="1054" y="13417"/>
                  </a:lnTo>
                  <a:lnTo>
                    <a:pt x="1219" y="12963"/>
                  </a:lnTo>
                  <a:lnTo>
                    <a:pt x="1425" y="12529"/>
                  </a:lnTo>
                  <a:lnTo>
                    <a:pt x="1611" y="12096"/>
                  </a:lnTo>
                  <a:lnTo>
                    <a:pt x="1838" y="11662"/>
                  </a:lnTo>
                  <a:lnTo>
                    <a:pt x="2065" y="11229"/>
                  </a:lnTo>
                  <a:lnTo>
                    <a:pt x="2313" y="10816"/>
                  </a:lnTo>
                  <a:lnTo>
                    <a:pt x="2560" y="10403"/>
                  </a:lnTo>
                  <a:lnTo>
                    <a:pt x="2808" y="9990"/>
                  </a:lnTo>
                  <a:lnTo>
                    <a:pt x="3097" y="9578"/>
                  </a:lnTo>
                  <a:lnTo>
                    <a:pt x="3386" y="9185"/>
                  </a:lnTo>
                  <a:lnTo>
                    <a:pt x="3675" y="8793"/>
                  </a:lnTo>
                  <a:lnTo>
                    <a:pt x="3985" y="8422"/>
                  </a:lnTo>
                  <a:lnTo>
                    <a:pt x="4315" y="8030"/>
                  </a:lnTo>
                  <a:lnTo>
                    <a:pt x="4645" y="7679"/>
                  </a:lnTo>
                  <a:lnTo>
                    <a:pt x="5326" y="6956"/>
                  </a:lnTo>
                  <a:lnTo>
                    <a:pt x="6069" y="6254"/>
                  </a:lnTo>
                  <a:lnTo>
                    <a:pt x="6833" y="5594"/>
                  </a:lnTo>
                  <a:lnTo>
                    <a:pt x="7638" y="4954"/>
                  </a:lnTo>
                  <a:lnTo>
                    <a:pt x="8484" y="4355"/>
                  </a:lnTo>
                  <a:lnTo>
                    <a:pt x="9372" y="3798"/>
                  </a:lnTo>
                  <a:lnTo>
                    <a:pt x="10280" y="3261"/>
                  </a:lnTo>
                  <a:lnTo>
                    <a:pt x="11230" y="2766"/>
                  </a:lnTo>
                  <a:lnTo>
                    <a:pt x="12200" y="2312"/>
                  </a:lnTo>
                  <a:lnTo>
                    <a:pt x="13211" y="1878"/>
                  </a:lnTo>
                  <a:lnTo>
                    <a:pt x="14243" y="1507"/>
                  </a:lnTo>
                  <a:lnTo>
                    <a:pt x="15296" y="1156"/>
                  </a:lnTo>
                  <a:lnTo>
                    <a:pt x="16390" y="867"/>
                  </a:lnTo>
                  <a:lnTo>
                    <a:pt x="17505" y="599"/>
                  </a:lnTo>
                  <a:lnTo>
                    <a:pt x="18619" y="392"/>
                  </a:lnTo>
                  <a:lnTo>
                    <a:pt x="19775" y="227"/>
                  </a:lnTo>
                  <a:lnTo>
                    <a:pt x="20931" y="103"/>
                  </a:lnTo>
                  <a:lnTo>
                    <a:pt x="22128" y="21"/>
                  </a:lnTo>
                  <a:lnTo>
                    <a:pt x="22727" y="21"/>
                  </a:lnTo>
                  <a:lnTo>
                    <a:pt x="23325" y="0"/>
                  </a:lnTo>
                  <a:lnTo>
                    <a:pt x="23325" y="0"/>
                  </a:lnTo>
                  <a:lnTo>
                    <a:pt x="23924" y="21"/>
                  </a:lnTo>
                  <a:lnTo>
                    <a:pt x="24523" y="21"/>
                  </a:lnTo>
                  <a:lnTo>
                    <a:pt x="25699" y="103"/>
                  </a:lnTo>
                  <a:lnTo>
                    <a:pt x="26876" y="227"/>
                  </a:lnTo>
                  <a:lnTo>
                    <a:pt x="28032" y="392"/>
                  </a:lnTo>
                  <a:lnTo>
                    <a:pt x="29146" y="599"/>
                  </a:lnTo>
                  <a:lnTo>
                    <a:pt x="30261" y="867"/>
                  </a:lnTo>
                  <a:lnTo>
                    <a:pt x="31334" y="1156"/>
                  </a:lnTo>
                  <a:lnTo>
                    <a:pt x="32408" y="1507"/>
                  </a:lnTo>
                  <a:lnTo>
                    <a:pt x="33440" y="1878"/>
                  </a:lnTo>
                  <a:lnTo>
                    <a:pt x="34430" y="2312"/>
                  </a:lnTo>
                  <a:lnTo>
                    <a:pt x="35421" y="2766"/>
                  </a:lnTo>
                  <a:lnTo>
                    <a:pt x="36371" y="3261"/>
                  </a:lnTo>
                  <a:lnTo>
                    <a:pt x="37279" y="3798"/>
                  </a:lnTo>
                  <a:lnTo>
                    <a:pt x="38167" y="4355"/>
                  </a:lnTo>
                  <a:lnTo>
                    <a:pt x="39013" y="4954"/>
                  </a:lnTo>
                  <a:lnTo>
                    <a:pt x="39818" y="5594"/>
                  </a:lnTo>
                  <a:lnTo>
                    <a:pt x="40582" y="6254"/>
                  </a:lnTo>
                  <a:lnTo>
                    <a:pt x="41325" y="6956"/>
                  </a:lnTo>
                  <a:lnTo>
                    <a:pt x="42006" y="7679"/>
                  </a:lnTo>
                  <a:lnTo>
                    <a:pt x="42336" y="8030"/>
                  </a:lnTo>
                  <a:lnTo>
                    <a:pt x="42666" y="8422"/>
                  </a:lnTo>
                  <a:lnTo>
                    <a:pt x="42976" y="8793"/>
                  </a:lnTo>
                  <a:lnTo>
                    <a:pt x="43265" y="9185"/>
                  </a:lnTo>
                  <a:lnTo>
                    <a:pt x="43554" y="9578"/>
                  </a:lnTo>
                  <a:lnTo>
                    <a:pt x="43822" y="9990"/>
                  </a:lnTo>
                  <a:lnTo>
                    <a:pt x="44091" y="10403"/>
                  </a:lnTo>
                  <a:lnTo>
                    <a:pt x="44338" y="10816"/>
                  </a:lnTo>
                  <a:lnTo>
                    <a:pt x="44586" y="11229"/>
                  </a:lnTo>
                  <a:lnTo>
                    <a:pt x="44813" y="11662"/>
                  </a:lnTo>
                  <a:lnTo>
                    <a:pt x="45019" y="12096"/>
                  </a:lnTo>
                  <a:lnTo>
                    <a:pt x="45226" y="12529"/>
                  </a:lnTo>
                  <a:lnTo>
                    <a:pt x="45412" y="12963"/>
                  </a:lnTo>
                  <a:lnTo>
                    <a:pt x="45597" y="13417"/>
                  </a:lnTo>
                  <a:lnTo>
                    <a:pt x="45762" y="13850"/>
                  </a:lnTo>
                  <a:lnTo>
                    <a:pt x="45907" y="14325"/>
                  </a:lnTo>
                  <a:lnTo>
                    <a:pt x="46051" y="14779"/>
                  </a:lnTo>
                  <a:lnTo>
                    <a:pt x="46175" y="15233"/>
                  </a:lnTo>
                  <a:lnTo>
                    <a:pt x="46279" y="15708"/>
                  </a:lnTo>
                  <a:lnTo>
                    <a:pt x="46382" y="16183"/>
                  </a:lnTo>
                  <a:lnTo>
                    <a:pt x="46464" y="16658"/>
                  </a:lnTo>
                  <a:lnTo>
                    <a:pt x="46526" y="17132"/>
                  </a:lnTo>
                  <a:lnTo>
                    <a:pt x="46568" y="17607"/>
                  </a:lnTo>
                  <a:lnTo>
                    <a:pt x="46609" y="18102"/>
                  </a:lnTo>
                  <a:lnTo>
                    <a:pt x="46629" y="18598"/>
                  </a:lnTo>
                  <a:lnTo>
                    <a:pt x="46650" y="19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2394500" y="4042800"/>
              <a:ext cx="124900" cy="447425"/>
            </a:xfrm>
            <a:custGeom>
              <a:rect b="b" l="l" r="r" t="t"/>
              <a:pathLst>
                <a:path extrusionOk="0" h="17897" w="4996">
                  <a:moveTo>
                    <a:pt x="269" y="1"/>
                  </a:moveTo>
                  <a:lnTo>
                    <a:pt x="166" y="22"/>
                  </a:lnTo>
                  <a:lnTo>
                    <a:pt x="83" y="84"/>
                  </a:lnTo>
                  <a:lnTo>
                    <a:pt x="21" y="166"/>
                  </a:lnTo>
                  <a:lnTo>
                    <a:pt x="1" y="269"/>
                  </a:lnTo>
                  <a:lnTo>
                    <a:pt x="1" y="17629"/>
                  </a:lnTo>
                  <a:lnTo>
                    <a:pt x="21" y="17732"/>
                  </a:lnTo>
                  <a:lnTo>
                    <a:pt x="83" y="17814"/>
                  </a:lnTo>
                  <a:lnTo>
                    <a:pt x="166" y="17876"/>
                  </a:lnTo>
                  <a:lnTo>
                    <a:pt x="269" y="17897"/>
                  </a:lnTo>
                  <a:lnTo>
                    <a:pt x="4707" y="17897"/>
                  </a:lnTo>
                  <a:lnTo>
                    <a:pt x="4831" y="17876"/>
                  </a:lnTo>
                  <a:lnTo>
                    <a:pt x="4913" y="17814"/>
                  </a:lnTo>
                  <a:lnTo>
                    <a:pt x="4975" y="17732"/>
                  </a:lnTo>
                  <a:lnTo>
                    <a:pt x="4996" y="17629"/>
                  </a:lnTo>
                  <a:lnTo>
                    <a:pt x="4996" y="269"/>
                  </a:lnTo>
                  <a:lnTo>
                    <a:pt x="4975" y="166"/>
                  </a:lnTo>
                  <a:lnTo>
                    <a:pt x="4913" y="84"/>
                  </a:lnTo>
                  <a:lnTo>
                    <a:pt x="4831" y="22"/>
                  </a:lnTo>
                  <a:lnTo>
                    <a:pt x="47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2394500" y="4042800"/>
              <a:ext cx="124900" cy="447425"/>
            </a:xfrm>
            <a:custGeom>
              <a:rect b="b" l="l" r="r" t="t"/>
              <a:pathLst>
                <a:path extrusionOk="0" fill="none" h="17897" w="4996">
                  <a:moveTo>
                    <a:pt x="4707" y="1"/>
                  </a:moveTo>
                  <a:lnTo>
                    <a:pt x="269" y="1"/>
                  </a:lnTo>
                  <a:lnTo>
                    <a:pt x="269" y="1"/>
                  </a:lnTo>
                  <a:lnTo>
                    <a:pt x="166" y="22"/>
                  </a:lnTo>
                  <a:lnTo>
                    <a:pt x="83" y="84"/>
                  </a:lnTo>
                  <a:lnTo>
                    <a:pt x="21" y="166"/>
                  </a:lnTo>
                  <a:lnTo>
                    <a:pt x="1" y="269"/>
                  </a:lnTo>
                  <a:lnTo>
                    <a:pt x="1" y="17629"/>
                  </a:lnTo>
                  <a:lnTo>
                    <a:pt x="1" y="17629"/>
                  </a:lnTo>
                  <a:lnTo>
                    <a:pt x="21" y="17732"/>
                  </a:lnTo>
                  <a:lnTo>
                    <a:pt x="83" y="17814"/>
                  </a:lnTo>
                  <a:lnTo>
                    <a:pt x="166" y="17876"/>
                  </a:lnTo>
                  <a:lnTo>
                    <a:pt x="269" y="17897"/>
                  </a:lnTo>
                  <a:lnTo>
                    <a:pt x="4707" y="17897"/>
                  </a:lnTo>
                  <a:lnTo>
                    <a:pt x="4707" y="17897"/>
                  </a:lnTo>
                  <a:lnTo>
                    <a:pt x="4831" y="17876"/>
                  </a:lnTo>
                  <a:lnTo>
                    <a:pt x="4913" y="17814"/>
                  </a:lnTo>
                  <a:lnTo>
                    <a:pt x="4975" y="17732"/>
                  </a:lnTo>
                  <a:lnTo>
                    <a:pt x="4996" y="17629"/>
                  </a:lnTo>
                  <a:lnTo>
                    <a:pt x="4996" y="269"/>
                  </a:lnTo>
                  <a:lnTo>
                    <a:pt x="4996" y="269"/>
                  </a:lnTo>
                  <a:lnTo>
                    <a:pt x="4975" y="166"/>
                  </a:lnTo>
                  <a:lnTo>
                    <a:pt x="4913" y="84"/>
                  </a:lnTo>
                  <a:lnTo>
                    <a:pt x="4831" y="22"/>
                  </a:lnTo>
                  <a:lnTo>
                    <a:pt x="47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2729400" y="4042800"/>
              <a:ext cx="124900" cy="447425"/>
            </a:xfrm>
            <a:custGeom>
              <a:rect b="b" l="l" r="r" t="t"/>
              <a:pathLst>
                <a:path extrusionOk="0" h="17897" w="4996">
                  <a:moveTo>
                    <a:pt x="290" y="1"/>
                  </a:moveTo>
                  <a:lnTo>
                    <a:pt x="166" y="22"/>
                  </a:lnTo>
                  <a:lnTo>
                    <a:pt x="83" y="84"/>
                  </a:lnTo>
                  <a:lnTo>
                    <a:pt x="21" y="166"/>
                  </a:lnTo>
                  <a:lnTo>
                    <a:pt x="1" y="269"/>
                  </a:lnTo>
                  <a:lnTo>
                    <a:pt x="1" y="17629"/>
                  </a:lnTo>
                  <a:lnTo>
                    <a:pt x="21" y="17732"/>
                  </a:lnTo>
                  <a:lnTo>
                    <a:pt x="83" y="17814"/>
                  </a:lnTo>
                  <a:lnTo>
                    <a:pt x="166" y="17876"/>
                  </a:lnTo>
                  <a:lnTo>
                    <a:pt x="290" y="17897"/>
                  </a:lnTo>
                  <a:lnTo>
                    <a:pt x="4728" y="17897"/>
                  </a:lnTo>
                  <a:lnTo>
                    <a:pt x="4831" y="17876"/>
                  </a:lnTo>
                  <a:lnTo>
                    <a:pt x="4913" y="17814"/>
                  </a:lnTo>
                  <a:lnTo>
                    <a:pt x="4975" y="17732"/>
                  </a:lnTo>
                  <a:lnTo>
                    <a:pt x="4996" y="17629"/>
                  </a:lnTo>
                  <a:lnTo>
                    <a:pt x="4996" y="269"/>
                  </a:lnTo>
                  <a:lnTo>
                    <a:pt x="4975" y="166"/>
                  </a:lnTo>
                  <a:lnTo>
                    <a:pt x="4913" y="84"/>
                  </a:lnTo>
                  <a:lnTo>
                    <a:pt x="4831" y="22"/>
                  </a:lnTo>
                  <a:lnTo>
                    <a:pt x="47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2729400" y="4042800"/>
              <a:ext cx="124900" cy="447425"/>
            </a:xfrm>
            <a:custGeom>
              <a:rect b="b" l="l" r="r" t="t"/>
              <a:pathLst>
                <a:path extrusionOk="0" fill="none" h="17897" w="4996">
                  <a:moveTo>
                    <a:pt x="4728" y="1"/>
                  </a:moveTo>
                  <a:lnTo>
                    <a:pt x="290" y="1"/>
                  </a:lnTo>
                  <a:lnTo>
                    <a:pt x="290" y="1"/>
                  </a:lnTo>
                  <a:lnTo>
                    <a:pt x="166" y="22"/>
                  </a:lnTo>
                  <a:lnTo>
                    <a:pt x="83" y="84"/>
                  </a:lnTo>
                  <a:lnTo>
                    <a:pt x="21" y="166"/>
                  </a:lnTo>
                  <a:lnTo>
                    <a:pt x="1" y="269"/>
                  </a:lnTo>
                  <a:lnTo>
                    <a:pt x="1" y="17629"/>
                  </a:lnTo>
                  <a:lnTo>
                    <a:pt x="1" y="17629"/>
                  </a:lnTo>
                  <a:lnTo>
                    <a:pt x="21" y="17732"/>
                  </a:lnTo>
                  <a:lnTo>
                    <a:pt x="83" y="17814"/>
                  </a:lnTo>
                  <a:lnTo>
                    <a:pt x="166" y="17876"/>
                  </a:lnTo>
                  <a:lnTo>
                    <a:pt x="290" y="17897"/>
                  </a:lnTo>
                  <a:lnTo>
                    <a:pt x="4728" y="17897"/>
                  </a:lnTo>
                  <a:lnTo>
                    <a:pt x="4728" y="17897"/>
                  </a:lnTo>
                  <a:lnTo>
                    <a:pt x="4831" y="17876"/>
                  </a:lnTo>
                  <a:lnTo>
                    <a:pt x="4913" y="17814"/>
                  </a:lnTo>
                  <a:lnTo>
                    <a:pt x="4975" y="17732"/>
                  </a:lnTo>
                  <a:lnTo>
                    <a:pt x="4996" y="17629"/>
                  </a:lnTo>
                  <a:lnTo>
                    <a:pt x="4996" y="269"/>
                  </a:lnTo>
                  <a:lnTo>
                    <a:pt x="4996" y="269"/>
                  </a:lnTo>
                  <a:lnTo>
                    <a:pt x="4975" y="166"/>
                  </a:lnTo>
                  <a:lnTo>
                    <a:pt x="4913" y="84"/>
                  </a:lnTo>
                  <a:lnTo>
                    <a:pt x="4831" y="22"/>
                  </a:lnTo>
                  <a:lnTo>
                    <a:pt x="472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2437325" y="2547350"/>
              <a:ext cx="120275" cy="19125"/>
            </a:xfrm>
            <a:custGeom>
              <a:rect b="b" l="l" r="r" t="t"/>
              <a:pathLst>
                <a:path extrusionOk="0" h="765" w="4811">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2437325" y="2547350"/>
              <a:ext cx="120275" cy="19125"/>
            </a:xfrm>
            <a:custGeom>
              <a:rect b="b" l="l" r="r" t="t"/>
              <a:pathLst>
                <a:path extrusionOk="0" fill="none" h="765" w="4811">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2990525" y="2712475"/>
              <a:ext cx="48000" cy="139350"/>
            </a:xfrm>
            <a:custGeom>
              <a:rect b="b" l="l" r="r" t="t"/>
              <a:pathLst>
                <a:path extrusionOk="0" h="5574" w="1920">
                  <a:moveTo>
                    <a:pt x="0" y="1"/>
                  </a:move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2990525" y="2712475"/>
              <a:ext cx="48000" cy="139350"/>
            </a:xfrm>
            <a:custGeom>
              <a:rect b="b" l="l" r="r" t="t"/>
              <a:pathLst>
                <a:path extrusionOk="0" fill="none" h="5574" w="1920">
                  <a:moveTo>
                    <a:pt x="0" y="1"/>
                  </a:moveTo>
                  <a:lnTo>
                    <a:pt x="619" y="5574"/>
                  </a:ln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1672" y="703"/>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2312450" y="2545800"/>
              <a:ext cx="693575" cy="473750"/>
            </a:xfrm>
            <a:custGeom>
              <a:rect b="b" l="l" r="r" t="t"/>
              <a:pathLst>
                <a:path extrusionOk="0" h="18950" w="27743">
                  <a:moveTo>
                    <a:pt x="3097" y="1"/>
                  </a:moveTo>
                  <a:lnTo>
                    <a:pt x="2622" y="42"/>
                  </a:lnTo>
                  <a:lnTo>
                    <a:pt x="2189" y="83"/>
                  </a:lnTo>
                  <a:lnTo>
                    <a:pt x="1817" y="125"/>
                  </a:lnTo>
                  <a:lnTo>
                    <a:pt x="1487" y="186"/>
                  </a:lnTo>
                  <a:lnTo>
                    <a:pt x="1198" y="269"/>
                  </a:lnTo>
                  <a:lnTo>
                    <a:pt x="929" y="331"/>
                  </a:lnTo>
                  <a:lnTo>
                    <a:pt x="723" y="414"/>
                  </a:lnTo>
                  <a:lnTo>
                    <a:pt x="372" y="558"/>
                  </a:lnTo>
                  <a:lnTo>
                    <a:pt x="145" y="702"/>
                  </a:lnTo>
                  <a:lnTo>
                    <a:pt x="21" y="785"/>
                  </a:lnTo>
                  <a:lnTo>
                    <a:pt x="1" y="826"/>
                  </a:lnTo>
                  <a:lnTo>
                    <a:pt x="12943" y="18949"/>
                  </a:lnTo>
                  <a:lnTo>
                    <a:pt x="26359" y="13252"/>
                  </a:lnTo>
                  <a:lnTo>
                    <a:pt x="26752" y="13025"/>
                  </a:lnTo>
                  <a:lnTo>
                    <a:pt x="27103" y="12778"/>
                  </a:lnTo>
                  <a:lnTo>
                    <a:pt x="27433" y="12509"/>
                  </a:lnTo>
                  <a:lnTo>
                    <a:pt x="27742" y="12241"/>
                  </a:lnTo>
                  <a:lnTo>
                    <a:pt x="27123" y="6668"/>
                  </a:lnTo>
                  <a:lnTo>
                    <a:pt x="25658" y="6069"/>
                  </a:lnTo>
                  <a:lnTo>
                    <a:pt x="23862" y="5367"/>
                  </a:lnTo>
                  <a:lnTo>
                    <a:pt x="21798" y="4583"/>
                  </a:lnTo>
                  <a:lnTo>
                    <a:pt x="19527" y="3757"/>
                  </a:lnTo>
                  <a:lnTo>
                    <a:pt x="18351" y="3345"/>
                  </a:lnTo>
                  <a:lnTo>
                    <a:pt x="17133" y="2932"/>
                  </a:lnTo>
                  <a:lnTo>
                    <a:pt x="15894" y="2540"/>
                  </a:lnTo>
                  <a:lnTo>
                    <a:pt x="14656" y="2147"/>
                  </a:lnTo>
                  <a:lnTo>
                    <a:pt x="13417" y="1776"/>
                  </a:lnTo>
                  <a:lnTo>
                    <a:pt x="12200" y="1425"/>
                  </a:lnTo>
                  <a:lnTo>
                    <a:pt x="10982" y="1115"/>
                  </a:lnTo>
                  <a:lnTo>
                    <a:pt x="9805" y="826"/>
                  </a:lnTo>
                  <a:lnTo>
                    <a:pt x="9785" y="826"/>
                  </a:lnTo>
                  <a:lnTo>
                    <a:pt x="8402" y="537"/>
                  </a:lnTo>
                  <a:lnTo>
                    <a:pt x="7142" y="310"/>
                  </a:lnTo>
                  <a:lnTo>
                    <a:pt x="6007" y="145"/>
                  </a:lnTo>
                  <a:lnTo>
                    <a:pt x="4996" y="63"/>
                  </a:lnTo>
                  <a:lnTo>
                    <a:pt x="42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2263950" y="2548375"/>
              <a:ext cx="726075" cy="746725"/>
            </a:xfrm>
            <a:custGeom>
              <a:rect b="b" l="l" r="r" t="t"/>
              <a:pathLst>
                <a:path extrusionOk="0" h="29869" w="29043">
                  <a:moveTo>
                    <a:pt x="4459" y="1"/>
                  </a:move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21" y="8010"/>
                  </a:lnTo>
                  <a:lnTo>
                    <a:pt x="83" y="9000"/>
                  </a:lnTo>
                  <a:lnTo>
                    <a:pt x="289" y="11870"/>
                  </a:lnTo>
                  <a:lnTo>
                    <a:pt x="599" y="15502"/>
                  </a:lnTo>
                  <a:lnTo>
                    <a:pt x="950" y="19486"/>
                  </a:lnTo>
                  <a:lnTo>
                    <a:pt x="1610" y="26669"/>
                  </a:lnTo>
                  <a:lnTo>
                    <a:pt x="1899" y="29869"/>
                  </a:lnTo>
                  <a:lnTo>
                    <a:pt x="29043" y="13645"/>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2263950" y="2548375"/>
              <a:ext cx="726075" cy="746725"/>
            </a:xfrm>
            <a:custGeom>
              <a:rect b="b" l="l" r="r" t="t"/>
              <a:pathLst>
                <a:path extrusionOk="0" fill="none" h="29869" w="29043">
                  <a:moveTo>
                    <a:pt x="29043" y="13645"/>
                  </a:moveTo>
                  <a:lnTo>
                    <a:pt x="29043" y="13645"/>
                  </a:lnTo>
                  <a:lnTo>
                    <a:pt x="27412" y="12530"/>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lnTo>
                    <a:pt x="4913" y="1"/>
                  </a:lnTo>
                  <a:lnTo>
                    <a:pt x="4459" y="1"/>
                  </a:ln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0" y="7370"/>
                  </a:lnTo>
                  <a:lnTo>
                    <a:pt x="21" y="8010"/>
                  </a:lnTo>
                  <a:lnTo>
                    <a:pt x="83" y="9000"/>
                  </a:lnTo>
                  <a:lnTo>
                    <a:pt x="289" y="11870"/>
                  </a:lnTo>
                  <a:lnTo>
                    <a:pt x="599" y="15502"/>
                  </a:lnTo>
                  <a:lnTo>
                    <a:pt x="950" y="19486"/>
                  </a:lnTo>
                  <a:lnTo>
                    <a:pt x="1610" y="26669"/>
                  </a:lnTo>
                  <a:lnTo>
                    <a:pt x="1899" y="2986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3419350" y="2479225"/>
              <a:ext cx="855600" cy="601225"/>
            </a:xfrm>
            <a:custGeom>
              <a:rect b="b" l="l" r="r" t="t"/>
              <a:pathLst>
                <a:path extrusionOk="0" h="24049" w="34224">
                  <a:moveTo>
                    <a:pt x="20270" y="1"/>
                  </a:moveTo>
                  <a:lnTo>
                    <a:pt x="19878" y="22"/>
                  </a:lnTo>
                  <a:lnTo>
                    <a:pt x="19485" y="63"/>
                  </a:lnTo>
                  <a:lnTo>
                    <a:pt x="19114" y="145"/>
                  </a:lnTo>
                  <a:lnTo>
                    <a:pt x="18763" y="249"/>
                  </a:lnTo>
                  <a:lnTo>
                    <a:pt x="18391" y="352"/>
                  </a:lnTo>
                  <a:lnTo>
                    <a:pt x="18041" y="496"/>
                  </a:lnTo>
                  <a:lnTo>
                    <a:pt x="17710" y="661"/>
                  </a:lnTo>
                  <a:lnTo>
                    <a:pt x="17380" y="827"/>
                  </a:lnTo>
                  <a:lnTo>
                    <a:pt x="17050" y="992"/>
                  </a:lnTo>
                  <a:lnTo>
                    <a:pt x="16410" y="1384"/>
                  </a:lnTo>
                  <a:lnTo>
                    <a:pt x="15811" y="1776"/>
                  </a:lnTo>
                  <a:lnTo>
                    <a:pt x="15233" y="2210"/>
                  </a:lnTo>
                  <a:lnTo>
                    <a:pt x="14655" y="2643"/>
                  </a:lnTo>
                  <a:lnTo>
                    <a:pt x="14119" y="3097"/>
                  </a:lnTo>
                  <a:lnTo>
                    <a:pt x="13582" y="3551"/>
                  </a:lnTo>
                  <a:lnTo>
                    <a:pt x="13087" y="4026"/>
                  </a:lnTo>
                  <a:lnTo>
                    <a:pt x="12571" y="4501"/>
                  </a:lnTo>
                  <a:lnTo>
                    <a:pt x="11621" y="5450"/>
                  </a:lnTo>
                  <a:lnTo>
                    <a:pt x="10713" y="6400"/>
                  </a:lnTo>
                  <a:lnTo>
                    <a:pt x="9846" y="7349"/>
                  </a:lnTo>
                  <a:lnTo>
                    <a:pt x="9020" y="8278"/>
                  </a:lnTo>
                  <a:lnTo>
                    <a:pt x="8215" y="9207"/>
                  </a:lnTo>
                  <a:lnTo>
                    <a:pt x="7472" y="10115"/>
                  </a:lnTo>
                  <a:lnTo>
                    <a:pt x="6750" y="11003"/>
                  </a:lnTo>
                  <a:lnTo>
                    <a:pt x="6089" y="11870"/>
                  </a:lnTo>
                  <a:lnTo>
                    <a:pt x="4830" y="13500"/>
                  </a:lnTo>
                  <a:lnTo>
                    <a:pt x="3716" y="15007"/>
                  </a:lnTo>
                  <a:lnTo>
                    <a:pt x="2745" y="16369"/>
                  </a:lnTo>
                  <a:lnTo>
                    <a:pt x="1920" y="17567"/>
                  </a:lnTo>
                  <a:lnTo>
                    <a:pt x="1239" y="18578"/>
                  </a:lnTo>
                  <a:lnTo>
                    <a:pt x="310" y="19982"/>
                  </a:lnTo>
                  <a:lnTo>
                    <a:pt x="83" y="20353"/>
                  </a:lnTo>
                  <a:lnTo>
                    <a:pt x="0" y="20498"/>
                  </a:lnTo>
                  <a:lnTo>
                    <a:pt x="103" y="20374"/>
                  </a:lnTo>
                  <a:lnTo>
                    <a:pt x="351" y="20023"/>
                  </a:lnTo>
                  <a:lnTo>
                    <a:pt x="1321" y="18619"/>
                  </a:lnTo>
                  <a:lnTo>
                    <a:pt x="2023" y="17629"/>
                  </a:lnTo>
                  <a:lnTo>
                    <a:pt x="2869" y="16452"/>
                  </a:lnTo>
                  <a:lnTo>
                    <a:pt x="3839" y="15110"/>
                  </a:lnTo>
                  <a:lnTo>
                    <a:pt x="4975" y="13604"/>
                  </a:lnTo>
                  <a:lnTo>
                    <a:pt x="6234" y="11994"/>
                  </a:lnTo>
                  <a:lnTo>
                    <a:pt x="6915" y="11127"/>
                  </a:lnTo>
                  <a:lnTo>
                    <a:pt x="7637" y="10260"/>
                  </a:lnTo>
                  <a:lnTo>
                    <a:pt x="8380" y="9351"/>
                  </a:lnTo>
                  <a:lnTo>
                    <a:pt x="9185" y="8423"/>
                  </a:lnTo>
                  <a:lnTo>
                    <a:pt x="10011" y="7494"/>
                  </a:lnTo>
                  <a:lnTo>
                    <a:pt x="10878" y="6565"/>
                  </a:lnTo>
                  <a:lnTo>
                    <a:pt x="11786" y="5615"/>
                  </a:lnTo>
                  <a:lnTo>
                    <a:pt x="12736" y="4666"/>
                  </a:lnTo>
                  <a:lnTo>
                    <a:pt x="13231" y="4191"/>
                  </a:lnTo>
                  <a:lnTo>
                    <a:pt x="13747" y="3737"/>
                  </a:lnTo>
                  <a:lnTo>
                    <a:pt x="14284" y="3283"/>
                  </a:lnTo>
                  <a:lnTo>
                    <a:pt x="14820" y="2829"/>
                  </a:lnTo>
                  <a:lnTo>
                    <a:pt x="15378" y="2395"/>
                  </a:lnTo>
                  <a:lnTo>
                    <a:pt x="15956" y="1983"/>
                  </a:lnTo>
                  <a:lnTo>
                    <a:pt x="16554" y="1590"/>
                  </a:lnTo>
                  <a:lnTo>
                    <a:pt x="17174" y="1219"/>
                  </a:lnTo>
                  <a:lnTo>
                    <a:pt x="17813" y="889"/>
                  </a:lnTo>
                  <a:lnTo>
                    <a:pt x="18144" y="723"/>
                  </a:lnTo>
                  <a:lnTo>
                    <a:pt x="18474" y="600"/>
                  </a:lnTo>
                  <a:lnTo>
                    <a:pt x="18825" y="476"/>
                  </a:lnTo>
                  <a:lnTo>
                    <a:pt x="19176" y="373"/>
                  </a:lnTo>
                  <a:lnTo>
                    <a:pt x="19527" y="311"/>
                  </a:lnTo>
                  <a:lnTo>
                    <a:pt x="19898" y="269"/>
                  </a:lnTo>
                  <a:lnTo>
                    <a:pt x="20084" y="249"/>
                  </a:lnTo>
                  <a:lnTo>
                    <a:pt x="20270" y="249"/>
                  </a:lnTo>
                  <a:lnTo>
                    <a:pt x="20621" y="290"/>
                  </a:lnTo>
                  <a:lnTo>
                    <a:pt x="20972" y="352"/>
                  </a:lnTo>
                  <a:lnTo>
                    <a:pt x="21302" y="476"/>
                  </a:lnTo>
                  <a:lnTo>
                    <a:pt x="21632" y="600"/>
                  </a:lnTo>
                  <a:lnTo>
                    <a:pt x="21962" y="785"/>
                  </a:lnTo>
                  <a:lnTo>
                    <a:pt x="22251" y="971"/>
                  </a:lnTo>
                  <a:lnTo>
                    <a:pt x="22561" y="1178"/>
                  </a:lnTo>
                  <a:lnTo>
                    <a:pt x="22850" y="1384"/>
                  </a:lnTo>
                  <a:lnTo>
                    <a:pt x="23118" y="1611"/>
                  </a:lnTo>
                  <a:lnTo>
                    <a:pt x="23387" y="1859"/>
                  </a:lnTo>
                  <a:lnTo>
                    <a:pt x="23634" y="2106"/>
                  </a:lnTo>
                  <a:lnTo>
                    <a:pt x="24130" y="2622"/>
                  </a:lnTo>
                  <a:lnTo>
                    <a:pt x="24584" y="3159"/>
                  </a:lnTo>
                  <a:lnTo>
                    <a:pt x="25017" y="3716"/>
                  </a:lnTo>
                  <a:lnTo>
                    <a:pt x="25430" y="4274"/>
                  </a:lnTo>
                  <a:lnTo>
                    <a:pt x="25822" y="4831"/>
                  </a:lnTo>
                  <a:lnTo>
                    <a:pt x="26194" y="5409"/>
                  </a:lnTo>
                  <a:lnTo>
                    <a:pt x="26545" y="5966"/>
                  </a:lnTo>
                  <a:lnTo>
                    <a:pt x="26896" y="6544"/>
                  </a:lnTo>
                  <a:lnTo>
                    <a:pt x="27536" y="7680"/>
                  </a:lnTo>
                  <a:lnTo>
                    <a:pt x="28134" y="8815"/>
                  </a:lnTo>
                  <a:lnTo>
                    <a:pt x="28691" y="9929"/>
                  </a:lnTo>
                  <a:lnTo>
                    <a:pt x="29228" y="11023"/>
                  </a:lnTo>
                  <a:lnTo>
                    <a:pt x="29703" y="12097"/>
                  </a:lnTo>
                  <a:lnTo>
                    <a:pt x="30157" y="13129"/>
                  </a:lnTo>
                  <a:lnTo>
                    <a:pt x="30590" y="14140"/>
                  </a:lnTo>
                  <a:lnTo>
                    <a:pt x="31375" y="16060"/>
                  </a:lnTo>
                  <a:lnTo>
                    <a:pt x="32035" y="17794"/>
                  </a:lnTo>
                  <a:lnTo>
                    <a:pt x="32613" y="19362"/>
                  </a:lnTo>
                  <a:lnTo>
                    <a:pt x="33109" y="20725"/>
                  </a:lnTo>
                  <a:lnTo>
                    <a:pt x="33501" y="21881"/>
                  </a:lnTo>
                  <a:lnTo>
                    <a:pt x="34037" y="23491"/>
                  </a:lnTo>
                  <a:lnTo>
                    <a:pt x="34182" y="23904"/>
                  </a:lnTo>
                  <a:lnTo>
                    <a:pt x="34223" y="24048"/>
                  </a:lnTo>
                  <a:lnTo>
                    <a:pt x="34203" y="23883"/>
                  </a:lnTo>
                  <a:lnTo>
                    <a:pt x="34079" y="23470"/>
                  </a:lnTo>
                  <a:lnTo>
                    <a:pt x="33872" y="22789"/>
                  </a:lnTo>
                  <a:lnTo>
                    <a:pt x="33583" y="21860"/>
                  </a:lnTo>
                  <a:lnTo>
                    <a:pt x="33212" y="20684"/>
                  </a:lnTo>
                  <a:lnTo>
                    <a:pt x="32737" y="19321"/>
                  </a:lnTo>
                  <a:lnTo>
                    <a:pt x="32180" y="17732"/>
                  </a:lnTo>
                  <a:lnTo>
                    <a:pt x="31519" y="15977"/>
                  </a:lnTo>
                  <a:lnTo>
                    <a:pt x="30776" y="14078"/>
                  </a:lnTo>
                  <a:lnTo>
                    <a:pt x="30343" y="13067"/>
                  </a:lnTo>
                  <a:lnTo>
                    <a:pt x="29909" y="12014"/>
                  </a:lnTo>
                  <a:lnTo>
                    <a:pt x="29414" y="10941"/>
                  </a:lnTo>
                  <a:lnTo>
                    <a:pt x="28898" y="9847"/>
                  </a:lnTo>
                  <a:lnTo>
                    <a:pt x="28341" y="8712"/>
                  </a:lnTo>
                  <a:lnTo>
                    <a:pt x="27742" y="7576"/>
                  </a:lnTo>
                  <a:lnTo>
                    <a:pt x="27102" y="6420"/>
                  </a:lnTo>
                  <a:lnTo>
                    <a:pt x="26751" y="5842"/>
                  </a:lnTo>
                  <a:lnTo>
                    <a:pt x="26400" y="5264"/>
                  </a:lnTo>
                  <a:lnTo>
                    <a:pt x="26029" y="4687"/>
                  </a:lnTo>
                  <a:lnTo>
                    <a:pt x="25637" y="4129"/>
                  </a:lnTo>
                  <a:lnTo>
                    <a:pt x="25203" y="3551"/>
                  </a:lnTo>
                  <a:lnTo>
                    <a:pt x="24770" y="2994"/>
                  </a:lnTo>
                  <a:lnTo>
                    <a:pt x="24315" y="2457"/>
                  </a:lnTo>
                  <a:lnTo>
                    <a:pt x="23820" y="1921"/>
                  </a:lnTo>
                  <a:lnTo>
                    <a:pt x="23552" y="1673"/>
                  </a:lnTo>
                  <a:lnTo>
                    <a:pt x="23283" y="1425"/>
                  </a:lnTo>
                  <a:lnTo>
                    <a:pt x="22994" y="1198"/>
                  </a:lnTo>
                  <a:lnTo>
                    <a:pt x="22705" y="971"/>
                  </a:lnTo>
                  <a:lnTo>
                    <a:pt x="22396" y="765"/>
                  </a:lnTo>
                  <a:lnTo>
                    <a:pt x="22066" y="558"/>
                  </a:lnTo>
                  <a:lnTo>
                    <a:pt x="21735" y="393"/>
                  </a:lnTo>
                  <a:lnTo>
                    <a:pt x="21405" y="228"/>
                  </a:lnTo>
                  <a:lnTo>
                    <a:pt x="21219" y="166"/>
                  </a:lnTo>
                  <a:lnTo>
                    <a:pt x="21034" y="104"/>
                  </a:lnTo>
                  <a:lnTo>
                    <a:pt x="20641" y="42"/>
                  </a:lnTo>
                  <a:lnTo>
                    <a:pt x="20270"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493650" y="2250625"/>
              <a:ext cx="1159550" cy="142975"/>
            </a:xfrm>
            <a:custGeom>
              <a:rect b="b" l="l" r="r" t="t"/>
              <a:pathLst>
                <a:path extrusionOk="0" h="5719" w="46382">
                  <a:moveTo>
                    <a:pt x="39694" y="1"/>
                  </a:moveTo>
                  <a:lnTo>
                    <a:pt x="39797" y="104"/>
                  </a:lnTo>
                  <a:lnTo>
                    <a:pt x="40106" y="393"/>
                  </a:lnTo>
                  <a:lnTo>
                    <a:pt x="41365" y="1487"/>
                  </a:lnTo>
                  <a:lnTo>
                    <a:pt x="45660" y="5240"/>
                  </a:lnTo>
                  <a:lnTo>
                    <a:pt x="45660" y="5240"/>
                  </a:lnTo>
                  <a:lnTo>
                    <a:pt x="45102" y="5079"/>
                  </a:lnTo>
                  <a:lnTo>
                    <a:pt x="44131" y="4810"/>
                  </a:lnTo>
                  <a:lnTo>
                    <a:pt x="43120" y="4563"/>
                  </a:lnTo>
                  <a:lnTo>
                    <a:pt x="42067" y="4315"/>
                  </a:lnTo>
                  <a:lnTo>
                    <a:pt x="40973" y="4067"/>
                  </a:lnTo>
                  <a:lnTo>
                    <a:pt x="39838" y="3840"/>
                  </a:lnTo>
                  <a:lnTo>
                    <a:pt x="38682" y="3613"/>
                  </a:lnTo>
                  <a:lnTo>
                    <a:pt x="37464" y="3427"/>
                  </a:lnTo>
                  <a:lnTo>
                    <a:pt x="36226" y="3242"/>
                  </a:lnTo>
                  <a:lnTo>
                    <a:pt x="34967" y="3076"/>
                  </a:lnTo>
                  <a:lnTo>
                    <a:pt x="33666" y="2911"/>
                  </a:lnTo>
                  <a:lnTo>
                    <a:pt x="32325" y="2787"/>
                  </a:lnTo>
                  <a:lnTo>
                    <a:pt x="30983" y="2684"/>
                  </a:lnTo>
                  <a:lnTo>
                    <a:pt x="29600" y="2602"/>
                  </a:lnTo>
                  <a:lnTo>
                    <a:pt x="28196" y="2560"/>
                  </a:lnTo>
                  <a:lnTo>
                    <a:pt x="26772" y="2519"/>
                  </a:lnTo>
                  <a:lnTo>
                    <a:pt x="25100" y="2519"/>
                  </a:lnTo>
                  <a:lnTo>
                    <a:pt x="23449" y="2560"/>
                  </a:lnTo>
                  <a:lnTo>
                    <a:pt x="21818" y="2643"/>
                  </a:lnTo>
                  <a:lnTo>
                    <a:pt x="20229" y="2746"/>
                  </a:lnTo>
                  <a:lnTo>
                    <a:pt x="18681" y="2891"/>
                  </a:lnTo>
                  <a:lnTo>
                    <a:pt x="17174" y="3056"/>
                  </a:lnTo>
                  <a:lnTo>
                    <a:pt x="15708" y="3242"/>
                  </a:lnTo>
                  <a:lnTo>
                    <a:pt x="14284" y="3448"/>
                  </a:lnTo>
                  <a:lnTo>
                    <a:pt x="12922" y="3675"/>
                  </a:lnTo>
                  <a:lnTo>
                    <a:pt x="11601" y="3923"/>
                  </a:lnTo>
                  <a:lnTo>
                    <a:pt x="10342" y="4191"/>
                  </a:lnTo>
                  <a:lnTo>
                    <a:pt x="9144" y="4459"/>
                  </a:lnTo>
                  <a:lnTo>
                    <a:pt x="8009" y="4728"/>
                  </a:lnTo>
                  <a:lnTo>
                    <a:pt x="6936" y="5017"/>
                  </a:lnTo>
                  <a:lnTo>
                    <a:pt x="5945" y="5285"/>
                  </a:lnTo>
                  <a:lnTo>
                    <a:pt x="5037" y="5542"/>
                  </a:lnTo>
                  <a:lnTo>
                    <a:pt x="5037" y="5542"/>
                  </a:lnTo>
                  <a:lnTo>
                    <a:pt x="1342" y="3469"/>
                  </a:lnTo>
                  <a:lnTo>
                    <a:pt x="351" y="2911"/>
                  </a:lnTo>
                  <a:lnTo>
                    <a:pt x="104" y="2787"/>
                  </a:lnTo>
                  <a:lnTo>
                    <a:pt x="0" y="2746"/>
                  </a:lnTo>
                  <a:lnTo>
                    <a:pt x="83" y="2808"/>
                  </a:lnTo>
                  <a:lnTo>
                    <a:pt x="331" y="2953"/>
                  </a:lnTo>
                  <a:lnTo>
                    <a:pt x="1301" y="3531"/>
                  </a:lnTo>
                  <a:lnTo>
                    <a:pt x="4975" y="5698"/>
                  </a:lnTo>
                  <a:lnTo>
                    <a:pt x="5016" y="5719"/>
                  </a:lnTo>
                  <a:lnTo>
                    <a:pt x="5037" y="5698"/>
                  </a:lnTo>
                  <a:lnTo>
                    <a:pt x="5986" y="5430"/>
                  </a:lnTo>
                  <a:lnTo>
                    <a:pt x="6977" y="5182"/>
                  </a:lnTo>
                  <a:lnTo>
                    <a:pt x="8051" y="4914"/>
                  </a:lnTo>
                  <a:lnTo>
                    <a:pt x="9186" y="4645"/>
                  </a:lnTo>
                  <a:lnTo>
                    <a:pt x="10383" y="4377"/>
                  </a:lnTo>
                  <a:lnTo>
                    <a:pt x="11642" y="4129"/>
                  </a:lnTo>
                  <a:lnTo>
                    <a:pt x="12963" y="3902"/>
                  </a:lnTo>
                  <a:lnTo>
                    <a:pt x="14325" y="3675"/>
                  </a:lnTo>
                  <a:lnTo>
                    <a:pt x="15729" y="3469"/>
                  </a:lnTo>
                  <a:lnTo>
                    <a:pt x="17195" y="3283"/>
                  </a:lnTo>
                  <a:lnTo>
                    <a:pt x="18701" y="3118"/>
                  </a:lnTo>
                  <a:lnTo>
                    <a:pt x="20249" y="2973"/>
                  </a:lnTo>
                  <a:lnTo>
                    <a:pt x="21839" y="2870"/>
                  </a:lnTo>
                  <a:lnTo>
                    <a:pt x="23449" y="2808"/>
                  </a:lnTo>
                  <a:lnTo>
                    <a:pt x="25100" y="2767"/>
                  </a:lnTo>
                  <a:lnTo>
                    <a:pt x="26772" y="2767"/>
                  </a:lnTo>
                  <a:lnTo>
                    <a:pt x="28196" y="2808"/>
                  </a:lnTo>
                  <a:lnTo>
                    <a:pt x="29579" y="2849"/>
                  </a:lnTo>
                  <a:lnTo>
                    <a:pt x="30962" y="2932"/>
                  </a:lnTo>
                  <a:lnTo>
                    <a:pt x="32304" y="3035"/>
                  </a:lnTo>
                  <a:lnTo>
                    <a:pt x="33625" y="3159"/>
                  </a:lnTo>
                  <a:lnTo>
                    <a:pt x="34925" y="3303"/>
                  </a:lnTo>
                  <a:lnTo>
                    <a:pt x="36205" y="3469"/>
                  </a:lnTo>
                  <a:lnTo>
                    <a:pt x="37423" y="3654"/>
                  </a:lnTo>
                  <a:lnTo>
                    <a:pt x="38641" y="3840"/>
                  </a:lnTo>
                  <a:lnTo>
                    <a:pt x="39797" y="4047"/>
                  </a:lnTo>
                  <a:lnTo>
                    <a:pt x="40932" y="4274"/>
                  </a:lnTo>
                  <a:lnTo>
                    <a:pt x="42026" y="4521"/>
                  </a:lnTo>
                  <a:lnTo>
                    <a:pt x="43079" y="4748"/>
                  </a:lnTo>
                  <a:lnTo>
                    <a:pt x="44090" y="4996"/>
                  </a:lnTo>
                  <a:lnTo>
                    <a:pt x="45060" y="5264"/>
                  </a:lnTo>
                  <a:lnTo>
                    <a:pt x="45989" y="5512"/>
                  </a:lnTo>
                  <a:lnTo>
                    <a:pt x="46381" y="5615"/>
                  </a:lnTo>
                  <a:lnTo>
                    <a:pt x="46072" y="5368"/>
                  </a:lnTo>
                  <a:lnTo>
                    <a:pt x="41427" y="1404"/>
                  </a:lnTo>
                  <a:lnTo>
                    <a:pt x="40148" y="352"/>
                  </a:lnTo>
                  <a:lnTo>
                    <a:pt x="39817" y="83"/>
                  </a:lnTo>
                  <a:lnTo>
                    <a:pt x="3969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3533375" y="3749700"/>
              <a:ext cx="278700" cy="124400"/>
            </a:xfrm>
            <a:custGeom>
              <a:rect b="b" l="l" r="r" t="t"/>
              <a:pathLst>
                <a:path extrusionOk="0" h="4976" w="11148">
                  <a:moveTo>
                    <a:pt x="5553" y="1"/>
                  </a:moveTo>
                  <a:lnTo>
                    <a:pt x="4934" y="21"/>
                  </a:lnTo>
                  <a:lnTo>
                    <a:pt x="4335" y="83"/>
                  </a:lnTo>
                  <a:lnTo>
                    <a:pt x="3778" y="166"/>
                  </a:lnTo>
                  <a:lnTo>
                    <a:pt x="3221" y="290"/>
                  </a:lnTo>
                  <a:lnTo>
                    <a:pt x="2725" y="455"/>
                  </a:lnTo>
                  <a:lnTo>
                    <a:pt x="2251" y="620"/>
                  </a:lnTo>
                  <a:lnTo>
                    <a:pt x="1797" y="806"/>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2230" y="4624"/>
                  </a:lnTo>
                  <a:lnTo>
                    <a:pt x="2622" y="4707"/>
                  </a:lnTo>
                  <a:lnTo>
                    <a:pt x="3056" y="4790"/>
                  </a:lnTo>
                  <a:lnTo>
                    <a:pt x="3489" y="4872"/>
                  </a:lnTo>
                  <a:lnTo>
                    <a:pt x="3943" y="4913"/>
                  </a:lnTo>
                  <a:lnTo>
                    <a:pt x="4418" y="4955"/>
                  </a:lnTo>
                  <a:lnTo>
                    <a:pt x="4893" y="4975"/>
                  </a:lnTo>
                  <a:lnTo>
                    <a:pt x="6131" y="4975"/>
                  </a:lnTo>
                  <a:lnTo>
                    <a:pt x="6647" y="4934"/>
                  </a:lnTo>
                  <a:lnTo>
                    <a:pt x="7143" y="4893"/>
                  </a:lnTo>
                  <a:lnTo>
                    <a:pt x="7617" y="4831"/>
                  </a:lnTo>
                  <a:lnTo>
                    <a:pt x="8092" y="4748"/>
                  </a:lnTo>
                  <a:lnTo>
                    <a:pt x="8526" y="4666"/>
                  </a:lnTo>
                  <a:lnTo>
                    <a:pt x="8938" y="4562"/>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310" y="723"/>
                  </a:lnTo>
                  <a:lnTo>
                    <a:pt x="8877" y="558"/>
                  </a:lnTo>
                  <a:lnTo>
                    <a:pt x="8422" y="393"/>
                  </a:lnTo>
                  <a:lnTo>
                    <a:pt x="7927" y="248"/>
                  </a:lnTo>
                  <a:lnTo>
                    <a:pt x="7390" y="145"/>
                  </a:lnTo>
                  <a:lnTo>
                    <a:pt x="6833" y="63"/>
                  </a:lnTo>
                  <a:lnTo>
                    <a:pt x="6255" y="21"/>
                  </a:lnTo>
                  <a:lnTo>
                    <a:pt x="5657" y="1"/>
                  </a:lnTo>
                  <a:close/>
                </a:path>
              </a:pathLst>
            </a:custGeom>
            <a:solidFill>
              <a:srgbClr val="FFFFFF">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3533375" y="3749700"/>
              <a:ext cx="278700" cy="124400"/>
            </a:xfrm>
            <a:custGeom>
              <a:rect b="b" l="l" r="r" t="t"/>
              <a:pathLst>
                <a:path extrusionOk="0" fill="none" h="4976" w="11148">
                  <a:moveTo>
                    <a:pt x="5657" y="1"/>
                  </a:moveTo>
                  <a:lnTo>
                    <a:pt x="5657" y="1"/>
                  </a:lnTo>
                  <a:lnTo>
                    <a:pt x="5553" y="1"/>
                  </a:lnTo>
                  <a:lnTo>
                    <a:pt x="5553" y="1"/>
                  </a:lnTo>
                  <a:lnTo>
                    <a:pt x="4934" y="21"/>
                  </a:lnTo>
                  <a:lnTo>
                    <a:pt x="4335" y="83"/>
                  </a:lnTo>
                  <a:lnTo>
                    <a:pt x="3778" y="166"/>
                  </a:lnTo>
                  <a:lnTo>
                    <a:pt x="3221" y="290"/>
                  </a:lnTo>
                  <a:lnTo>
                    <a:pt x="2725" y="455"/>
                  </a:lnTo>
                  <a:lnTo>
                    <a:pt x="2251" y="620"/>
                  </a:lnTo>
                  <a:lnTo>
                    <a:pt x="1797" y="806"/>
                  </a:lnTo>
                  <a:lnTo>
                    <a:pt x="1404" y="1012"/>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1859" y="4521"/>
                  </a:lnTo>
                  <a:lnTo>
                    <a:pt x="2230" y="4624"/>
                  </a:lnTo>
                  <a:lnTo>
                    <a:pt x="2622" y="4707"/>
                  </a:lnTo>
                  <a:lnTo>
                    <a:pt x="3056" y="4790"/>
                  </a:lnTo>
                  <a:lnTo>
                    <a:pt x="3489" y="4872"/>
                  </a:lnTo>
                  <a:lnTo>
                    <a:pt x="3943" y="4913"/>
                  </a:lnTo>
                  <a:lnTo>
                    <a:pt x="4418" y="4955"/>
                  </a:lnTo>
                  <a:lnTo>
                    <a:pt x="4893" y="4975"/>
                  </a:lnTo>
                  <a:lnTo>
                    <a:pt x="5388" y="4975"/>
                  </a:lnTo>
                  <a:lnTo>
                    <a:pt x="5388" y="4975"/>
                  </a:lnTo>
                  <a:lnTo>
                    <a:pt x="5595" y="4975"/>
                  </a:lnTo>
                  <a:lnTo>
                    <a:pt x="5595" y="4975"/>
                  </a:lnTo>
                  <a:lnTo>
                    <a:pt x="6131" y="4975"/>
                  </a:lnTo>
                  <a:lnTo>
                    <a:pt x="6647" y="4934"/>
                  </a:lnTo>
                  <a:lnTo>
                    <a:pt x="7143" y="4893"/>
                  </a:lnTo>
                  <a:lnTo>
                    <a:pt x="7617" y="4831"/>
                  </a:lnTo>
                  <a:lnTo>
                    <a:pt x="8092" y="4748"/>
                  </a:lnTo>
                  <a:lnTo>
                    <a:pt x="8526" y="4666"/>
                  </a:lnTo>
                  <a:lnTo>
                    <a:pt x="8938" y="4562"/>
                  </a:lnTo>
                  <a:lnTo>
                    <a:pt x="9331" y="4439"/>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702" y="930"/>
                  </a:lnTo>
                  <a:lnTo>
                    <a:pt x="9310" y="723"/>
                  </a:lnTo>
                  <a:lnTo>
                    <a:pt x="8877" y="558"/>
                  </a:lnTo>
                  <a:lnTo>
                    <a:pt x="8422" y="393"/>
                  </a:lnTo>
                  <a:lnTo>
                    <a:pt x="7927" y="248"/>
                  </a:lnTo>
                  <a:lnTo>
                    <a:pt x="7390" y="145"/>
                  </a:lnTo>
                  <a:lnTo>
                    <a:pt x="6833" y="63"/>
                  </a:lnTo>
                  <a:lnTo>
                    <a:pt x="6255" y="21"/>
                  </a:lnTo>
                  <a:lnTo>
                    <a:pt x="565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2097775" y="3784275"/>
              <a:ext cx="930950" cy="777700"/>
            </a:xfrm>
            <a:custGeom>
              <a:rect b="b" l="l" r="r" t="t"/>
              <a:pathLst>
                <a:path extrusionOk="0" h="31108" w="37238">
                  <a:moveTo>
                    <a:pt x="23305" y="1"/>
                  </a:moveTo>
                  <a:lnTo>
                    <a:pt x="22665" y="21"/>
                  </a:lnTo>
                  <a:lnTo>
                    <a:pt x="22025" y="63"/>
                  </a:lnTo>
                  <a:lnTo>
                    <a:pt x="21365" y="125"/>
                  </a:lnTo>
                  <a:lnTo>
                    <a:pt x="20704" y="186"/>
                  </a:lnTo>
                  <a:lnTo>
                    <a:pt x="20023" y="269"/>
                  </a:lnTo>
                  <a:lnTo>
                    <a:pt x="19362" y="352"/>
                  </a:lnTo>
                  <a:lnTo>
                    <a:pt x="18661" y="475"/>
                  </a:lnTo>
                  <a:lnTo>
                    <a:pt x="17979" y="599"/>
                  </a:lnTo>
                  <a:lnTo>
                    <a:pt x="17278" y="744"/>
                  </a:lnTo>
                  <a:lnTo>
                    <a:pt x="16596" y="909"/>
                  </a:lnTo>
                  <a:lnTo>
                    <a:pt x="15895" y="1095"/>
                  </a:lnTo>
                  <a:lnTo>
                    <a:pt x="15193" y="1301"/>
                  </a:lnTo>
                  <a:lnTo>
                    <a:pt x="14491" y="1549"/>
                  </a:lnTo>
                  <a:lnTo>
                    <a:pt x="13769" y="1796"/>
                  </a:lnTo>
                  <a:lnTo>
                    <a:pt x="13067" y="2065"/>
                  </a:lnTo>
                  <a:lnTo>
                    <a:pt x="12386" y="2354"/>
                  </a:lnTo>
                  <a:lnTo>
                    <a:pt x="11684" y="2684"/>
                  </a:lnTo>
                  <a:lnTo>
                    <a:pt x="10982" y="3014"/>
                  </a:lnTo>
                  <a:lnTo>
                    <a:pt x="10301" y="3386"/>
                  </a:lnTo>
                  <a:lnTo>
                    <a:pt x="9620" y="3778"/>
                  </a:lnTo>
                  <a:lnTo>
                    <a:pt x="8959" y="4191"/>
                  </a:lnTo>
                  <a:lnTo>
                    <a:pt x="8299" y="4645"/>
                  </a:lnTo>
                  <a:lnTo>
                    <a:pt x="7659" y="5099"/>
                  </a:lnTo>
                  <a:lnTo>
                    <a:pt x="7040" y="5594"/>
                  </a:lnTo>
                  <a:lnTo>
                    <a:pt x="6441" y="6090"/>
                  </a:lnTo>
                  <a:lnTo>
                    <a:pt x="5863" y="6627"/>
                  </a:lnTo>
                  <a:lnTo>
                    <a:pt x="5306" y="7163"/>
                  </a:lnTo>
                  <a:lnTo>
                    <a:pt x="4790" y="7721"/>
                  </a:lnTo>
                  <a:lnTo>
                    <a:pt x="4274" y="8298"/>
                  </a:lnTo>
                  <a:lnTo>
                    <a:pt x="3799" y="8897"/>
                  </a:lnTo>
                  <a:lnTo>
                    <a:pt x="3365" y="9496"/>
                  </a:lnTo>
                  <a:lnTo>
                    <a:pt x="2932" y="10094"/>
                  </a:lnTo>
                  <a:lnTo>
                    <a:pt x="2540" y="10714"/>
                  </a:lnTo>
                  <a:lnTo>
                    <a:pt x="2189" y="11353"/>
                  </a:lnTo>
                  <a:lnTo>
                    <a:pt x="1838" y="11973"/>
                  </a:lnTo>
                  <a:lnTo>
                    <a:pt x="1528" y="12613"/>
                  </a:lnTo>
                  <a:lnTo>
                    <a:pt x="1239" y="13273"/>
                  </a:lnTo>
                  <a:lnTo>
                    <a:pt x="992" y="13913"/>
                  </a:lnTo>
                  <a:lnTo>
                    <a:pt x="765" y="14553"/>
                  </a:lnTo>
                  <a:lnTo>
                    <a:pt x="579" y="15213"/>
                  </a:lnTo>
                  <a:lnTo>
                    <a:pt x="414" y="15853"/>
                  </a:lnTo>
                  <a:lnTo>
                    <a:pt x="290" y="16514"/>
                  </a:lnTo>
                  <a:lnTo>
                    <a:pt x="187" y="17154"/>
                  </a:lnTo>
                  <a:lnTo>
                    <a:pt x="104" y="17773"/>
                  </a:lnTo>
                  <a:lnTo>
                    <a:pt x="42" y="18413"/>
                  </a:lnTo>
                  <a:lnTo>
                    <a:pt x="1" y="19032"/>
                  </a:lnTo>
                  <a:lnTo>
                    <a:pt x="1" y="19631"/>
                  </a:lnTo>
                  <a:lnTo>
                    <a:pt x="1" y="20229"/>
                  </a:lnTo>
                  <a:lnTo>
                    <a:pt x="22" y="20807"/>
                  </a:lnTo>
                  <a:lnTo>
                    <a:pt x="63" y="21385"/>
                  </a:lnTo>
                  <a:lnTo>
                    <a:pt x="145" y="21942"/>
                  </a:lnTo>
                  <a:lnTo>
                    <a:pt x="207" y="22500"/>
                  </a:lnTo>
                  <a:lnTo>
                    <a:pt x="310" y="23036"/>
                  </a:lnTo>
                  <a:lnTo>
                    <a:pt x="414" y="23552"/>
                  </a:lnTo>
                  <a:lnTo>
                    <a:pt x="558" y="24048"/>
                  </a:lnTo>
                  <a:lnTo>
                    <a:pt x="682" y="24523"/>
                  </a:lnTo>
                  <a:lnTo>
                    <a:pt x="847" y="24997"/>
                  </a:lnTo>
                  <a:lnTo>
                    <a:pt x="1012" y="25431"/>
                  </a:lnTo>
                  <a:lnTo>
                    <a:pt x="1177" y="25864"/>
                  </a:lnTo>
                  <a:lnTo>
                    <a:pt x="1363" y="26277"/>
                  </a:lnTo>
                  <a:lnTo>
                    <a:pt x="1735" y="27061"/>
                  </a:lnTo>
                  <a:lnTo>
                    <a:pt x="2127" y="27743"/>
                  </a:lnTo>
                  <a:lnTo>
                    <a:pt x="2519" y="28362"/>
                  </a:lnTo>
                  <a:lnTo>
                    <a:pt x="2911" y="28919"/>
                  </a:lnTo>
                  <a:lnTo>
                    <a:pt x="3303" y="29394"/>
                  </a:lnTo>
                  <a:lnTo>
                    <a:pt x="3985" y="30178"/>
                  </a:lnTo>
                  <a:lnTo>
                    <a:pt x="4542" y="30694"/>
                  </a:lnTo>
                  <a:lnTo>
                    <a:pt x="4893" y="31004"/>
                  </a:lnTo>
                  <a:lnTo>
                    <a:pt x="5017" y="31107"/>
                  </a:lnTo>
                  <a:lnTo>
                    <a:pt x="4893" y="30983"/>
                  </a:lnTo>
                  <a:lnTo>
                    <a:pt x="4583" y="30653"/>
                  </a:lnTo>
                  <a:lnTo>
                    <a:pt x="4047" y="30116"/>
                  </a:lnTo>
                  <a:lnTo>
                    <a:pt x="3386" y="29353"/>
                  </a:lnTo>
                  <a:lnTo>
                    <a:pt x="3014" y="28857"/>
                  </a:lnTo>
                  <a:lnTo>
                    <a:pt x="2622" y="28300"/>
                  </a:lnTo>
                  <a:lnTo>
                    <a:pt x="2230" y="27681"/>
                  </a:lnTo>
                  <a:lnTo>
                    <a:pt x="1859" y="26999"/>
                  </a:lnTo>
                  <a:lnTo>
                    <a:pt x="1487" y="26215"/>
                  </a:lnTo>
                  <a:lnTo>
                    <a:pt x="1322" y="25802"/>
                  </a:lnTo>
                  <a:lnTo>
                    <a:pt x="1157" y="25389"/>
                  </a:lnTo>
                  <a:lnTo>
                    <a:pt x="992" y="24935"/>
                  </a:lnTo>
                  <a:lnTo>
                    <a:pt x="847" y="24481"/>
                  </a:lnTo>
                  <a:lnTo>
                    <a:pt x="723" y="24006"/>
                  </a:lnTo>
                  <a:lnTo>
                    <a:pt x="599" y="23511"/>
                  </a:lnTo>
                  <a:lnTo>
                    <a:pt x="496" y="22995"/>
                  </a:lnTo>
                  <a:lnTo>
                    <a:pt x="393" y="22479"/>
                  </a:lnTo>
                  <a:lnTo>
                    <a:pt x="331" y="21922"/>
                  </a:lnTo>
                  <a:lnTo>
                    <a:pt x="269" y="21364"/>
                  </a:lnTo>
                  <a:lnTo>
                    <a:pt x="228" y="20807"/>
                  </a:lnTo>
                  <a:lnTo>
                    <a:pt x="207" y="20229"/>
                  </a:lnTo>
                  <a:lnTo>
                    <a:pt x="187" y="19631"/>
                  </a:lnTo>
                  <a:lnTo>
                    <a:pt x="207" y="19032"/>
                  </a:lnTo>
                  <a:lnTo>
                    <a:pt x="249" y="18413"/>
                  </a:lnTo>
                  <a:lnTo>
                    <a:pt x="310" y="17793"/>
                  </a:lnTo>
                  <a:lnTo>
                    <a:pt x="393" y="17174"/>
                  </a:lnTo>
                  <a:lnTo>
                    <a:pt x="496" y="16555"/>
                  </a:lnTo>
                  <a:lnTo>
                    <a:pt x="641" y="15915"/>
                  </a:lnTo>
                  <a:lnTo>
                    <a:pt x="806" y="15275"/>
                  </a:lnTo>
                  <a:lnTo>
                    <a:pt x="992" y="14635"/>
                  </a:lnTo>
                  <a:lnTo>
                    <a:pt x="1198" y="13995"/>
                  </a:lnTo>
                  <a:lnTo>
                    <a:pt x="1466" y="13356"/>
                  </a:lnTo>
                  <a:lnTo>
                    <a:pt x="1735" y="12716"/>
                  </a:lnTo>
                  <a:lnTo>
                    <a:pt x="2044" y="12096"/>
                  </a:lnTo>
                  <a:lnTo>
                    <a:pt x="2395" y="11457"/>
                  </a:lnTo>
                  <a:lnTo>
                    <a:pt x="2746" y="10837"/>
                  </a:lnTo>
                  <a:lnTo>
                    <a:pt x="3138" y="10239"/>
                  </a:lnTo>
                  <a:lnTo>
                    <a:pt x="3551" y="9620"/>
                  </a:lnTo>
                  <a:lnTo>
                    <a:pt x="4005" y="9042"/>
                  </a:lnTo>
                  <a:lnTo>
                    <a:pt x="4459" y="8464"/>
                  </a:lnTo>
                  <a:lnTo>
                    <a:pt x="4955" y="7886"/>
                  </a:lnTo>
                  <a:lnTo>
                    <a:pt x="5491" y="7349"/>
                  </a:lnTo>
                  <a:lnTo>
                    <a:pt x="6028" y="6812"/>
                  </a:lnTo>
                  <a:lnTo>
                    <a:pt x="6585" y="6276"/>
                  </a:lnTo>
                  <a:lnTo>
                    <a:pt x="7184" y="5780"/>
                  </a:lnTo>
                  <a:lnTo>
                    <a:pt x="7803" y="5306"/>
                  </a:lnTo>
                  <a:lnTo>
                    <a:pt x="8443" y="4851"/>
                  </a:lnTo>
                  <a:lnTo>
                    <a:pt x="9083" y="4397"/>
                  </a:lnTo>
                  <a:lnTo>
                    <a:pt x="9744" y="3984"/>
                  </a:lnTo>
                  <a:lnTo>
                    <a:pt x="10425" y="3613"/>
                  </a:lnTo>
                  <a:lnTo>
                    <a:pt x="11106" y="3241"/>
                  </a:lnTo>
                  <a:lnTo>
                    <a:pt x="11787" y="2911"/>
                  </a:lnTo>
                  <a:lnTo>
                    <a:pt x="12468" y="2581"/>
                  </a:lnTo>
                  <a:lnTo>
                    <a:pt x="13170" y="2292"/>
                  </a:lnTo>
                  <a:lnTo>
                    <a:pt x="13872" y="2024"/>
                  </a:lnTo>
                  <a:lnTo>
                    <a:pt x="14553" y="1776"/>
                  </a:lnTo>
                  <a:lnTo>
                    <a:pt x="15255" y="1549"/>
                  </a:lnTo>
                  <a:lnTo>
                    <a:pt x="15957" y="1342"/>
                  </a:lnTo>
                  <a:lnTo>
                    <a:pt x="16658" y="1136"/>
                  </a:lnTo>
                  <a:lnTo>
                    <a:pt x="17340" y="971"/>
                  </a:lnTo>
                  <a:lnTo>
                    <a:pt x="18021" y="826"/>
                  </a:lnTo>
                  <a:lnTo>
                    <a:pt x="18702" y="703"/>
                  </a:lnTo>
                  <a:lnTo>
                    <a:pt x="19383" y="579"/>
                  </a:lnTo>
                  <a:lnTo>
                    <a:pt x="20064" y="475"/>
                  </a:lnTo>
                  <a:lnTo>
                    <a:pt x="20725" y="414"/>
                  </a:lnTo>
                  <a:lnTo>
                    <a:pt x="21385" y="331"/>
                  </a:lnTo>
                  <a:lnTo>
                    <a:pt x="22025" y="290"/>
                  </a:lnTo>
                  <a:lnTo>
                    <a:pt x="22686" y="248"/>
                  </a:lnTo>
                  <a:lnTo>
                    <a:pt x="23305" y="228"/>
                  </a:lnTo>
                  <a:lnTo>
                    <a:pt x="24543" y="207"/>
                  </a:lnTo>
                  <a:lnTo>
                    <a:pt x="25740" y="248"/>
                  </a:lnTo>
                  <a:lnTo>
                    <a:pt x="26896" y="331"/>
                  </a:lnTo>
                  <a:lnTo>
                    <a:pt x="27990" y="455"/>
                  </a:lnTo>
                  <a:lnTo>
                    <a:pt x="29043" y="620"/>
                  </a:lnTo>
                  <a:lnTo>
                    <a:pt x="30013" y="826"/>
                  </a:lnTo>
                  <a:lnTo>
                    <a:pt x="30942" y="1053"/>
                  </a:lnTo>
                  <a:lnTo>
                    <a:pt x="31830" y="1301"/>
                  </a:lnTo>
                  <a:lnTo>
                    <a:pt x="32635" y="1569"/>
                  </a:lnTo>
                  <a:lnTo>
                    <a:pt x="33357" y="1858"/>
                  </a:lnTo>
                  <a:lnTo>
                    <a:pt x="34038" y="2147"/>
                  </a:lnTo>
                  <a:lnTo>
                    <a:pt x="34658" y="2436"/>
                  </a:lnTo>
                  <a:lnTo>
                    <a:pt x="35194" y="2705"/>
                  </a:lnTo>
                  <a:lnTo>
                    <a:pt x="35669" y="2973"/>
                  </a:lnTo>
                  <a:lnTo>
                    <a:pt x="36082" y="3221"/>
                  </a:lnTo>
                  <a:lnTo>
                    <a:pt x="36701" y="3634"/>
                  </a:lnTo>
                  <a:lnTo>
                    <a:pt x="37093" y="3902"/>
                  </a:lnTo>
                  <a:lnTo>
                    <a:pt x="37238" y="3984"/>
                  </a:lnTo>
                  <a:lnTo>
                    <a:pt x="37114" y="3881"/>
                  </a:lnTo>
                  <a:lnTo>
                    <a:pt x="36742" y="3592"/>
                  </a:lnTo>
                  <a:lnTo>
                    <a:pt x="36123" y="3159"/>
                  </a:lnTo>
                  <a:lnTo>
                    <a:pt x="35710" y="2911"/>
                  </a:lnTo>
                  <a:lnTo>
                    <a:pt x="35235" y="2622"/>
                  </a:lnTo>
                  <a:lnTo>
                    <a:pt x="34699" y="2333"/>
                  </a:lnTo>
                  <a:lnTo>
                    <a:pt x="34100" y="2044"/>
                  </a:lnTo>
                  <a:lnTo>
                    <a:pt x="33419" y="1735"/>
                  </a:lnTo>
                  <a:lnTo>
                    <a:pt x="32676" y="1446"/>
                  </a:lnTo>
                  <a:lnTo>
                    <a:pt x="31871" y="1157"/>
                  </a:lnTo>
                  <a:lnTo>
                    <a:pt x="30983" y="909"/>
                  </a:lnTo>
                  <a:lnTo>
                    <a:pt x="30055" y="661"/>
                  </a:lnTo>
                  <a:lnTo>
                    <a:pt x="29064" y="455"/>
                  </a:lnTo>
                  <a:lnTo>
                    <a:pt x="28011" y="290"/>
                  </a:lnTo>
                  <a:lnTo>
                    <a:pt x="26896" y="145"/>
                  </a:lnTo>
                  <a:lnTo>
                    <a:pt x="25761" y="42"/>
                  </a:lnTo>
                  <a:lnTo>
                    <a:pt x="24543"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2417200" y="4084600"/>
              <a:ext cx="109425" cy="406675"/>
            </a:xfrm>
            <a:custGeom>
              <a:rect b="b" l="l" r="r" t="t"/>
              <a:pathLst>
                <a:path extrusionOk="0" h="16267" w="4377">
                  <a:moveTo>
                    <a:pt x="3943" y="1"/>
                  </a:moveTo>
                  <a:lnTo>
                    <a:pt x="3923" y="63"/>
                  </a:lnTo>
                  <a:lnTo>
                    <a:pt x="3923" y="207"/>
                  </a:lnTo>
                  <a:lnTo>
                    <a:pt x="3902" y="765"/>
                  </a:lnTo>
                  <a:lnTo>
                    <a:pt x="3902" y="1673"/>
                  </a:lnTo>
                  <a:lnTo>
                    <a:pt x="3902" y="2849"/>
                  </a:lnTo>
                  <a:lnTo>
                    <a:pt x="3943" y="4294"/>
                  </a:lnTo>
                  <a:lnTo>
                    <a:pt x="4005" y="5925"/>
                  </a:lnTo>
                  <a:lnTo>
                    <a:pt x="4067" y="7762"/>
                  </a:lnTo>
                  <a:lnTo>
                    <a:pt x="4129" y="9702"/>
                  </a:lnTo>
                  <a:lnTo>
                    <a:pt x="4150" y="11663"/>
                  </a:lnTo>
                  <a:lnTo>
                    <a:pt x="4129" y="12138"/>
                  </a:lnTo>
                  <a:lnTo>
                    <a:pt x="4129" y="12592"/>
                  </a:lnTo>
                  <a:lnTo>
                    <a:pt x="4088" y="13026"/>
                  </a:lnTo>
                  <a:lnTo>
                    <a:pt x="4026" y="13459"/>
                  </a:lnTo>
                  <a:lnTo>
                    <a:pt x="3943" y="13872"/>
                  </a:lnTo>
                  <a:lnTo>
                    <a:pt x="3819" y="14264"/>
                  </a:lnTo>
                  <a:lnTo>
                    <a:pt x="3654" y="14615"/>
                  </a:lnTo>
                  <a:lnTo>
                    <a:pt x="3469" y="14945"/>
                  </a:lnTo>
                  <a:lnTo>
                    <a:pt x="3241" y="15255"/>
                  </a:lnTo>
                  <a:lnTo>
                    <a:pt x="3014" y="15502"/>
                  </a:lnTo>
                  <a:lnTo>
                    <a:pt x="2746" y="15730"/>
                  </a:lnTo>
                  <a:lnTo>
                    <a:pt x="2622" y="15812"/>
                  </a:lnTo>
                  <a:lnTo>
                    <a:pt x="2478" y="15895"/>
                  </a:lnTo>
                  <a:lnTo>
                    <a:pt x="2189" y="16019"/>
                  </a:lnTo>
                  <a:lnTo>
                    <a:pt x="1900" y="16101"/>
                  </a:lnTo>
                  <a:lnTo>
                    <a:pt x="1631" y="16122"/>
                  </a:lnTo>
                  <a:lnTo>
                    <a:pt x="1384" y="16122"/>
                  </a:lnTo>
                  <a:lnTo>
                    <a:pt x="1136" y="16080"/>
                  </a:lnTo>
                  <a:lnTo>
                    <a:pt x="909" y="16039"/>
                  </a:lnTo>
                  <a:lnTo>
                    <a:pt x="723" y="15957"/>
                  </a:lnTo>
                  <a:lnTo>
                    <a:pt x="558" y="15874"/>
                  </a:lnTo>
                  <a:lnTo>
                    <a:pt x="414" y="15771"/>
                  </a:lnTo>
                  <a:lnTo>
                    <a:pt x="290" y="15688"/>
                  </a:lnTo>
                  <a:lnTo>
                    <a:pt x="125" y="15502"/>
                  </a:lnTo>
                  <a:lnTo>
                    <a:pt x="42" y="15399"/>
                  </a:lnTo>
                  <a:lnTo>
                    <a:pt x="1" y="15358"/>
                  </a:lnTo>
                  <a:lnTo>
                    <a:pt x="1" y="15358"/>
                  </a:lnTo>
                  <a:lnTo>
                    <a:pt x="21" y="15420"/>
                  </a:lnTo>
                  <a:lnTo>
                    <a:pt x="83" y="15544"/>
                  </a:lnTo>
                  <a:lnTo>
                    <a:pt x="166" y="15626"/>
                  </a:lnTo>
                  <a:lnTo>
                    <a:pt x="248" y="15730"/>
                  </a:lnTo>
                  <a:lnTo>
                    <a:pt x="352" y="15833"/>
                  </a:lnTo>
                  <a:lnTo>
                    <a:pt x="496" y="15957"/>
                  </a:lnTo>
                  <a:lnTo>
                    <a:pt x="661" y="16060"/>
                  </a:lnTo>
                  <a:lnTo>
                    <a:pt x="868" y="16142"/>
                  </a:lnTo>
                  <a:lnTo>
                    <a:pt x="1095" y="16204"/>
                  </a:lnTo>
                  <a:lnTo>
                    <a:pt x="1363" y="16266"/>
                  </a:lnTo>
                  <a:lnTo>
                    <a:pt x="1631" y="16266"/>
                  </a:lnTo>
                  <a:lnTo>
                    <a:pt x="1941" y="16246"/>
                  </a:lnTo>
                  <a:lnTo>
                    <a:pt x="2251" y="16184"/>
                  </a:lnTo>
                  <a:lnTo>
                    <a:pt x="2395" y="16122"/>
                  </a:lnTo>
                  <a:lnTo>
                    <a:pt x="2560" y="16060"/>
                  </a:lnTo>
                  <a:lnTo>
                    <a:pt x="2705" y="15977"/>
                  </a:lnTo>
                  <a:lnTo>
                    <a:pt x="2849" y="15874"/>
                  </a:lnTo>
                  <a:lnTo>
                    <a:pt x="3014" y="15771"/>
                  </a:lnTo>
                  <a:lnTo>
                    <a:pt x="3138" y="15647"/>
                  </a:lnTo>
                  <a:lnTo>
                    <a:pt x="3407" y="15379"/>
                  </a:lnTo>
                  <a:lnTo>
                    <a:pt x="3634" y="15069"/>
                  </a:lnTo>
                  <a:lnTo>
                    <a:pt x="3840" y="14718"/>
                  </a:lnTo>
                  <a:lnTo>
                    <a:pt x="4026" y="14326"/>
                  </a:lnTo>
                  <a:lnTo>
                    <a:pt x="4150" y="13934"/>
                  </a:lnTo>
                  <a:lnTo>
                    <a:pt x="4253" y="13500"/>
                  </a:lnTo>
                  <a:lnTo>
                    <a:pt x="4315" y="13046"/>
                  </a:lnTo>
                  <a:lnTo>
                    <a:pt x="4356" y="12592"/>
                  </a:lnTo>
                  <a:lnTo>
                    <a:pt x="4377" y="12138"/>
                  </a:lnTo>
                  <a:lnTo>
                    <a:pt x="4377" y="11663"/>
                  </a:lnTo>
                  <a:lnTo>
                    <a:pt x="4377" y="10693"/>
                  </a:lnTo>
                  <a:lnTo>
                    <a:pt x="4377" y="9702"/>
                  </a:lnTo>
                  <a:lnTo>
                    <a:pt x="4315" y="7741"/>
                  </a:lnTo>
                  <a:lnTo>
                    <a:pt x="4232" y="5925"/>
                  </a:lnTo>
                  <a:lnTo>
                    <a:pt x="4088" y="2849"/>
                  </a:lnTo>
                  <a:lnTo>
                    <a:pt x="4005" y="765"/>
                  </a:lnTo>
                  <a:lnTo>
                    <a:pt x="3964" y="207"/>
                  </a:lnTo>
                  <a:lnTo>
                    <a:pt x="3964" y="63"/>
                  </a:lnTo>
                  <a:lnTo>
                    <a:pt x="3943"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2747975" y="4084600"/>
              <a:ext cx="109425" cy="406675"/>
            </a:xfrm>
            <a:custGeom>
              <a:rect b="b" l="l" r="r" t="t"/>
              <a:pathLst>
                <a:path extrusionOk="0" h="16267" w="4377">
                  <a:moveTo>
                    <a:pt x="3943" y="1"/>
                  </a:moveTo>
                  <a:lnTo>
                    <a:pt x="3923" y="63"/>
                  </a:lnTo>
                  <a:lnTo>
                    <a:pt x="3902" y="207"/>
                  </a:lnTo>
                  <a:lnTo>
                    <a:pt x="3881" y="765"/>
                  </a:lnTo>
                  <a:lnTo>
                    <a:pt x="3881" y="1673"/>
                  </a:lnTo>
                  <a:lnTo>
                    <a:pt x="3902" y="2849"/>
                  </a:lnTo>
                  <a:lnTo>
                    <a:pt x="3943" y="4294"/>
                  </a:lnTo>
                  <a:lnTo>
                    <a:pt x="3985" y="5925"/>
                  </a:lnTo>
                  <a:lnTo>
                    <a:pt x="4047" y="7762"/>
                  </a:lnTo>
                  <a:lnTo>
                    <a:pt x="4108" y="9702"/>
                  </a:lnTo>
                  <a:lnTo>
                    <a:pt x="4129" y="11663"/>
                  </a:lnTo>
                  <a:lnTo>
                    <a:pt x="4129" y="12138"/>
                  </a:lnTo>
                  <a:lnTo>
                    <a:pt x="4108" y="12592"/>
                  </a:lnTo>
                  <a:lnTo>
                    <a:pt x="4067" y="13026"/>
                  </a:lnTo>
                  <a:lnTo>
                    <a:pt x="4026" y="13459"/>
                  </a:lnTo>
                  <a:lnTo>
                    <a:pt x="3923" y="13872"/>
                  </a:lnTo>
                  <a:lnTo>
                    <a:pt x="3799" y="14264"/>
                  </a:lnTo>
                  <a:lnTo>
                    <a:pt x="3654" y="14615"/>
                  </a:lnTo>
                  <a:lnTo>
                    <a:pt x="3469" y="14945"/>
                  </a:lnTo>
                  <a:lnTo>
                    <a:pt x="3242" y="15255"/>
                  </a:lnTo>
                  <a:lnTo>
                    <a:pt x="3014" y="15502"/>
                  </a:lnTo>
                  <a:lnTo>
                    <a:pt x="2746" y="15730"/>
                  </a:lnTo>
                  <a:lnTo>
                    <a:pt x="2602" y="15812"/>
                  </a:lnTo>
                  <a:lnTo>
                    <a:pt x="2478" y="15895"/>
                  </a:lnTo>
                  <a:lnTo>
                    <a:pt x="2189" y="16019"/>
                  </a:lnTo>
                  <a:lnTo>
                    <a:pt x="1900" y="16101"/>
                  </a:lnTo>
                  <a:lnTo>
                    <a:pt x="1631" y="16122"/>
                  </a:lnTo>
                  <a:lnTo>
                    <a:pt x="1363" y="16122"/>
                  </a:lnTo>
                  <a:lnTo>
                    <a:pt x="1115" y="16080"/>
                  </a:lnTo>
                  <a:lnTo>
                    <a:pt x="909" y="16039"/>
                  </a:lnTo>
                  <a:lnTo>
                    <a:pt x="703" y="15957"/>
                  </a:lnTo>
                  <a:lnTo>
                    <a:pt x="538" y="15874"/>
                  </a:lnTo>
                  <a:lnTo>
                    <a:pt x="414" y="15771"/>
                  </a:lnTo>
                  <a:lnTo>
                    <a:pt x="290" y="15688"/>
                  </a:lnTo>
                  <a:lnTo>
                    <a:pt x="125" y="15502"/>
                  </a:lnTo>
                  <a:lnTo>
                    <a:pt x="42" y="15399"/>
                  </a:lnTo>
                  <a:lnTo>
                    <a:pt x="1" y="15358"/>
                  </a:lnTo>
                  <a:lnTo>
                    <a:pt x="1" y="15358"/>
                  </a:lnTo>
                  <a:lnTo>
                    <a:pt x="21" y="15420"/>
                  </a:lnTo>
                  <a:lnTo>
                    <a:pt x="83" y="15544"/>
                  </a:lnTo>
                  <a:lnTo>
                    <a:pt x="145" y="15626"/>
                  </a:lnTo>
                  <a:lnTo>
                    <a:pt x="228" y="15730"/>
                  </a:lnTo>
                  <a:lnTo>
                    <a:pt x="352" y="15833"/>
                  </a:lnTo>
                  <a:lnTo>
                    <a:pt x="496" y="15957"/>
                  </a:lnTo>
                  <a:lnTo>
                    <a:pt x="661" y="16060"/>
                  </a:lnTo>
                  <a:lnTo>
                    <a:pt x="868" y="16142"/>
                  </a:lnTo>
                  <a:lnTo>
                    <a:pt x="1095" y="16204"/>
                  </a:lnTo>
                  <a:lnTo>
                    <a:pt x="1363" y="16266"/>
                  </a:lnTo>
                  <a:lnTo>
                    <a:pt x="1631" y="16266"/>
                  </a:lnTo>
                  <a:lnTo>
                    <a:pt x="1920" y="16246"/>
                  </a:lnTo>
                  <a:lnTo>
                    <a:pt x="2230" y="16184"/>
                  </a:lnTo>
                  <a:lnTo>
                    <a:pt x="2395" y="16122"/>
                  </a:lnTo>
                  <a:lnTo>
                    <a:pt x="2540" y="16060"/>
                  </a:lnTo>
                  <a:lnTo>
                    <a:pt x="2705" y="15977"/>
                  </a:lnTo>
                  <a:lnTo>
                    <a:pt x="2849" y="15874"/>
                  </a:lnTo>
                  <a:lnTo>
                    <a:pt x="2994" y="15771"/>
                  </a:lnTo>
                  <a:lnTo>
                    <a:pt x="3138" y="15647"/>
                  </a:lnTo>
                  <a:lnTo>
                    <a:pt x="3407" y="15379"/>
                  </a:lnTo>
                  <a:lnTo>
                    <a:pt x="3634" y="15069"/>
                  </a:lnTo>
                  <a:lnTo>
                    <a:pt x="3840" y="14718"/>
                  </a:lnTo>
                  <a:lnTo>
                    <a:pt x="4005" y="14326"/>
                  </a:lnTo>
                  <a:lnTo>
                    <a:pt x="4150" y="13934"/>
                  </a:lnTo>
                  <a:lnTo>
                    <a:pt x="4232" y="13500"/>
                  </a:lnTo>
                  <a:lnTo>
                    <a:pt x="4315" y="13046"/>
                  </a:lnTo>
                  <a:lnTo>
                    <a:pt x="4356" y="12592"/>
                  </a:lnTo>
                  <a:lnTo>
                    <a:pt x="4377" y="12138"/>
                  </a:lnTo>
                  <a:lnTo>
                    <a:pt x="4377" y="11663"/>
                  </a:lnTo>
                  <a:lnTo>
                    <a:pt x="4377" y="10693"/>
                  </a:lnTo>
                  <a:lnTo>
                    <a:pt x="4356" y="9702"/>
                  </a:lnTo>
                  <a:lnTo>
                    <a:pt x="4294" y="7741"/>
                  </a:lnTo>
                  <a:lnTo>
                    <a:pt x="4212" y="5925"/>
                  </a:lnTo>
                  <a:lnTo>
                    <a:pt x="4067" y="2849"/>
                  </a:lnTo>
                  <a:lnTo>
                    <a:pt x="3985" y="765"/>
                  </a:lnTo>
                  <a:lnTo>
                    <a:pt x="3964" y="207"/>
                  </a:lnTo>
                  <a:lnTo>
                    <a:pt x="3943" y="63"/>
                  </a:lnTo>
                  <a:lnTo>
                    <a:pt x="3943"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2564275" y="4370500"/>
              <a:ext cx="692550" cy="375175"/>
            </a:xfrm>
            <a:custGeom>
              <a:rect b="b" l="l" r="r" t="t"/>
              <a:pathLst>
                <a:path extrusionOk="0" h="15007" w="27702">
                  <a:moveTo>
                    <a:pt x="27701" y="0"/>
                  </a:moveTo>
                  <a:lnTo>
                    <a:pt x="27660" y="83"/>
                  </a:lnTo>
                  <a:lnTo>
                    <a:pt x="27557" y="310"/>
                  </a:lnTo>
                  <a:lnTo>
                    <a:pt x="27391" y="681"/>
                  </a:lnTo>
                  <a:lnTo>
                    <a:pt x="27288" y="929"/>
                  </a:lnTo>
                  <a:lnTo>
                    <a:pt x="27164" y="1218"/>
                  </a:lnTo>
                  <a:lnTo>
                    <a:pt x="26855" y="1858"/>
                  </a:lnTo>
                  <a:lnTo>
                    <a:pt x="26442" y="2601"/>
                  </a:lnTo>
                  <a:lnTo>
                    <a:pt x="25947" y="3427"/>
                  </a:lnTo>
                  <a:lnTo>
                    <a:pt x="25658" y="3860"/>
                  </a:lnTo>
                  <a:lnTo>
                    <a:pt x="25348" y="4335"/>
                  </a:lnTo>
                  <a:lnTo>
                    <a:pt x="25018" y="4810"/>
                  </a:lnTo>
                  <a:lnTo>
                    <a:pt x="24646" y="5284"/>
                  </a:lnTo>
                  <a:lnTo>
                    <a:pt x="24233" y="5780"/>
                  </a:lnTo>
                  <a:lnTo>
                    <a:pt x="23821" y="6296"/>
                  </a:lnTo>
                  <a:lnTo>
                    <a:pt x="23346" y="6791"/>
                  </a:lnTo>
                  <a:lnTo>
                    <a:pt x="22871" y="7307"/>
                  </a:lnTo>
                  <a:lnTo>
                    <a:pt x="22355" y="7803"/>
                  </a:lnTo>
                  <a:lnTo>
                    <a:pt x="21798" y="8319"/>
                  </a:lnTo>
                  <a:lnTo>
                    <a:pt x="21220" y="8814"/>
                  </a:lnTo>
                  <a:lnTo>
                    <a:pt x="20621" y="9309"/>
                  </a:lnTo>
                  <a:lnTo>
                    <a:pt x="19981" y="9805"/>
                  </a:lnTo>
                  <a:lnTo>
                    <a:pt x="19321" y="10280"/>
                  </a:lnTo>
                  <a:lnTo>
                    <a:pt x="18619" y="10734"/>
                  </a:lnTo>
                  <a:lnTo>
                    <a:pt x="17917" y="11167"/>
                  </a:lnTo>
                  <a:lnTo>
                    <a:pt x="17174" y="11580"/>
                  </a:lnTo>
                  <a:lnTo>
                    <a:pt x="16390" y="11993"/>
                  </a:lnTo>
                  <a:lnTo>
                    <a:pt x="15626" y="12364"/>
                  </a:lnTo>
                  <a:lnTo>
                    <a:pt x="14842" y="12715"/>
                  </a:lnTo>
                  <a:lnTo>
                    <a:pt x="14057" y="13045"/>
                  </a:lnTo>
                  <a:lnTo>
                    <a:pt x="13294" y="13334"/>
                  </a:lnTo>
                  <a:lnTo>
                    <a:pt x="12509" y="13603"/>
                  </a:lnTo>
                  <a:lnTo>
                    <a:pt x="11766" y="13850"/>
                  </a:lnTo>
                  <a:lnTo>
                    <a:pt x="11002" y="14057"/>
                  </a:lnTo>
                  <a:lnTo>
                    <a:pt x="10259" y="14243"/>
                  </a:lnTo>
                  <a:lnTo>
                    <a:pt x="9537" y="14387"/>
                  </a:lnTo>
                  <a:lnTo>
                    <a:pt x="8814" y="14511"/>
                  </a:lnTo>
                  <a:lnTo>
                    <a:pt x="8113" y="14614"/>
                  </a:lnTo>
                  <a:lnTo>
                    <a:pt x="7431" y="14676"/>
                  </a:lnTo>
                  <a:lnTo>
                    <a:pt x="6771" y="14738"/>
                  </a:lnTo>
                  <a:lnTo>
                    <a:pt x="6152" y="14779"/>
                  </a:lnTo>
                  <a:lnTo>
                    <a:pt x="4954" y="14821"/>
                  </a:lnTo>
                  <a:lnTo>
                    <a:pt x="3860" y="14821"/>
                  </a:lnTo>
                  <a:lnTo>
                    <a:pt x="2890" y="14800"/>
                  </a:lnTo>
                  <a:lnTo>
                    <a:pt x="1322" y="14738"/>
                  </a:lnTo>
                  <a:lnTo>
                    <a:pt x="351" y="14717"/>
                  </a:lnTo>
                  <a:lnTo>
                    <a:pt x="1" y="14717"/>
                  </a:lnTo>
                  <a:lnTo>
                    <a:pt x="83" y="14738"/>
                  </a:lnTo>
                  <a:lnTo>
                    <a:pt x="331" y="14759"/>
                  </a:lnTo>
                  <a:lnTo>
                    <a:pt x="1322" y="14841"/>
                  </a:lnTo>
                  <a:lnTo>
                    <a:pt x="2870" y="14944"/>
                  </a:lnTo>
                  <a:lnTo>
                    <a:pt x="3860" y="14986"/>
                  </a:lnTo>
                  <a:lnTo>
                    <a:pt x="4954" y="15006"/>
                  </a:lnTo>
                  <a:lnTo>
                    <a:pt x="6152" y="14965"/>
                  </a:lnTo>
                  <a:lnTo>
                    <a:pt x="6792" y="14944"/>
                  </a:lnTo>
                  <a:lnTo>
                    <a:pt x="7452" y="14883"/>
                  </a:lnTo>
                  <a:lnTo>
                    <a:pt x="8133" y="14821"/>
                  </a:lnTo>
                  <a:lnTo>
                    <a:pt x="8856" y="14738"/>
                  </a:lnTo>
                  <a:lnTo>
                    <a:pt x="9578" y="14614"/>
                  </a:lnTo>
                  <a:lnTo>
                    <a:pt x="10301" y="14449"/>
                  </a:lnTo>
                  <a:lnTo>
                    <a:pt x="11064" y="14284"/>
                  </a:lnTo>
                  <a:lnTo>
                    <a:pt x="11828" y="14077"/>
                  </a:lnTo>
                  <a:lnTo>
                    <a:pt x="12592" y="13830"/>
                  </a:lnTo>
                  <a:lnTo>
                    <a:pt x="13376" y="13561"/>
                  </a:lnTo>
                  <a:lnTo>
                    <a:pt x="14160" y="13272"/>
                  </a:lnTo>
                  <a:lnTo>
                    <a:pt x="14945" y="12942"/>
                  </a:lnTo>
                  <a:lnTo>
                    <a:pt x="15729" y="12591"/>
                  </a:lnTo>
                  <a:lnTo>
                    <a:pt x="16514" y="12220"/>
                  </a:lnTo>
                  <a:lnTo>
                    <a:pt x="17277" y="11807"/>
                  </a:lnTo>
                  <a:lnTo>
                    <a:pt x="18041" y="11373"/>
                  </a:lnTo>
                  <a:lnTo>
                    <a:pt x="18763" y="10940"/>
                  </a:lnTo>
                  <a:lnTo>
                    <a:pt x="19465" y="10465"/>
                  </a:lnTo>
                  <a:lnTo>
                    <a:pt x="20126" y="9991"/>
                  </a:lnTo>
                  <a:lnTo>
                    <a:pt x="20766" y="9495"/>
                  </a:lnTo>
                  <a:lnTo>
                    <a:pt x="21364" y="9000"/>
                  </a:lnTo>
                  <a:lnTo>
                    <a:pt x="21963" y="8484"/>
                  </a:lnTo>
                  <a:lnTo>
                    <a:pt x="22500" y="7968"/>
                  </a:lnTo>
                  <a:lnTo>
                    <a:pt x="23016" y="7452"/>
                  </a:lnTo>
                  <a:lnTo>
                    <a:pt x="23511" y="6936"/>
                  </a:lnTo>
                  <a:lnTo>
                    <a:pt x="23965" y="6420"/>
                  </a:lnTo>
                  <a:lnTo>
                    <a:pt x="24398" y="5924"/>
                  </a:lnTo>
                  <a:lnTo>
                    <a:pt x="24791" y="5408"/>
                  </a:lnTo>
                  <a:lnTo>
                    <a:pt x="25162" y="4913"/>
                  </a:lnTo>
                  <a:lnTo>
                    <a:pt x="25492" y="4438"/>
                  </a:lnTo>
                  <a:lnTo>
                    <a:pt x="25802" y="3963"/>
                  </a:lnTo>
                  <a:lnTo>
                    <a:pt x="26091" y="3509"/>
                  </a:lnTo>
                  <a:lnTo>
                    <a:pt x="26566" y="2663"/>
                  </a:lnTo>
                  <a:lnTo>
                    <a:pt x="26958" y="1899"/>
                  </a:lnTo>
                  <a:lnTo>
                    <a:pt x="27247" y="1239"/>
                  </a:lnTo>
                  <a:lnTo>
                    <a:pt x="27371" y="970"/>
                  </a:lnTo>
                  <a:lnTo>
                    <a:pt x="27453" y="723"/>
                  </a:lnTo>
                  <a:lnTo>
                    <a:pt x="27598" y="330"/>
                  </a:lnTo>
                  <a:lnTo>
                    <a:pt x="27680" y="83"/>
                  </a:lnTo>
                  <a:lnTo>
                    <a:pt x="2770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2390375" y="4039725"/>
              <a:ext cx="118200" cy="279200"/>
            </a:xfrm>
            <a:custGeom>
              <a:rect b="b" l="l" r="r" t="t"/>
              <a:pathLst>
                <a:path extrusionOk="0" h="11168" w="4728">
                  <a:moveTo>
                    <a:pt x="2766" y="0"/>
                  </a:moveTo>
                  <a:lnTo>
                    <a:pt x="2498" y="21"/>
                  </a:lnTo>
                  <a:lnTo>
                    <a:pt x="2209" y="83"/>
                  </a:lnTo>
                  <a:lnTo>
                    <a:pt x="1920" y="186"/>
                  </a:lnTo>
                  <a:lnTo>
                    <a:pt x="1631" y="310"/>
                  </a:lnTo>
                  <a:lnTo>
                    <a:pt x="1363" y="475"/>
                  </a:lnTo>
                  <a:lnTo>
                    <a:pt x="1094" y="681"/>
                  </a:lnTo>
                  <a:lnTo>
                    <a:pt x="847" y="929"/>
                  </a:lnTo>
                  <a:lnTo>
                    <a:pt x="620" y="1197"/>
                  </a:lnTo>
                  <a:lnTo>
                    <a:pt x="434" y="1507"/>
                  </a:lnTo>
                  <a:lnTo>
                    <a:pt x="269" y="1837"/>
                  </a:lnTo>
                  <a:lnTo>
                    <a:pt x="166" y="2188"/>
                  </a:lnTo>
                  <a:lnTo>
                    <a:pt x="83" y="2560"/>
                  </a:lnTo>
                  <a:lnTo>
                    <a:pt x="42" y="2952"/>
                  </a:lnTo>
                  <a:lnTo>
                    <a:pt x="21" y="3323"/>
                  </a:lnTo>
                  <a:lnTo>
                    <a:pt x="0" y="3716"/>
                  </a:lnTo>
                  <a:lnTo>
                    <a:pt x="42" y="6626"/>
                  </a:lnTo>
                  <a:lnTo>
                    <a:pt x="104" y="8979"/>
                  </a:lnTo>
                  <a:lnTo>
                    <a:pt x="145" y="10589"/>
                  </a:lnTo>
                  <a:lnTo>
                    <a:pt x="186" y="11023"/>
                  </a:lnTo>
                  <a:lnTo>
                    <a:pt x="186" y="11126"/>
                  </a:lnTo>
                  <a:lnTo>
                    <a:pt x="207" y="11167"/>
                  </a:lnTo>
                  <a:lnTo>
                    <a:pt x="228" y="11126"/>
                  </a:lnTo>
                  <a:lnTo>
                    <a:pt x="228" y="11023"/>
                  </a:lnTo>
                  <a:lnTo>
                    <a:pt x="248" y="10589"/>
                  </a:lnTo>
                  <a:lnTo>
                    <a:pt x="269" y="8979"/>
                  </a:lnTo>
                  <a:lnTo>
                    <a:pt x="269" y="6626"/>
                  </a:lnTo>
                  <a:lnTo>
                    <a:pt x="269" y="3716"/>
                  </a:lnTo>
                  <a:lnTo>
                    <a:pt x="269" y="3344"/>
                  </a:lnTo>
                  <a:lnTo>
                    <a:pt x="289" y="2972"/>
                  </a:lnTo>
                  <a:lnTo>
                    <a:pt x="331" y="2601"/>
                  </a:lnTo>
                  <a:lnTo>
                    <a:pt x="393" y="2250"/>
                  </a:lnTo>
                  <a:lnTo>
                    <a:pt x="496" y="1920"/>
                  </a:lnTo>
                  <a:lnTo>
                    <a:pt x="640" y="1610"/>
                  </a:lnTo>
                  <a:lnTo>
                    <a:pt x="805" y="1321"/>
                  </a:lnTo>
                  <a:lnTo>
                    <a:pt x="1012" y="1073"/>
                  </a:lnTo>
                  <a:lnTo>
                    <a:pt x="1239" y="846"/>
                  </a:lnTo>
                  <a:lnTo>
                    <a:pt x="1487" y="661"/>
                  </a:lnTo>
                  <a:lnTo>
                    <a:pt x="1734" y="496"/>
                  </a:lnTo>
                  <a:lnTo>
                    <a:pt x="2003" y="372"/>
                  </a:lnTo>
                  <a:lnTo>
                    <a:pt x="2271" y="268"/>
                  </a:lnTo>
                  <a:lnTo>
                    <a:pt x="2519" y="207"/>
                  </a:lnTo>
                  <a:lnTo>
                    <a:pt x="2787" y="186"/>
                  </a:lnTo>
                  <a:lnTo>
                    <a:pt x="3035" y="165"/>
                  </a:lnTo>
                  <a:lnTo>
                    <a:pt x="3262" y="207"/>
                  </a:lnTo>
                  <a:lnTo>
                    <a:pt x="3489" y="248"/>
                  </a:lnTo>
                  <a:lnTo>
                    <a:pt x="3695" y="310"/>
                  </a:lnTo>
                  <a:lnTo>
                    <a:pt x="3881" y="392"/>
                  </a:lnTo>
                  <a:lnTo>
                    <a:pt x="4025" y="496"/>
                  </a:lnTo>
                  <a:lnTo>
                    <a:pt x="4170" y="578"/>
                  </a:lnTo>
                  <a:lnTo>
                    <a:pt x="4294" y="681"/>
                  </a:lnTo>
                  <a:lnTo>
                    <a:pt x="4397" y="784"/>
                  </a:lnTo>
                  <a:lnTo>
                    <a:pt x="4542" y="991"/>
                  </a:lnTo>
                  <a:lnTo>
                    <a:pt x="4645" y="1135"/>
                  </a:lnTo>
                  <a:lnTo>
                    <a:pt x="4707" y="1239"/>
                  </a:lnTo>
                  <a:lnTo>
                    <a:pt x="4727" y="1259"/>
                  </a:lnTo>
                  <a:lnTo>
                    <a:pt x="4727" y="1218"/>
                  </a:lnTo>
                  <a:lnTo>
                    <a:pt x="4686" y="1115"/>
                  </a:lnTo>
                  <a:lnTo>
                    <a:pt x="4603" y="950"/>
                  </a:lnTo>
                  <a:lnTo>
                    <a:pt x="4562" y="846"/>
                  </a:lnTo>
                  <a:lnTo>
                    <a:pt x="4480" y="723"/>
                  </a:lnTo>
                  <a:lnTo>
                    <a:pt x="4376" y="619"/>
                  </a:lnTo>
                  <a:lnTo>
                    <a:pt x="4253" y="496"/>
                  </a:lnTo>
                  <a:lnTo>
                    <a:pt x="4108" y="372"/>
                  </a:lnTo>
                  <a:lnTo>
                    <a:pt x="3943" y="268"/>
                  </a:lnTo>
                  <a:lnTo>
                    <a:pt x="3737" y="165"/>
                  </a:lnTo>
                  <a:lnTo>
                    <a:pt x="3530" y="83"/>
                  </a:lnTo>
                  <a:lnTo>
                    <a:pt x="3303" y="41"/>
                  </a:lnTo>
                  <a:lnTo>
                    <a:pt x="30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2724250" y="4099050"/>
              <a:ext cx="6725" cy="281275"/>
            </a:xfrm>
            <a:custGeom>
              <a:rect b="b" l="l" r="r" t="t"/>
              <a:pathLst>
                <a:path extrusionOk="0" h="11251" w="269">
                  <a:moveTo>
                    <a:pt x="145" y="1"/>
                  </a:moveTo>
                  <a:lnTo>
                    <a:pt x="124" y="22"/>
                  </a:lnTo>
                  <a:lnTo>
                    <a:pt x="104" y="104"/>
                  </a:lnTo>
                  <a:lnTo>
                    <a:pt x="83" y="434"/>
                  </a:lnTo>
                  <a:lnTo>
                    <a:pt x="42" y="1652"/>
                  </a:lnTo>
                  <a:lnTo>
                    <a:pt x="21" y="3427"/>
                  </a:lnTo>
                  <a:lnTo>
                    <a:pt x="0" y="5636"/>
                  </a:lnTo>
                  <a:lnTo>
                    <a:pt x="21" y="7824"/>
                  </a:lnTo>
                  <a:lnTo>
                    <a:pt x="42" y="9620"/>
                  </a:lnTo>
                  <a:lnTo>
                    <a:pt x="83" y="10817"/>
                  </a:lnTo>
                  <a:lnTo>
                    <a:pt x="104" y="11147"/>
                  </a:lnTo>
                  <a:lnTo>
                    <a:pt x="124" y="11230"/>
                  </a:lnTo>
                  <a:lnTo>
                    <a:pt x="145" y="11250"/>
                  </a:lnTo>
                  <a:lnTo>
                    <a:pt x="145" y="11230"/>
                  </a:lnTo>
                  <a:lnTo>
                    <a:pt x="165" y="11147"/>
                  </a:lnTo>
                  <a:lnTo>
                    <a:pt x="186" y="10817"/>
                  </a:lnTo>
                  <a:lnTo>
                    <a:pt x="227" y="9620"/>
                  </a:lnTo>
                  <a:lnTo>
                    <a:pt x="248" y="7824"/>
                  </a:lnTo>
                  <a:lnTo>
                    <a:pt x="269" y="5636"/>
                  </a:lnTo>
                  <a:lnTo>
                    <a:pt x="248" y="3427"/>
                  </a:lnTo>
                  <a:lnTo>
                    <a:pt x="227" y="1652"/>
                  </a:lnTo>
                  <a:lnTo>
                    <a:pt x="186" y="434"/>
                  </a:lnTo>
                  <a:lnTo>
                    <a:pt x="165" y="104"/>
                  </a:lnTo>
                  <a:lnTo>
                    <a:pt x="145" y="22"/>
                  </a:lnTo>
                  <a:lnTo>
                    <a:pt x="1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2114300" y="3826075"/>
              <a:ext cx="512950" cy="419050"/>
            </a:xfrm>
            <a:custGeom>
              <a:rect b="b" l="l" r="r" t="t"/>
              <a:pathLst>
                <a:path extrusionOk="0" h="16762" w="20518">
                  <a:moveTo>
                    <a:pt x="18763" y="1"/>
                  </a:moveTo>
                  <a:lnTo>
                    <a:pt x="18041" y="42"/>
                  </a:lnTo>
                  <a:lnTo>
                    <a:pt x="17215" y="124"/>
                  </a:lnTo>
                  <a:lnTo>
                    <a:pt x="16286" y="248"/>
                  </a:lnTo>
                  <a:lnTo>
                    <a:pt x="15791" y="352"/>
                  </a:lnTo>
                  <a:lnTo>
                    <a:pt x="15275" y="455"/>
                  </a:lnTo>
                  <a:lnTo>
                    <a:pt x="14738" y="579"/>
                  </a:lnTo>
                  <a:lnTo>
                    <a:pt x="14181" y="723"/>
                  </a:lnTo>
                  <a:lnTo>
                    <a:pt x="13624" y="888"/>
                  </a:lnTo>
                  <a:lnTo>
                    <a:pt x="13046" y="1074"/>
                  </a:lnTo>
                  <a:lnTo>
                    <a:pt x="12447" y="1301"/>
                  </a:lnTo>
                  <a:lnTo>
                    <a:pt x="11848" y="1528"/>
                  </a:lnTo>
                  <a:lnTo>
                    <a:pt x="11250" y="1796"/>
                  </a:lnTo>
                  <a:lnTo>
                    <a:pt x="10651" y="2085"/>
                  </a:lnTo>
                  <a:lnTo>
                    <a:pt x="10032" y="2416"/>
                  </a:lnTo>
                  <a:lnTo>
                    <a:pt x="9413" y="2746"/>
                  </a:lnTo>
                  <a:lnTo>
                    <a:pt x="8814" y="3117"/>
                  </a:lnTo>
                  <a:lnTo>
                    <a:pt x="8195" y="3530"/>
                  </a:lnTo>
                  <a:lnTo>
                    <a:pt x="7596" y="3964"/>
                  </a:lnTo>
                  <a:lnTo>
                    <a:pt x="7018" y="4418"/>
                  </a:lnTo>
                  <a:lnTo>
                    <a:pt x="6440" y="4913"/>
                  </a:lnTo>
                  <a:lnTo>
                    <a:pt x="5883" y="5409"/>
                  </a:lnTo>
                  <a:lnTo>
                    <a:pt x="5367" y="5925"/>
                  </a:lnTo>
                  <a:lnTo>
                    <a:pt x="4892" y="6441"/>
                  </a:lnTo>
                  <a:lnTo>
                    <a:pt x="4418" y="6977"/>
                  </a:lnTo>
                  <a:lnTo>
                    <a:pt x="3984" y="7514"/>
                  </a:lnTo>
                  <a:lnTo>
                    <a:pt x="3571" y="8051"/>
                  </a:lnTo>
                  <a:lnTo>
                    <a:pt x="3200" y="8587"/>
                  </a:lnTo>
                  <a:lnTo>
                    <a:pt x="2849" y="9124"/>
                  </a:lnTo>
                  <a:lnTo>
                    <a:pt x="2519" y="9661"/>
                  </a:lnTo>
                  <a:lnTo>
                    <a:pt x="2209" y="10177"/>
                  </a:lnTo>
                  <a:lnTo>
                    <a:pt x="1920" y="10693"/>
                  </a:lnTo>
                  <a:lnTo>
                    <a:pt x="1672" y="11209"/>
                  </a:lnTo>
                  <a:lnTo>
                    <a:pt x="1445" y="11704"/>
                  </a:lnTo>
                  <a:lnTo>
                    <a:pt x="1239" y="12200"/>
                  </a:lnTo>
                  <a:lnTo>
                    <a:pt x="1053" y="12654"/>
                  </a:lnTo>
                  <a:lnTo>
                    <a:pt x="743" y="13541"/>
                  </a:lnTo>
                  <a:lnTo>
                    <a:pt x="496" y="14346"/>
                  </a:lnTo>
                  <a:lnTo>
                    <a:pt x="310" y="15048"/>
                  </a:lnTo>
                  <a:lnTo>
                    <a:pt x="166" y="15647"/>
                  </a:lnTo>
                  <a:lnTo>
                    <a:pt x="83" y="16121"/>
                  </a:lnTo>
                  <a:lnTo>
                    <a:pt x="21" y="16472"/>
                  </a:lnTo>
                  <a:lnTo>
                    <a:pt x="0" y="16699"/>
                  </a:lnTo>
                  <a:lnTo>
                    <a:pt x="0" y="16761"/>
                  </a:lnTo>
                  <a:lnTo>
                    <a:pt x="21" y="16699"/>
                  </a:lnTo>
                  <a:lnTo>
                    <a:pt x="83" y="16493"/>
                  </a:lnTo>
                  <a:lnTo>
                    <a:pt x="145" y="16142"/>
                  </a:lnTo>
                  <a:lnTo>
                    <a:pt x="269" y="15667"/>
                  </a:lnTo>
                  <a:lnTo>
                    <a:pt x="413" y="15069"/>
                  </a:lnTo>
                  <a:lnTo>
                    <a:pt x="620" y="14388"/>
                  </a:lnTo>
                  <a:lnTo>
                    <a:pt x="888" y="13603"/>
                  </a:lnTo>
                  <a:lnTo>
                    <a:pt x="1218" y="12736"/>
                  </a:lnTo>
                  <a:lnTo>
                    <a:pt x="1404" y="12262"/>
                  </a:lnTo>
                  <a:lnTo>
                    <a:pt x="1610" y="11787"/>
                  </a:lnTo>
                  <a:lnTo>
                    <a:pt x="1858" y="11291"/>
                  </a:lnTo>
                  <a:lnTo>
                    <a:pt x="2106" y="10796"/>
                  </a:lnTo>
                  <a:lnTo>
                    <a:pt x="2395" y="10280"/>
                  </a:lnTo>
                  <a:lnTo>
                    <a:pt x="2704" y="9764"/>
                  </a:lnTo>
                  <a:lnTo>
                    <a:pt x="3035" y="9248"/>
                  </a:lnTo>
                  <a:lnTo>
                    <a:pt x="3386" y="8711"/>
                  </a:lnTo>
                  <a:lnTo>
                    <a:pt x="3778" y="8175"/>
                  </a:lnTo>
                  <a:lnTo>
                    <a:pt x="4170" y="7659"/>
                  </a:lnTo>
                  <a:lnTo>
                    <a:pt x="4603" y="7122"/>
                  </a:lnTo>
                  <a:lnTo>
                    <a:pt x="5057" y="6606"/>
                  </a:lnTo>
                  <a:lnTo>
                    <a:pt x="5553" y="6090"/>
                  </a:lnTo>
                  <a:lnTo>
                    <a:pt x="6069" y="5594"/>
                  </a:lnTo>
                  <a:lnTo>
                    <a:pt x="6606" y="5099"/>
                  </a:lnTo>
                  <a:lnTo>
                    <a:pt x="7163" y="4604"/>
                  </a:lnTo>
                  <a:lnTo>
                    <a:pt x="7741" y="4150"/>
                  </a:lnTo>
                  <a:lnTo>
                    <a:pt x="8339" y="3737"/>
                  </a:lnTo>
                  <a:lnTo>
                    <a:pt x="8938" y="3324"/>
                  </a:lnTo>
                  <a:lnTo>
                    <a:pt x="9537" y="2952"/>
                  </a:lnTo>
                  <a:lnTo>
                    <a:pt x="10156" y="2622"/>
                  </a:lnTo>
                  <a:lnTo>
                    <a:pt x="10754" y="2292"/>
                  </a:lnTo>
                  <a:lnTo>
                    <a:pt x="11353" y="2003"/>
                  </a:lnTo>
                  <a:lnTo>
                    <a:pt x="11952" y="1735"/>
                  </a:lnTo>
                  <a:lnTo>
                    <a:pt x="12530" y="1507"/>
                  </a:lnTo>
                  <a:lnTo>
                    <a:pt x="13108" y="1280"/>
                  </a:lnTo>
                  <a:lnTo>
                    <a:pt x="13686" y="1095"/>
                  </a:lnTo>
                  <a:lnTo>
                    <a:pt x="14243" y="909"/>
                  </a:lnTo>
                  <a:lnTo>
                    <a:pt x="14780" y="764"/>
                  </a:lnTo>
                  <a:lnTo>
                    <a:pt x="15316" y="641"/>
                  </a:lnTo>
                  <a:lnTo>
                    <a:pt x="15832" y="517"/>
                  </a:lnTo>
                  <a:lnTo>
                    <a:pt x="16307" y="434"/>
                  </a:lnTo>
                  <a:lnTo>
                    <a:pt x="17236" y="290"/>
                  </a:lnTo>
                  <a:lnTo>
                    <a:pt x="18061" y="186"/>
                  </a:lnTo>
                  <a:lnTo>
                    <a:pt x="18784" y="124"/>
                  </a:lnTo>
                  <a:lnTo>
                    <a:pt x="19383" y="104"/>
                  </a:lnTo>
                  <a:lnTo>
                    <a:pt x="19878" y="83"/>
                  </a:lnTo>
                  <a:lnTo>
                    <a:pt x="20229" y="83"/>
                  </a:lnTo>
                  <a:lnTo>
                    <a:pt x="20435" y="63"/>
                  </a:lnTo>
                  <a:lnTo>
                    <a:pt x="20518" y="63"/>
                  </a:lnTo>
                  <a:lnTo>
                    <a:pt x="20435" y="42"/>
                  </a:lnTo>
                  <a:lnTo>
                    <a:pt x="20229" y="21"/>
                  </a:lnTo>
                  <a:lnTo>
                    <a:pt x="198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2215950" y="3218200"/>
              <a:ext cx="98600" cy="682725"/>
            </a:xfrm>
            <a:custGeom>
              <a:rect b="b" l="l" r="r" t="t"/>
              <a:pathLst>
                <a:path extrusionOk="0" h="27309" w="3944">
                  <a:moveTo>
                    <a:pt x="3943" y="0"/>
                  </a:moveTo>
                  <a:lnTo>
                    <a:pt x="3902" y="62"/>
                  </a:lnTo>
                  <a:lnTo>
                    <a:pt x="3819" y="248"/>
                  </a:lnTo>
                  <a:lnTo>
                    <a:pt x="3468" y="991"/>
                  </a:lnTo>
                  <a:lnTo>
                    <a:pt x="3241" y="1528"/>
                  </a:lnTo>
                  <a:lnTo>
                    <a:pt x="2973" y="2188"/>
                  </a:lnTo>
                  <a:lnTo>
                    <a:pt x="2684" y="2931"/>
                  </a:lnTo>
                  <a:lnTo>
                    <a:pt x="2519" y="3344"/>
                  </a:lnTo>
                  <a:lnTo>
                    <a:pt x="2374" y="3778"/>
                  </a:lnTo>
                  <a:lnTo>
                    <a:pt x="2065" y="4727"/>
                  </a:lnTo>
                  <a:lnTo>
                    <a:pt x="1900" y="5222"/>
                  </a:lnTo>
                  <a:lnTo>
                    <a:pt x="1755" y="5759"/>
                  </a:lnTo>
                  <a:lnTo>
                    <a:pt x="1590" y="6296"/>
                  </a:lnTo>
                  <a:lnTo>
                    <a:pt x="1446" y="6874"/>
                  </a:lnTo>
                  <a:lnTo>
                    <a:pt x="1136" y="8050"/>
                  </a:lnTo>
                  <a:lnTo>
                    <a:pt x="868" y="9309"/>
                  </a:lnTo>
                  <a:lnTo>
                    <a:pt x="620" y="10630"/>
                  </a:lnTo>
                  <a:lnTo>
                    <a:pt x="414" y="11993"/>
                  </a:lnTo>
                  <a:lnTo>
                    <a:pt x="228" y="13417"/>
                  </a:lnTo>
                  <a:lnTo>
                    <a:pt x="125" y="14841"/>
                  </a:lnTo>
                  <a:lnTo>
                    <a:pt x="42" y="16224"/>
                  </a:lnTo>
                  <a:lnTo>
                    <a:pt x="1" y="17566"/>
                  </a:lnTo>
                  <a:lnTo>
                    <a:pt x="21" y="18866"/>
                  </a:lnTo>
                  <a:lnTo>
                    <a:pt x="63" y="20084"/>
                  </a:lnTo>
                  <a:lnTo>
                    <a:pt x="83" y="20662"/>
                  </a:lnTo>
                  <a:lnTo>
                    <a:pt x="145" y="21240"/>
                  </a:lnTo>
                  <a:lnTo>
                    <a:pt x="186" y="21777"/>
                  </a:lnTo>
                  <a:lnTo>
                    <a:pt x="228" y="22293"/>
                  </a:lnTo>
                  <a:lnTo>
                    <a:pt x="352" y="23284"/>
                  </a:lnTo>
                  <a:lnTo>
                    <a:pt x="414" y="23758"/>
                  </a:lnTo>
                  <a:lnTo>
                    <a:pt x="475" y="24192"/>
                  </a:lnTo>
                  <a:lnTo>
                    <a:pt x="599" y="24976"/>
                  </a:lnTo>
                  <a:lnTo>
                    <a:pt x="723" y="25657"/>
                  </a:lnTo>
                  <a:lnTo>
                    <a:pt x="847" y="26235"/>
                  </a:lnTo>
                  <a:lnTo>
                    <a:pt x="1033" y="27040"/>
                  </a:lnTo>
                  <a:lnTo>
                    <a:pt x="1074" y="27247"/>
                  </a:lnTo>
                  <a:lnTo>
                    <a:pt x="1095" y="27309"/>
                  </a:lnTo>
                  <a:lnTo>
                    <a:pt x="1095" y="27226"/>
                  </a:lnTo>
                  <a:lnTo>
                    <a:pt x="1074" y="27020"/>
                  </a:lnTo>
                  <a:lnTo>
                    <a:pt x="950" y="26215"/>
                  </a:lnTo>
                  <a:lnTo>
                    <a:pt x="847" y="25637"/>
                  </a:lnTo>
                  <a:lnTo>
                    <a:pt x="744" y="24956"/>
                  </a:lnTo>
                  <a:lnTo>
                    <a:pt x="620" y="24171"/>
                  </a:lnTo>
                  <a:lnTo>
                    <a:pt x="579" y="23717"/>
                  </a:lnTo>
                  <a:lnTo>
                    <a:pt x="517" y="23263"/>
                  </a:lnTo>
                  <a:lnTo>
                    <a:pt x="414" y="22293"/>
                  </a:lnTo>
                  <a:lnTo>
                    <a:pt x="352" y="21219"/>
                  </a:lnTo>
                  <a:lnTo>
                    <a:pt x="310" y="20662"/>
                  </a:lnTo>
                  <a:lnTo>
                    <a:pt x="290" y="20064"/>
                  </a:lnTo>
                  <a:lnTo>
                    <a:pt x="248" y="18846"/>
                  </a:lnTo>
                  <a:lnTo>
                    <a:pt x="248" y="17566"/>
                  </a:lnTo>
                  <a:lnTo>
                    <a:pt x="290" y="16245"/>
                  </a:lnTo>
                  <a:lnTo>
                    <a:pt x="352" y="14862"/>
                  </a:lnTo>
                  <a:lnTo>
                    <a:pt x="475" y="13438"/>
                  </a:lnTo>
                  <a:lnTo>
                    <a:pt x="661" y="12034"/>
                  </a:lnTo>
                  <a:lnTo>
                    <a:pt x="868" y="10672"/>
                  </a:lnTo>
                  <a:lnTo>
                    <a:pt x="1095" y="9351"/>
                  </a:lnTo>
                  <a:lnTo>
                    <a:pt x="1363" y="8112"/>
                  </a:lnTo>
                  <a:lnTo>
                    <a:pt x="1652" y="6915"/>
                  </a:lnTo>
                  <a:lnTo>
                    <a:pt x="1797" y="6358"/>
                  </a:lnTo>
                  <a:lnTo>
                    <a:pt x="1941" y="5821"/>
                  </a:lnTo>
                  <a:lnTo>
                    <a:pt x="2251" y="4789"/>
                  </a:lnTo>
                  <a:lnTo>
                    <a:pt x="2540" y="3840"/>
                  </a:lnTo>
                  <a:lnTo>
                    <a:pt x="2684" y="3406"/>
                  </a:lnTo>
                  <a:lnTo>
                    <a:pt x="2829" y="2993"/>
                  </a:lnTo>
                  <a:lnTo>
                    <a:pt x="3097" y="2229"/>
                  </a:lnTo>
                  <a:lnTo>
                    <a:pt x="3345" y="1569"/>
                  </a:lnTo>
                  <a:lnTo>
                    <a:pt x="3572" y="1032"/>
                  </a:lnTo>
                  <a:lnTo>
                    <a:pt x="3861" y="269"/>
                  </a:lnTo>
                  <a:lnTo>
                    <a:pt x="3923" y="83"/>
                  </a:lnTo>
                  <a:lnTo>
                    <a:pt x="39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2286125" y="2596375"/>
              <a:ext cx="46475" cy="565075"/>
            </a:xfrm>
            <a:custGeom>
              <a:rect b="b" l="l" r="r" t="t"/>
              <a:pathLst>
                <a:path extrusionOk="0" h="22603" w="1859">
                  <a:moveTo>
                    <a:pt x="1859" y="1"/>
                  </a:moveTo>
                  <a:lnTo>
                    <a:pt x="1797" y="42"/>
                  </a:lnTo>
                  <a:lnTo>
                    <a:pt x="1694" y="166"/>
                  </a:lnTo>
                  <a:lnTo>
                    <a:pt x="1508" y="393"/>
                  </a:lnTo>
                  <a:lnTo>
                    <a:pt x="1281" y="723"/>
                  </a:lnTo>
                  <a:lnTo>
                    <a:pt x="1054" y="1136"/>
                  </a:lnTo>
                  <a:lnTo>
                    <a:pt x="930" y="1383"/>
                  </a:lnTo>
                  <a:lnTo>
                    <a:pt x="806" y="1672"/>
                  </a:lnTo>
                  <a:lnTo>
                    <a:pt x="682" y="1961"/>
                  </a:lnTo>
                  <a:lnTo>
                    <a:pt x="579" y="2292"/>
                  </a:lnTo>
                  <a:lnTo>
                    <a:pt x="476" y="2643"/>
                  </a:lnTo>
                  <a:lnTo>
                    <a:pt x="393" y="3014"/>
                  </a:lnTo>
                  <a:lnTo>
                    <a:pt x="311" y="3427"/>
                  </a:lnTo>
                  <a:lnTo>
                    <a:pt x="249" y="3840"/>
                  </a:lnTo>
                  <a:lnTo>
                    <a:pt x="145" y="4727"/>
                  </a:lnTo>
                  <a:lnTo>
                    <a:pt x="83" y="5677"/>
                  </a:lnTo>
                  <a:lnTo>
                    <a:pt x="42" y="6668"/>
                  </a:lnTo>
                  <a:lnTo>
                    <a:pt x="22" y="7741"/>
                  </a:lnTo>
                  <a:lnTo>
                    <a:pt x="1" y="8835"/>
                  </a:lnTo>
                  <a:lnTo>
                    <a:pt x="1" y="9970"/>
                  </a:lnTo>
                  <a:lnTo>
                    <a:pt x="22" y="11147"/>
                  </a:lnTo>
                  <a:lnTo>
                    <a:pt x="63" y="12344"/>
                  </a:lnTo>
                  <a:lnTo>
                    <a:pt x="125" y="13479"/>
                  </a:lnTo>
                  <a:lnTo>
                    <a:pt x="187" y="14573"/>
                  </a:lnTo>
                  <a:lnTo>
                    <a:pt x="269" y="15626"/>
                  </a:lnTo>
                  <a:lnTo>
                    <a:pt x="352" y="16637"/>
                  </a:lnTo>
                  <a:lnTo>
                    <a:pt x="455" y="17587"/>
                  </a:lnTo>
                  <a:lnTo>
                    <a:pt x="661" y="19279"/>
                  </a:lnTo>
                  <a:lnTo>
                    <a:pt x="868" y="20662"/>
                  </a:lnTo>
                  <a:lnTo>
                    <a:pt x="1054" y="21715"/>
                  </a:lnTo>
                  <a:lnTo>
                    <a:pt x="1177" y="22376"/>
                  </a:lnTo>
                  <a:lnTo>
                    <a:pt x="1219" y="22541"/>
                  </a:lnTo>
                  <a:lnTo>
                    <a:pt x="1239" y="22603"/>
                  </a:lnTo>
                  <a:lnTo>
                    <a:pt x="1239" y="22541"/>
                  </a:lnTo>
                  <a:lnTo>
                    <a:pt x="1239" y="22355"/>
                  </a:lnTo>
                  <a:lnTo>
                    <a:pt x="1157" y="21694"/>
                  </a:lnTo>
                  <a:lnTo>
                    <a:pt x="847" y="19259"/>
                  </a:lnTo>
                  <a:lnTo>
                    <a:pt x="661" y="17566"/>
                  </a:lnTo>
                  <a:lnTo>
                    <a:pt x="496" y="15605"/>
                  </a:lnTo>
                  <a:lnTo>
                    <a:pt x="414" y="14553"/>
                  </a:lnTo>
                  <a:lnTo>
                    <a:pt x="352" y="13459"/>
                  </a:lnTo>
                  <a:lnTo>
                    <a:pt x="311" y="12323"/>
                  </a:lnTo>
                  <a:lnTo>
                    <a:pt x="269" y="11147"/>
                  </a:lnTo>
                  <a:lnTo>
                    <a:pt x="249" y="9970"/>
                  </a:lnTo>
                  <a:lnTo>
                    <a:pt x="249" y="8835"/>
                  </a:lnTo>
                  <a:lnTo>
                    <a:pt x="249" y="7741"/>
                  </a:lnTo>
                  <a:lnTo>
                    <a:pt x="269" y="6688"/>
                  </a:lnTo>
                  <a:lnTo>
                    <a:pt x="311" y="5677"/>
                  </a:lnTo>
                  <a:lnTo>
                    <a:pt x="352" y="4727"/>
                  </a:lnTo>
                  <a:lnTo>
                    <a:pt x="455" y="3860"/>
                  </a:lnTo>
                  <a:lnTo>
                    <a:pt x="496" y="3448"/>
                  </a:lnTo>
                  <a:lnTo>
                    <a:pt x="579" y="3055"/>
                  </a:lnTo>
                  <a:lnTo>
                    <a:pt x="641" y="2684"/>
                  </a:lnTo>
                  <a:lnTo>
                    <a:pt x="744" y="2333"/>
                  </a:lnTo>
                  <a:lnTo>
                    <a:pt x="827" y="2023"/>
                  </a:lnTo>
                  <a:lnTo>
                    <a:pt x="930" y="1714"/>
                  </a:lnTo>
                  <a:lnTo>
                    <a:pt x="1157" y="1198"/>
                  </a:lnTo>
                  <a:lnTo>
                    <a:pt x="1363" y="764"/>
                  </a:lnTo>
                  <a:lnTo>
                    <a:pt x="1570" y="434"/>
                  </a:lnTo>
                  <a:lnTo>
                    <a:pt x="1735" y="207"/>
                  </a:lnTo>
                  <a:lnTo>
                    <a:pt x="1817" y="62"/>
                  </a:lnTo>
                  <a:lnTo>
                    <a:pt x="18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2786675" y="2221725"/>
              <a:ext cx="710100" cy="369525"/>
            </a:xfrm>
            <a:custGeom>
              <a:rect b="b" l="l" r="r" t="t"/>
              <a:pathLst>
                <a:path extrusionOk="0" h="14781" w="28404">
                  <a:moveTo>
                    <a:pt x="28403" y="1"/>
                  </a:moveTo>
                  <a:lnTo>
                    <a:pt x="28300" y="22"/>
                  </a:lnTo>
                  <a:lnTo>
                    <a:pt x="28073" y="84"/>
                  </a:lnTo>
                  <a:lnTo>
                    <a:pt x="27165" y="352"/>
                  </a:lnTo>
                  <a:lnTo>
                    <a:pt x="25741" y="785"/>
                  </a:lnTo>
                  <a:lnTo>
                    <a:pt x="23862" y="1405"/>
                  </a:lnTo>
                  <a:lnTo>
                    <a:pt x="21592" y="2168"/>
                  </a:lnTo>
                  <a:lnTo>
                    <a:pt x="20333" y="2602"/>
                  </a:lnTo>
                  <a:lnTo>
                    <a:pt x="19012" y="3097"/>
                  </a:lnTo>
                  <a:lnTo>
                    <a:pt x="17608" y="3634"/>
                  </a:lnTo>
                  <a:lnTo>
                    <a:pt x="16184" y="4212"/>
                  </a:lnTo>
                  <a:lnTo>
                    <a:pt x="14697" y="4831"/>
                  </a:lnTo>
                  <a:lnTo>
                    <a:pt x="13191" y="5533"/>
                  </a:lnTo>
                  <a:lnTo>
                    <a:pt x="12427" y="5884"/>
                  </a:lnTo>
                  <a:lnTo>
                    <a:pt x="11684" y="6255"/>
                  </a:lnTo>
                  <a:lnTo>
                    <a:pt x="10982" y="6627"/>
                  </a:lnTo>
                  <a:lnTo>
                    <a:pt x="10260" y="6998"/>
                  </a:lnTo>
                  <a:lnTo>
                    <a:pt x="8918" y="7762"/>
                  </a:lnTo>
                  <a:lnTo>
                    <a:pt x="7638" y="8526"/>
                  </a:lnTo>
                  <a:lnTo>
                    <a:pt x="6441" y="9290"/>
                  </a:lnTo>
                  <a:lnTo>
                    <a:pt x="5347" y="10053"/>
                  </a:lnTo>
                  <a:lnTo>
                    <a:pt x="4336" y="10796"/>
                  </a:lnTo>
                  <a:lnTo>
                    <a:pt x="3448" y="11519"/>
                  </a:lnTo>
                  <a:lnTo>
                    <a:pt x="2643" y="12179"/>
                  </a:lnTo>
                  <a:lnTo>
                    <a:pt x="1941" y="12799"/>
                  </a:lnTo>
                  <a:lnTo>
                    <a:pt x="1343" y="13356"/>
                  </a:lnTo>
                  <a:lnTo>
                    <a:pt x="868" y="13851"/>
                  </a:lnTo>
                  <a:lnTo>
                    <a:pt x="496" y="14243"/>
                  </a:lnTo>
                  <a:lnTo>
                    <a:pt x="207" y="14532"/>
                  </a:lnTo>
                  <a:lnTo>
                    <a:pt x="63" y="14718"/>
                  </a:lnTo>
                  <a:lnTo>
                    <a:pt x="1" y="14780"/>
                  </a:lnTo>
                  <a:lnTo>
                    <a:pt x="1" y="14780"/>
                  </a:lnTo>
                  <a:lnTo>
                    <a:pt x="63" y="14739"/>
                  </a:lnTo>
                  <a:lnTo>
                    <a:pt x="249" y="14574"/>
                  </a:lnTo>
                  <a:lnTo>
                    <a:pt x="538" y="14285"/>
                  </a:lnTo>
                  <a:lnTo>
                    <a:pt x="930" y="13913"/>
                  </a:lnTo>
                  <a:lnTo>
                    <a:pt x="1425" y="13459"/>
                  </a:lnTo>
                  <a:lnTo>
                    <a:pt x="2044" y="12902"/>
                  </a:lnTo>
                  <a:lnTo>
                    <a:pt x="2746" y="12303"/>
                  </a:lnTo>
                  <a:lnTo>
                    <a:pt x="3551" y="11643"/>
                  </a:lnTo>
                  <a:lnTo>
                    <a:pt x="4459" y="10941"/>
                  </a:lnTo>
                  <a:lnTo>
                    <a:pt x="5471" y="10218"/>
                  </a:lnTo>
                  <a:lnTo>
                    <a:pt x="6565" y="9475"/>
                  </a:lnTo>
                  <a:lnTo>
                    <a:pt x="7762" y="8712"/>
                  </a:lnTo>
                  <a:lnTo>
                    <a:pt x="9042" y="7969"/>
                  </a:lnTo>
                  <a:lnTo>
                    <a:pt x="10383" y="7205"/>
                  </a:lnTo>
                  <a:lnTo>
                    <a:pt x="11808" y="6462"/>
                  </a:lnTo>
                  <a:lnTo>
                    <a:pt x="12551" y="6111"/>
                  </a:lnTo>
                  <a:lnTo>
                    <a:pt x="13294" y="5739"/>
                  </a:lnTo>
                  <a:lnTo>
                    <a:pt x="14801" y="5058"/>
                  </a:lnTo>
                  <a:lnTo>
                    <a:pt x="16266" y="4439"/>
                  </a:lnTo>
                  <a:lnTo>
                    <a:pt x="17711" y="3840"/>
                  </a:lnTo>
                  <a:lnTo>
                    <a:pt x="19094" y="3304"/>
                  </a:lnTo>
                  <a:lnTo>
                    <a:pt x="20415" y="2808"/>
                  </a:lnTo>
                  <a:lnTo>
                    <a:pt x="21654" y="2354"/>
                  </a:lnTo>
                  <a:lnTo>
                    <a:pt x="23924" y="1570"/>
                  </a:lnTo>
                  <a:lnTo>
                    <a:pt x="27206" y="434"/>
                  </a:lnTo>
                  <a:lnTo>
                    <a:pt x="28094" y="125"/>
                  </a:lnTo>
                  <a:lnTo>
                    <a:pt x="28321" y="42"/>
                  </a:lnTo>
                  <a:lnTo>
                    <a:pt x="28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3452875" y="2518450"/>
              <a:ext cx="459825" cy="477350"/>
            </a:xfrm>
            <a:custGeom>
              <a:rect b="b" l="l" r="r" t="t"/>
              <a:pathLst>
                <a:path extrusionOk="0" h="19094" w="18393">
                  <a:moveTo>
                    <a:pt x="18392" y="1"/>
                  </a:moveTo>
                  <a:lnTo>
                    <a:pt x="18330" y="21"/>
                  </a:lnTo>
                  <a:lnTo>
                    <a:pt x="18144" y="125"/>
                  </a:lnTo>
                  <a:lnTo>
                    <a:pt x="17484" y="537"/>
                  </a:lnTo>
                  <a:lnTo>
                    <a:pt x="17009" y="847"/>
                  </a:lnTo>
                  <a:lnTo>
                    <a:pt x="16452" y="1219"/>
                  </a:lnTo>
                  <a:lnTo>
                    <a:pt x="15131" y="2147"/>
                  </a:lnTo>
                  <a:lnTo>
                    <a:pt x="14367" y="2725"/>
                  </a:lnTo>
                  <a:lnTo>
                    <a:pt x="13541" y="3345"/>
                  </a:lnTo>
                  <a:lnTo>
                    <a:pt x="12674" y="4046"/>
                  </a:lnTo>
                  <a:lnTo>
                    <a:pt x="11787" y="4789"/>
                  </a:lnTo>
                  <a:lnTo>
                    <a:pt x="10858" y="5615"/>
                  </a:lnTo>
                  <a:lnTo>
                    <a:pt x="9909" y="6482"/>
                  </a:lnTo>
                  <a:lnTo>
                    <a:pt x="8959" y="7411"/>
                  </a:lnTo>
                  <a:lnTo>
                    <a:pt x="7989" y="8381"/>
                  </a:lnTo>
                  <a:lnTo>
                    <a:pt x="7060" y="9372"/>
                  </a:lnTo>
                  <a:lnTo>
                    <a:pt x="6173" y="10383"/>
                  </a:lnTo>
                  <a:lnTo>
                    <a:pt x="5326" y="11353"/>
                  </a:lnTo>
                  <a:lnTo>
                    <a:pt x="4562" y="12303"/>
                  </a:lnTo>
                  <a:lnTo>
                    <a:pt x="3840" y="13232"/>
                  </a:lnTo>
                  <a:lnTo>
                    <a:pt x="3180" y="14119"/>
                  </a:lnTo>
                  <a:lnTo>
                    <a:pt x="2581" y="14945"/>
                  </a:lnTo>
                  <a:lnTo>
                    <a:pt x="2044" y="15729"/>
                  </a:lnTo>
                  <a:lnTo>
                    <a:pt x="1136" y="17112"/>
                  </a:lnTo>
                  <a:lnTo>
                    <a:pt x="785" y="17670"/>
                  </a:lnTo>
                  <a:lnTo>
                    <a:pt x="496" y="18165"/>
                  </a:lnTo>
                  <a:lnTo>
                    <a:pt x="125" y="18846"/>
                  </a:lnTo>
                  <a:lnTo>
                    <a:pt x="21" y="19032"/>
                  </a:lnTo>
                  <a:lnTo>
                    <a:pt x="1" y="19094"/>
                  </a:lnTo>
                  <a:lnTo>
                    <a:pt x="1" y="19094"/>
                  </a:lnTo>
                  <a:lnTo>
                    <a:pt x="42" y="19032"/>
                  </a:lnTo>
                  <a:lnTo>
                    <a:pt x="166" y="18867"/>
                  </a:lnTo>
                  <a:lnTo>
                    <a:pt x="579" y="18206"/>
                  </a:lnTo>
                  <a:lnTo>
                    <a:pt x="1260" y="17174"/>
                  </a:lnTo>
                  <a:lnTo>
                    <a:pt x="2189" y="15833"/>
                  </a:lnTo>
                  <a:lnTo>
                    <a:pt x="2725" y="15069"/>
                  </a:lnTo>
                  <a:lnTo>
                    <a:pt x="3345" y="14243"/>
                  </a:lnTo>
                  <a:lnTo>
                    <a:pt x="4005" y="13356"/>
                  </a:lnTo>
                  <a:lnTo>
                    <a:pt x="4728" y="12447"/>
                  </a:lnTo>
                  <a:lnTo>
                    <a:pt x="5512" y="11498"/>
                  </a:lnTo>
                  <a:lnTo>
                    <a:pt x="6358" y="10528"/>
                  </a:lnTo>
                  <a:lnTo>
                    <a:pt x="7246" y="9558"/>
                  </a:lnTo>
                  <a:lnTo>
                    <a:pt x="8175" y="8546"/>
                  </a:lnTo>
                  <a:lnTo>
                    <a:pt x="9124" y="7576"/>
                  </a:lnTo>
                  <a:lnTo>
                    <a:pt x="10074" y="6668"/>
                  </a:lnTo>
                  <a:lnTo>
                    <a:pt x="11023" y="5801"/>
                  </a:lnTo>
                  <a:lnTo>
                    <a:pt x="11931" y="4975"/>
                  </a:lnTo>
                  <a:lnTo>
                    <a:pt x="12819" y="4212"/>
                  </a:lnTo>
                  <a:lnTo>
                    <a:pt x="13665" y="3510"/>
                  </a:lnTo>
                  <a:lnTo>
                    <a:pt x="14470" y="2870"/>
                  </a:lnTo>
                  <a:lnTo>
                    <a:pt x="15234" y="2292"/>
                  </a:lnTo>
                  <a:lnTo>
                    <a:pt x="16534" y="1322"/>
                  </a:lnTo>
                  <a:lnTo>
                    <a:pt x="17546" y="620"/>
                  </a:lnTo>
                  <a:lnTo>
                    <a:pt x="18186" y="166"/>
                  </a:lnTo>
                  <a:lnTo>
                    <a:pt x="18351" y="42"/>
                  </a:lnTo>
                  <a:lnTo>
                    <a:pt x="183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5755925" y="3350300"/>
              <a:ext cx="55750" cy="218825"/>
            </a:xfrm>
            <a:custGeom>
              <a:rect b="b" l="l" r="r" t="t"/>
              <a:pathLst>
                <a:path extrusionOk="0" h="8753" w="2230">
                  <a:moveTo>
                    <a:pt x="1" y="0"/>
                  </a:moveTo>
                  <a:lnTo>
                    <a:pt x="1" y="21"/>
                  </a:lnTo>
                  <a:lnTo>
                    <a:pt x="1" y="83"/>
                  </a:lnTo>
                  <a:lnTo>
                    <a:pt x="83" y="351"/>
                  </a:lnTo>
                  <a:lnTo>
                    <a:pt x="393" y="1260"/>
                  </a:lnTo>
                  <a:lnTo>
                    <a:pt x="599" y="1899"/>
                  </a:lnTo>
                  <a:lnTo>
                    <a:pt x="826" y="2642"/>
                  </a:lnTo>
                  <a:lnTo>
                    <a:pt x="1074" y="3447"/>
                  </a:lnTo>
                  <a:lnTo>
                    <a:pt x="1301" y="4335"/>
                  </a:lnTo>
                  <a:lnTo>
                    <a:pt x="1528" y="5223"/>
                  </a:lnTo>
                  <a:lnTo>
                    <a:pt x="1693" y="6048"/>
                  </a:lnTo>
                  <a:lnTo>
                    <a:pt x="1838" y="6791"/>
                  </a:lnTo>
                  <a:lnTo>
                    <a:pt x="1962" y="7452"/>
                  </a:lnTo>
                  <a:lnTo>
                    <a:pt x="2127" y="8422"/>
                  </a:lnTo>
                  <a:lnTo>
                    <a:pt x="2189" y="8670"/>
                  </a:lnTo>
                  <a:lnTo>
                    <a:pt x="2209" y="8732"/>
                  </a:lnTo>
                  <a:lnTo>
                    <a:pt x="2209" y="8752"/>
                  </a:lnTo>
                  <a:lnTo>
                    <a:pt x="2230" y="8670"/>
                  </a:lnTo>
                  <a:lnTo>
                    <a:pt x="2230" y="8401"/>
                  </a:lnTo>
                  <a:lnTo>
                    <a:pt x="2189" y="7989"/>
                  </a:lnTo>
                  <a:lnTo>
                    <a:pt x="2147" y="7431"/>
                  </a:lnTo>
                  <a:lnTo>
                    <a:pt x="2044" y="6771"/>
                  </a:lnTo>
                  <a:lnTo>
                    <a:pt x="1920" y="6007"/>
                  </a:lnTo>
                  <a:lnTo>
                    <a:pt x="1755" y="5161"/>
                  </a:lnTo>
                  <a:lnTo>
                    <a:pt x="1549" y="4273"/>
                  </a:lnTo>
                  <a:lnTo>
                    <a:pt x="1301" y="3386"/>
                  </a:lnTo>
                  <a:lnTo>
                    <a:pt x="1053" y="2560"/>
                  </a:lnTo>
                  <a:lnTo>
                    <a:pt x="806" y="1837"/>
                  </a:lnTo>
                  <a:lnTo>
                    <a:pt x="558" y="1198"/>
                  </a:lnTo>
                  <a:lnTo>
                    <a:pt x="352" y="702"/>
                  </a:lnTo>
                  <a:lnTo>
                    <a:pt x="166" y="310"/>
                  </a:lnTo>
                  <a:lnTo>
                    <a:pt x="42" y="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2801125" y="4720875"/>
              <a:ext cx="2668425" cy="468575"/>
            </a:xfrm>
            <a:custGeom>
              <a:rect b="b" l="l" r="r" t="t"/>
              <a:pathLst>
                <a:path extrusionOk="0" h="18743" w="106737">
                  <a:moveTo>
                    <a:pt x="106737" y="1"/>
                  </a:moveTo>
                  <a:lnTo>
                    <a:pt x="106489" y="166"/>
                  </a:lnTo>
                  <a:lnTo>
                    <a:pt x="105767" y="640"/>
                  </a:lnTo>
                  <a:lnTo>
                    <a:pt x="104611" y="1425"/>
                  </a:lnTo>
                  <a:lnTo>
                    <a:pt x="103868" y="1941"/>
                  </a:lnTo>
                  <a:lnTo>
                    <a:pt x="103001" y="2478"/>
                  </a:lnTo>
                  <a:lnTo>
                    <a:pt x="102051" y="3097"/>
                  </a:lnTo>
                  <a:lnTo>
                    <a:pt x="100978" y="3757"/>
                  </a:lnTo>
                  <a:lnTo>
                    <a:pt x="99801" y="4480"/>
                  </a:lnTo>
                  <a:lnTo>
                    <a:pt x="98522" y="5223"/>
                  </a:lnTo>
                  <a:lnTo>
                    <a:pt x="97139" y="5987"/>
                  </a:lnTo>
                  <a:lnTo>
                    <a:pt x="95652" y="6792"/>
                  </a:lnTo>
                  <a:lnTo>
                    <a:pt x="94063" y="7617"/>
                  </a:lnTo>
                  <a:lnTo>
                    <a:pt x="92391" y="8463"/>
                  </a:lnTo>
                  <a:lnTo>
                    <a:pt x="90595" y="9310"/>
                  </a:lnTo>
                  <a:lnTo>
                    <a:pt x="88717" y="10156"/>
                  </a:lnTo>
                  <a:lnTo>
                    <a:pt x="86735" y="10982"/>
                  </a:lnTo>
                  <a:lnTo>
                    <a:pt x="85703" y="11415"/>
                  </a:lnTo>
                  <a:lnTo>
                    <a:pt x="84651" y="11807"/>
                  </a:lnTo>
                  <a:lnTo>
                    <a:pt x="82504" y="12633"/>
                  </a:lnTo>
                  <a:lnTo>
                    <a:pt x="80254" y="13417"/>
                  </a:lnTo>
                  <a:lnTo>
                    <a:pt x="79676" y="13603"/>
                  </a:lnTo>
                  <a:lnTo>
                    <a:pt x="79098" y="13789"/>
                  </a:lnTo>
                  <a:lnTo>
                    <a:pt x="77901" y="14160"/>
                  </a:lnTo>
                  <a:lnTo>
                    <a:pt x="76704" y="14532"/>
                  </a:lnTo>
                  <a:lnTo>
                    <a:pt x="76105" y="14697"/>
                  </a:lnTo>
                  <a:lnTo>
                    <a:pt x="75486" y="14883"/>
                  </a:lnTo>
                  <a:lnTo>
                    <a:pt x="74247" y="15213"/>
                  </a:lnTo>
                  <a:lnTo>
                    <a:pt x="72988" y="15543"/>
                  </a:lnTo>
                  <a:lnTo>
                    <a:pt x="71709" y="15853"/>
                  </a:lnTo>
                  <a:lnTo>
                    <a:pt x="70429" y="16142"/>
                  </a:lnTo>
                  <a:lnTo>
                    <a:pt x="69108" y="16431"/>
                  </a:lnTo>
                  <a:lnTo>
                    <a:pt x="67787" y="16699"/>
                  </a:lnTo>
                  <a:lnTo>
                    <a:pt x="66424" y="16968"/>
                  </a:lnTo>
                  <a:lnTo>
                    <a:pt x="65062" y="17195"/>
                  </a:lnTo>
                  <a:lnTo>
                    <a:pt x="63700" y="17422"/>
                  </a:lnTo>
                  <a:lnTo>
                    <a:pt x="62296" y="17628"/>
                  </a:lnTo>
                  <a:lnTo>
                    <a:pt x="60893" y="17814"/>
                  </a:lnTo>
                  <a:lnTo>
                    <a:pt x="59468" y="17979"/>
                  </a:lnTo>
                  <a:lnTo>
                    <a:pt x="58044" y="18144"/>
                  </a:lnTo>
                  <a:lnTo>
                    <a:pt x="56599" y="18247"/>
                  </a:lnTo>
                  <a:lnTo>
                    <a:pt x="55154" y="18351"/>
                  </a:lnTo>
                  <a:lnTo>
                    <a:pt x="53689" y="18433"/>
                  </a:lnTo>
                  <a:lnTo>
                    <a:pt x="52203" y="18474"/>
                  </a:lnTo>
                  <a:lnTo>
                    <a:pt x="50758" y="18495"/>
                  </a:lnTo>
                  <a:lnTo>
                    <a:pt x="49313" y="18495"/>
                  </a:lnTo>
                  <a:lnTo>
                    <a:pt x="47868" y="18454"/>
                  </a:lnTo>
                  <a:lnTo>
                    <a:pt x="46444" y="18392"/>
                  </a:lnTo>
                  <a:lnTo>
                    <a:pt x="45019" y="18309"/>
                  </a:lnTo>
                  <a:lnTo>
                    <a:pt x="43616" y="18206"/>
                  </a:lnTo>
                  <a:lnTo>
                    <a:pt x="42233" y="18062"/>
                  </a:lnTo>
                  <a:lnTo>
                    <a:pt x="40850" y="17938"/>
                  </a:lnTo>
                  <a:lnTo>
                    <a:pt x="40169" y="17855"/>
                  </a:lnTo>
                  <a:lnTo>
                    <a:pt x="39488" y="17752"/>
                  </a:lnTo>
                  <a:lnTo>
                    <a:pt x="36825" y="17381"/>
                  </a:lnTo>
                  <a:lnTo>
                    <a:pt x="34224" y="16906"/>
                  </a:lnTo>
                  <a:lnTo>
                    <a:pt x="32944" y="16658"/>
                  </a:lnTo>
                  <a:lnTo>
                    <a:pt x="31685" y="16369"/>
                  </a:lnTo>
                  <a:lnTo>
                    <a:pt x="30447" y="16101"/>
                  </a:lnTo>
                  <a:lnTo>
                    <a:pt x="29229" y="15812"/>
                  </a:lnTo>
                  <a:lnTo>
                    <a:pt x="28032" y="15502"/>
                  </a:lnTo>
                  <a:lnTo>
                    <a:pt x="26855" y="15193"/>
                  </a:lnTo>
                  <a:lnTo>
                    <a:pt x="25699" y="14862"/>
                  </a:lnTo>
                  <a:lnTo>
                    <a:pt x="24564" y="14532"/>
                  </a:lnTo>
                  <a:lnTo>
                    <a:pt x="23449" y="14181"/>
                  </a:lnTo>
                  <a:lnTo>
                    <a:pt x="22376" y="13830"/>
                  </a:lnTo>
                  <a:lnTo>
                    <a:pt x="21303" y="13479"/>
                  </a:lnTo>
                  <a:lnTo>
                    <a:pt x="20250" y="13108"/>
                  </a:lnTo>
                  <a:lnTo>
                    <a:pt x="19239" y="12757"/>
                  </a:lnTo>
                  <a:lnTo>
                    <a:pt x="18227" y="12365"/>
                  </a:lnTo>
                  <a:lnTo>
                    <a:pt x="17257" y="11993"/>
                  </a:lnTo>
                  <a:lnTo>
                    <a:pt x="16307" y="11622"/>
                  </a:lnTo>
                  <a:lnTo>
                    <a:pt x="15399" y="11229"/>
                  </a:lnTo>
                  <a:lnTo>
                    <a:pt x="14491" y="10837"/>
                  </a:lnTo>
                  <a:lnTo>
                    <a:pt x="12778" y="10074"/>
                  </a:lnTo>
                  <a:lnTo>
                    <a:pt x="11168" y="9310"/>
                  </a:lnTo>
                  <a:lnTo>
                    <a:pt x="9640" y="8546"/>
                  </a:lnTo>
                  <a:lnTo>
                    <a:pt x="8237" y="7824"/>
                  </a:lnTo>
                  <a:lnTo>
                    <a:pt x="6936" y="7101"/>
                  </a:lnTo>
                  <a:lnTo>
                    <a:pt x="5760" y="6420"/>
                  </a:lnTo>
                  <a:lnTo>
                    <a:pt x="4686" y="5759"/>
                  </a:lnTo>
                  <a:lnTo>
                    <a:pt x="3716" y="5161"/>
                  </a:lnTo>
                  <a:lnTo>
                    <a:pt x="2849" y="4624"/>
                  </a:lnTo>
                  <a:lnTo>
                    <a:pt x="2106" y="4108"/>
                  </a:lnTo>
                  <a:lnTo>
                    <a:pt x="1487" y="3675"/>
                  </a:lnTo>
                  <a:lnTo>
                    <a:pt x="950" y="3303"/>
                  </a:lnTo>
                  <a:lnTo>
                    <a:pt x="249" y="2828"/>
                  </a:lnTo>
                  <a:lnTo>
                    <a:pt x="1" y="2663"/>
                  </a:lnTo>
                  <a:lnTo>
                    <a:pt x="228" y="2849"/>
                  </a:lnTo>
                  <a:lnTo>
                    <a:pt x="930" y="3344"/>
                  </a:lnTo>
                  <a:lnTo>
                    <a:pt x="2065" y="4170"/>
                  </a:lnTo>
                  <a:lnTo>
                    <a:pt x="2808" y="4686"/>
                  </a:lnTo>
                  <a:lnTo>
                    <a:pt x="3654" y="5243"/>
                  </a:lnTo>
                  <a:lnTo>
                    <a:pt x="4625" y="5863"/>
                  </a:lnTo>
                  <a:lnTo>
                    <a:pt x="5698" y="6523"/>
                  </a:lnTo>
                  <a:lnTo>
                    <a:pt x="6874" y="7204"/>
                  </a:lnTo>
                  <a:lnTo>
                    <a:pt x="8175" y="7947"/>
                  </a:lnTo>
                  <a:lnTo>
                    <a:pt x="9578" y="8691"/>
                  </a:lnTo>
                  <a:lnTo>
                    <a:pt x="11085" y="9454"/>
                  </a:lnTo>
                  <a:lnTo>
                    <a:pt x="12716" y="10218"/>
                  </a:lnTo>
                  <a:lnTo>
                    <a:pt x="14429" y="11002"/>
                  </a:lnTo>
                  <a:lnTo>
                    <a:pt x="15317" y="11395"/>
                  </a:lnTo>
                  <a:lnTo>
                    <a:pt x="16246" y="11787"/>
                  </a:lnTo>
                  <a:lnTo>
                    <a:pt x="17195" y="12179"/>
                  </a:lnTo>
                  <a:lnTo>
                    <a:pt x="18165" y="12550"/>
                  </a:lnTo>
                  <a:lnTo>
                    <a:pt x="19156" y="12922"/>
                  </a:lnTo>
                  <a:lnTo>
                    <a:pt x="20188" y="13294"/>
                  </a:lnTo>
                  <a:lnTo>
                    <a:pt x="21241" y="13665"/>
                  </a:lnTo>
                  <a:lnTo>
                    <a:pt x="22293" y="14037"/>
                  </a:lnTo>
                  <a:lnTo>
                    <a:pt x="23387" y="14388"/>
                  </a:lnTo>
                  <a:lnTo>
                    <a:pt x="24502" y="14738"/>
                  </a:lnTo>
                  <a:lnTo>
                    <a:pt x="25637" y="15069"/>
                  </a:lnTo>
                  <a:lnTo>
                    <a:pt x="26793" y="15399"/>
                  </a:lnTo>
                  <a:lnTo>
                    <a:pt x="27970" y="15709"/>
                  </a:lnTo>
                  <a:lnTo>
                    <a:pt x="29188" y="16018"/>
                  </a:lnTo>
                  <a:lnTo>
                    <a:pt x="30405" y="16328"/>
                  </a:lnTo>
                  <a:lnTo>
                    <a:pt x="31644" y="16596"/>
                  </a:lnTo>
                  <a:lnTo>
                    <a:pt x="32903" y="16885"/>
                  </a:lnTo>
                  <a:lnTo>
                    <a:pt x="34183" y="17133"/>
                  </a:lnTo>
                  <a:lnTo>
                    <a:pt x="36784" y="17608"/>
                  </a:lnTo>
                  <a:lnTo>
                    <a:pt x="39467" y="18000"/>
                  </a:lnTo>
                  <a:lnTo>
                    <a:pt x="40148" y="18082"/>
                  </a:lnTo>
                  <a:lnTo>
                    <a:pt x="40829" y="18186"/>
                  </a:lnTo>
                  <a:lnTo>
                    <a:pt x="42212" y="18309"/>
                  </a:lnTo>
                  <a:lnTo>
                    <a:pt x="43595" y="18454"/>
                  </a:lnTo>
                  <a:lnTo>
                    <a:pt x="44999" y="18557"/>
                  </a:lnTo>
                  <a:lnTo>
                    <a:pt x="46423" y="18640"/>
                  </a:lnTo>
                  <a:lnTo>
                    <a:pt x="47847" y="18702"/>
                  </a:lnTo>
                  <a:lnTo>
                    <a:pt x="49292" y="18743"/>
                  </a:lnTo>
                  <a:lnTo>
                    <a:pt x="50758" y="18743"/>
                  </a:lnTo>
                  <a:lnTo>
                    <a:pt x="52223" y="18722"/>
                  </a:lnTo>
                  <a:lnTo>
                    <a:pt x="53689" y="18681"/>
                  </a:lnTo>
                  <a:lnTo>
                    <a:pt x="55154" y="18598"/>
                  </a:lnTo>
                  <a:lnTo>
                    <a:pt x="56620" y="18495"/>
                  </a:lnTo>
                  <a:lnTo>
                    <a:pt x="58065" y="18392"/>
                  </a:lnTo>
                  <a:lnTo>
                    <a:pt x="59510" y="18227"/>
                  </a:lnTo>
                  <a:lnTo>
                    <a:pt x="60934" y="18062"/>
                  </a:lnTo>
                  <a:lnTo>
                    <a:pt x="62337" y="17876"/>
                  </a:lnTo>
                  <a:lnTo>
                    <a:pt x="63741" y="17669"/>
                  </a:lnTo>
                  <a:lnTo>
                    <a:pt x="65103" y="17442"/>
                  </a:lnTo>
                  <a:lnTo>
                    <a:pt x="66486" y="17195"/>
                  </a:lnTo>
                  <a:lnTo>
                    <a:pt x="67828" y="16947"/>
                  </a:lnTo>
                  <a:lnTo>
                    <a:pt x="69149" y="16679"/>
                  </a:lnTo>
                  <a:lnTo>
                    <a:pt x="70470" y="16390"/>
                  </a:lnTo>
                  <a:lnTo>
                    <a:pt x="71770" y="16080"/>
                  </a:lnTo>
                  <a:lnTo>
                    <a:pt x="73050" y="15770"/>
                  </a:lnTo>
                  <a:lnTo>
                    <a:pt x="74309" y="15440"/>
                  </a:lnTo>
                  <a:lnTo>
                    <a:pt x="75548" y="15089"/>
                  </a:lnTo>
                  <a:lnTo>
                    <a:pt x="76167" y="14924"/>
                  </a:lnTo>
                  <a:lnTo>
                    <a:pt x="76766" y="14738"/>
                  </a:lnTo>
                  <a:lnTo>
                    <a:pt x="77963" y="14367"/>
                  </a:lnTo>
                  <a:lnTo>
                    <a:pt x="79160" y="13995"/>
                  </a:lnTo>
                  <a:lnTo>
                    <a:pt x="79738" y="13810"/>
                  </a:lnTo>
                  <a:lnTo>
                    <a:pt x="80316" y="13624"/>
                  </a:lnTo>
                  <a:lnTo>
                    <a:pt x="82566" y="12839"/>
                  </a:lnTo>
                  <a:lnTo>
                    <a:pt x="84733" y="12014"/>
                  </a:lnTo>
                  <a:lnTo>
                    <a:pt x="85786" y="11601"/>
                  </a:lnTo>
                  <a:lnTo>
                    <a:pt x="86797" y="11167"/>
                  </a:lnTo>
                  <a:lnTo>
                    <a:pt x="88799" y="10342"/>
                  </a:lnTo>
                  <a:lnTo>
                    <a:pt x="90678" y="9475"/>
                  </a:lnTo>
                  <a:lnTo>
                    <a:pt x="92453" y="8629"/>
                  </a:lnTo>
                  <a:lnTo>
                    <a:pt x="94146" y="7762"/>
                  </a:lnTo>
                  <a:lnTo>
                    <a:pt x="95735" y="6936"/>
                  </a:lnTo>
                  <a:lnTo>
                    <a:pt x="97221" y="6131"/>
                  </a:lnTo>
                  <a:lnTo>
                    <a:pt x="98604" y="5326"/>
                  </a:lnTo>
                  <a:lnTo>
                    <a:pt x="99884" y="4583"/>
                  </a:lnTo>
                  <a:lnTo>
                    <a:pt x="101040" y="3860"/>
                  </a:lnTo>
                  <a:lnTo>
                    <a:pt x="102113" y="3200"/>
                  </a:lnTo>
                  <a:lnTo>
                    <a:pt x="103063" y="2560"/>
                  </a:lnTo>
                  <a:lnTo>
                    <a:pt x="103909" y="2003"/>
                  </a:lnTo>
                  <a:lnTo>
                    <a:pt x="104652" y="1487"/>
                  </a:lnTo>
                  <a:lnTo>
                    <a:pt x="105808" y="682"/>
                  </a:lnTo>
                  <a:lnTo>
                    <a:pt x="106510" y="186"/>
                  </a:lnTo>
                  <a:lnTo>
                    <a:pt x="106737"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4954525" y="4489700"/>
              <a:ext cx="562500" cy="974275"/>
            </a:xfrm>
            <a:custGeom>
              <a:rect b="b" l="l" r="r" t="t"/>
              <a:pathLst>
                <a:path extrusionOk="0" h="38971" w="22500">
                  <a:moveTo>
                    <a:pt x="22500" y="0"/>
                  </a:moveTo>
                  <a:lnTo>
                    <a:pt x="1" y="14367"/>
                  </a:lnTo>
                  <a:lnTo>
                    <a:pt x="9620" y="38971"/>
                  </a:lnTo>
                  <a:lnTo>
                    <a:pt x="16184" y="38971"/>
                  </a:lnTo>
                  <a:lnTo>
                    <a:pt x="17628" y="36824"/>
                  </a:lnTo>
                  <a:lnTo>
                    <a:pt x="19300" y="38971"/>
                  </a:lnTo>
                  <a:lnTo>
                    <a:pt x="21633" y="38971"/>
                  </a:lnTo>
                  <a:lnTo>
                    <a:pt x="225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3444625" y="4849375"/>
              <a:ext cx="520175" cy="614600"/>
            </a:xfrm>
            <a:custGeom>
              <a:rect b="b" l="l" r="r" t="t"/>
              <a:pathLst>
                <a:path extrusionOk="0" h="24584" w="20807">
                  <a:moveTo>
                    <a:pt x="19754" y="0"/>
                  </a:moveTo>
                  <a:lnTo>
                    <a:pt x="19341" y="21"/>
                  </a:lnTo>
                  <a:lnTo>
                    <a:pt x="18268" y="124"/>
                  </a:lnTo>
                  <a:lnTo>
                    <a:pt x="16906" y="310"/>
                  </a:lnTo>
                  <a:lnTo>
                    <a:pt x="15358" y="558"/>
                  </a:lnTo>
                  <a:lnTo>
                    <a:pt x="13624" y="847"/>
                  </a:lnTo>
                  <a:lnTo>
                    <a:pt x="11807" y="1156"/>
                  </a:lnTo>
                  <a:lnTo>
                    <a:pt x="9929" y="1507"/>
                  </a:lnTo>
                  <a:lnTo>
                    <a:pt x="6255" y="2209"/>
                  </a:lnTo>
                  <a:lnTo>
                    <a:pt x="3076" y="2828"/>
                  </a:lnTo>
                  <a:lnTo>
                    <a:pt x="1" y="3447"/>
                  </a:lnTo>
                  <a:lnTo>
                    <a:pt x="8133" y="24584"/>
                  </a:lnTo>
                  <a:lnTo>
                    <a:pt x="15605" y="24584"/>
                  </a:lnTo>
                  <a:lnTo>
                    <a:pt x="17133" y="22128"/>
                  </a:lnTo>
                  <a:lnTo>
                    <a:pt x="18598" y="24584"/>
                  </a:lnTo>
                  <a:lnTo>
                    <a:pt x="20456" y="24584"/>
                  </a:lnTo>
                  <a:lnTo>
                    <a:pt x="20559" y="20848"/>
                  </a:lnTo>
                  <a:lnTo>
                    <a:pt x="20662" y="16988"/>
                  </a:lnTo>
                  <a:lnTo>
                    <a:pt x="20766" y="12571"/>
                  </a:lnTo>
                  <a:lnTo>
                    <a:pt x="20786" y="10321"/>
                  </a:lnTo>
                  <a:lnTo>
                    <a:pt x="20807" y="8112"/>
                  </a:lnTo>
                  <a:lnTo>
                    <a:pt x="20807" y="6048"/>
                  </a:lnTo>
                  <a:lnTo>
                    <a:pt x="20786" y="4170"/>
                  </a:lnTo>
                  <a:lnTo>
                    <a:pt x="20745" y="2580"/>
                  </a:lnTo>
                  <a:lnTo>
                    <a:pt x="20724" y="1899"/>
                  </a:lnTo>
                  <a:lnTo>
                    <a:pt x="20683" y="1321"/>
                  </a:lnTo>
                  <a:lnTo>
                    <a:pt x="20642" y="826"/>
                  </a:lnTo>
                  <a:lnTo>
                    <a:pt x="20580" y="454"/>
                  </a:lnTo>
                  <a:lnTo>
                    <a:pt x="20518" y="186"/>
                  </a:lnTo>
                  <a:lnTo>
                    <a:pt x="20497" y="103"/>
                  </a:lnTo>
                  <a:lnTo>
                    <a:pt x="20456" y="62"/>
                  </a:lnTo>
                  <a:lnTo>
                    <a:pt x="20394" y="42"/>
                  </a:lnTo>
                  <a:lnTo>
                    <a:pt x="20311" y="21"/>
                  </a:lnTo>
                  <a:lnTo>
                    <a:pt x="200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5121200" y="3755375"/>
              <a:ext cx="696675" cy="1105875"/>
            </a:xfrm>
            <a:custGeom>
              <a:rect b="b" l="l" r="r" t="t"/>
              <a:pathLst>
                <a:path extrusionOk="0" h="44235" w="27867">
                  <a:moveTo>
                    <a:pt x="27867" y="1"/>
                  </a:moveTo>
                  <a:lnTo>
                    <a:pt x="27846" y="145"/>
                  </a:lnTo>
                  <a:lnTo>
                    <a:pt x="27784" y="537"/>
                  </a:lnTo>
                  <a:lnTo>
                    <a:pt x="27578" y="2106"/>
                  </a:lnTo>
                  <a:lnTo>
                    <a:pt x="27454" y="3241"/>
                  </a:lnTo>
                  <a:lnTo>
                    <a:pt x="27351" y="3902"/>
                  </a:lnTo>
                  <a:lnTo>
                    <a:pt x="27206" y="4583"/>
                  </a:lnTo>
                  <a:lnTo>
                    <a:pt x="26938" y="6131"/>
                  </a:lnTo>
                  <a:lnTo>
                    <a:pt x="26773" y="6957"/>
                  </a:lnTo>
                  <a:lnTo>
                    <a:pt x="26566" y="7824"/>
                  </a:lnTo>
                  <a:lnTo>
                    <a:pt x="26112" y="9702"/>
                  </a:lnTo>
                  <a:lnTo>
                    <a:pt x="25968" y="10198"/>
                  </a:lnTo>
                  <a:lnTo>
                    <a:pt x="25823" y="10693"/>
                  </a:lnTo>
                  <a:lnTo>
                    <a:pt x="25513" y="11704"/>
                  </a:lnTo>
                  <a:lnTo>
                    <a:pt x="25348" y="12220"/>
                  </a:lnTo>
                  <a:lnTo>
                    <a:pt x="25183" y="12757"/>
                  </a:lnTo>
                  <a:lnTo>
                    <a:pt x="24812" y="13830"/>
                  </a:lnTo>
                  <a:lnTo>
                    <a:pt x="23986" y="16039"/>
                  </a:lnTo>
                  <a:lnTo>
                    <a:pt x="23511" y="17174"/>
                  </a:lnTo>
                  <a:lnTo>
                    <a:pt x="22995" y="18330"/>
                  </a:lnTo>
                  <a:lnTo>
                    <a:pt x="22459" y="19486"/>
                  </a:lnTo>
                  <a:lnTo>
                    <a:pt x="21881" y="20663"/>
                  </a:lnTo>
                  <a:lnTo>
                    <a:pt x="21261" y="21860"/>
                  </a:lnTo>
                  <a:lnTo>
                    <a:pt x="20621" y="23057"/>
                  </a:lnTo>
                  <a:lnTo>
                    <a:pt x="19920" y="24234"/>
                  </a:lnTo>
                  <a:lnTo>
                    <a:pt x="19197" y="25431"/>
                  </a:lnTo>
                  <a:lnTo>
                    <a:pt x="18434" y="26607"/>
                  </a:lnTo>
                  <a:lnTo>
                    <a:pt x="17670" y="27743"/>
                  </a:lnTo>
                  <a:lnTo>
                    <a:pt x="16865" y="28837"/>
                  </a:lnTo>
                  <a:lnTo>
                    <a:pt x="16060" y="29910"/>
                  </a:lnTo>
                  <a:lnTo>
                    <a:pt x="15255" y="30921"/>
                  </a:lnTo>
                  <a:lnTo>
                    <a:pt x="14429" y="31933"/>
                  </a:lnTo>
                  <a:lnTo>
                    <a:pt x="13624" y="32882"/>
                  </a:lnTo>
                  <a:lnTo>
                    <a:pt x="12798" y="33811"/>
                  </a:lnTo>
                  <a:lnTo>
                    <a:pt x="11168" y="35504"/>
                  </a:lnTo>
                  <a:lnTo>
                    <a:pt x="10363" y="36309"/>
                  </a:lnTo>
                  <a:lnTo>
                    <a:pt x="9950" y="36680"/>
                  </a:lnTo>
                  <a:lnTo>
                    <a:pt x="9537" y="37052"/>
                  </a:lnTo>
                  <a:lnTo>
                    <a:pt x="8773" y="37774"/>
                  </a:lnTo>
                  <a:lnTo>
                    <a:pt x="8381" y="38125"/>
                  </a:lnTo>
                  <a:lnTo>
                    <a:pt x="8010" y="38455"/>
                  </a:lnTo>
                  <a:lnTo>
                    <a:pt x="6503" y="39673"/>
                  </a:lnTo>
                  <a:lnTo>
                    <a:pt x="5822" y="40251"/>
                  </a:lnTo>
                  <a:lnTo>
                    <a:pt x="5141" y="40767"/>
                  </a:lnTo>
                  <a:lnTo>
                    <a:pt x="3861" y="41675"/>
                  </a:lnTo>
                  <a:lnTo>
                    <a:pt x="3303" y="42088"/>
                  </a:lnTo>
                  <a:lnTo>
                    <a:pt x="2767" y="42460"/>
                  </a:lnTo>
                  <a:lnTo>
                    <a:pt x="1797" y="43079"/>
                  </a:lnTo>
                  <a:lnTo>
                    <a:pt x="476" y="43925"/>
                  </a:lnTo>
                  <a:lnTo>
                    <a:pt x="125" y="44152"/>
                  </a:lnTo>
                  <a:lnTo>
                    <a:pt x="1" y="44235"/>
                  </a:lnTo>
                  <a:lnTo>
                    <a:pt x="145" y="44173"/>
                  </a:lnTo>
                  <a:lnTo>
                    <a:pt x="496" y="43967"/>
                  </a:lnTo>
                  <a:lnTo>
                    <a:pt x="1859" y="43162"/>
                  </a:lnTo>
                  <a:lnTo>
                    <a:pt x="2829" y="42563"/>
                  </a:lnTo>
                  <a:lnTo>
                    <a:pt x="3365" y="42192"/>
                  </a:lnTo>
                  <a:lnTo>
                    <a:pt x="3943" y="41779"/>
                  </a:lnTo>
                  <a:lnTo>
                    <a:pt x="5223" y="40891"/>
                  </a:lnTo>
                  <a:lnTo>
                    <a:pt x="5925" y="40375"/>
                  </a:lnTo>
                  <a:lnTo>
                    <a:pt x="6627" y="39818"/>
                  </a:lnTo>
                  <a:lnTo>
                    <a:pt x="8134" y="38600"/>
                  </a:lnTo>
                  <a:lnTo>
                    <a:pt x="8505" y="38270"/>
                  </a:lnTo>
                  <a:lnTo>
                    <a:pt x="8897" y="37919"/>
                  </a:lnTo>
                  <a:lnTo>
                    <a:pt x="9682" y="37217"/>
                  </a:lnTo>
                  <a:lnTo>
                    <a:pt x="10094" y="36845"/>
                  </a:lnTo>
                  <a:lnTo>
                    <a:pt x="10507" y="36474"/>
                  </a:lnTo>
                  <a:lnTo>
                    <a:pt x="11312" y="35669"/>
                  </a:lnTo>
                  <a:lnTo>
                    <a:pt x="12964" y="33956"/>
                  </a:lnTo>
                  <a:lnTo>
                    <a:pt x="13789" y="33047"/>
                  </a:lnTo>
                  <a:lnTo>
                    <a:pt x="14615" y="32077"/>
                  </a:lnTo>
                  <a:lnTo>
                    <a:pt x="15441" y="31087"/>
                  </a:lnTo>
                  <a:lnTo>
                    <a:pt x="16266" y="30054"/>
                  </a:lnTo>
                  <a:lnTo>
                    <a:pt x="17071" y="28981"/>
                  </a:lnTo>
                  <a:lnTo>
                    <a:pt x="17856" y="27887"/>
                  </a:lnTo>
                  <a:lnTo>
                    <a:pt x="18640" y="26731"/>
                  </a:lnTo>
                  <a:lnTo>
                    <a:pt x="19424" y="25575"/>
                  </a:lnTo>
                  <a:lnTo>
                    <a:pt x="20147" y="24378"/>
                  </a:lnTo>
                  <a:lnTo>
                    <a:pt x="20828" y="23160"/>
                  </a:lnTo>
                  <a:lnTo>
                    <a:pt x="21488" y="21963"/>
                  </a:lnTo>
                  <a:lnTo>
                    <a:pt x="22087" y="20787"/>
                  </a:lnTo>
                  <a:lnTo>
                    <a:pt x="22665" y="19589"/>
                  </a:lnTo>
                  <a:lnTo>
                    <a:pt x="23222" y="18433"/>
                  </a:lnTo>
                  <a:lnTo>
                    <a:pt x="23718" y="17278"/>
                  </a:lnTo>
                  <a:lnTo>
                    <a:pt x="24192" y="16122"/>
                  </a:lnTo>
                  <a:lnTo>
                    <a:pt x="25018" y="13892"/>
                  </a:lnTo>
                  <a:lnTo>
                    <a:pt x="25390" y="12819"/>
                  </a:lnTo>
                  <a:lnTo>
                    <a:pt x="25555" y="12282"/>
                  </a:lnTo>
                  <a:lnTo>
                    <a:pt x="25699" y="11766"/>
                  </a:lnTo>
                  <a:lnTo>
                    <a:pt x="26009" y="10734"/>
                  </a:lnTo>
                  <a:lnTo>
                    <a:pt x="26153" y="10239"/>
                  </a:lnTo>
                  <a:lnTo>
                    <a:pt x="26298" y="9743"/>
                  </a:lnTo>
                  <a:lnTo>
                    <a:pt x="26731" y="7865"/>
                  </a:lnTo>
                  <a:lnTo>
                    <a:pt x="26938" y="6998"/>
                  </a:lnTo>
                  <a:lnTo>
                    <a:pt x="27103" y="6152"/>
                  </a:lnTo>
                  <a:lnTo>
                    <a:pt x="27351" y="4604"/>
                  </a:lnTo>
                  <a:lnTo>
                    <a:pt x="27474" y="3902"/>
                  </a:lnTo>
                  <a:lnTo>
                    <a:pt x="27578" y="3262"/>
                  </a:lnTo>
                  <a:lnTo>
                    <a:pt x="27681" y="2127"/>
                  </a:lnTo>
                  <a:lnTo>
                    <a:pt x="27825" y="558"/>
                  </a:lnTo>
                  <a:lnTo>
                    <a:pt x="27867" y="145"/>
                  </a:lnTo>
                  <a:lnTo>
                    <a:pt x="278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5003550" y="2905475"/>
              <a:ext cx="652800" cy="1403125"/>
            </a:xfrm>
            <a:custGeom>
              <a:rect b="b" l="l" r="r" t="t"/>
              <a:pathLst>
                <a:path extrusionOk="0" h="56125" w="26112">
                  <a:moveTo>
                    <a:pt x="6771" y="1"/>
                  </a:move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551" y="56104"/>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392" y="393"/>
                  </a:lnTo>
                  <a:lnTo>
                    <a:pt x="9062" y="290"/>
                  </a:lnTo>
                  <a:lnTo>
                    <a:pt x="8732" y="186"/>
                  </a:lnTo>
                  <a:lnTo>
                    <a:pt x="8422" y="124"/>
                  </a:lnTo>
                  <a:lnTo>
                    <a:pt x="8092" y="63"/>
                  </a:lnTo>
                  <a:lnTo>
                    <a:pt x="7762" y="21"/>
                  </a:lnTo>
                  <a:lnTo>
                    <a:pt x="7432" y="1"/>
                  </a:lnTo>
                  <a:close/>
                </a:path>
              </a:pathLst>
            </a:custGeom>
            <a:solidFill>
              <a:srgbClr val="FFFFFF">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5003550" y="2905475"/>
              <a:ext cx="652800" cy="1403125"/>
            </a:xfrm>
            <a:custGeom>
              <a:rect b="b" l="l" r="r" t="t"/>
              <a:pathLst>
                <a:path extrusionOk="0" fill="none" h="56125" w="26112">
                  <a:moveTo>
                    <a:pt x="7101" y="1"/>
                  </a:moveTo>
                  <a:lnTo>
                    <a:pt x="7101" y="1"/>
                  </a:lnTo>
                  <a:lnTo>
                    <a:pt x="6771" y="1"/>
                  </a:ln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21" y="6730"/>
                  </a:lnTo>
                  <a:lnTo>
                    <a:pt x="1" y="6833"/>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220" y="56124"/>
                  </a:lnTo>
                  <a:lnTo>
                    <a:pt x="12551" y="56104"/>
                  </a:lnTo>
                  <a:lnTo>
                    <a:pt x="12881" y="56083"/>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723" y="517"/>
                  </a:lnTo>
                  <a:lnTo>
                    <a:pt x="9392" y="393"/>
                  </a:lnTo>
                  <a:lnTo>
                    <a:pt x="9062" y="290"/>
                  </a:lnTo>
                  <a:lnTo>
                    <a:pt x="8732" y="186"/>
                  </a:lnTo>
                  <a:lnTo>
                    <a:pt x="8422" y="124"/>
                  </a:lnTo>
                  <a:lnTo>
                    <a:pt x="8092" y="63"/>
                  </a:lnTo>
                  <a:lnTo>
                    <a:pt x="7762" y="21"/>
                  </a:lnTo>
                  <a:lnTo>
                    <a:pt x="7432" y="1"/>
                  </a:lnTo>
                  <a:lnTo>
                    <a:pt x="710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5100575" y="2888450"/>
              <a:ext cx="9825" cy="25"/>
            </a:xfrm>
            <a:custGeom>
              <a:rect b="b" l="l" r="r" t="t"/>
              <a:pathLst>
                <a:path extrusionOk="0" h="1" w="393">
                  <a:moveTo>
                    <a:pt x="83" y="0"/>
                  </a:moveTo>
                  <a:lnTo>
                    <a:pt x="83" y="0"/>
                  </a:lnTo>
                  <a:lnTo>
                    <a:pt x="372" y="0"/>
                  </a:lnTo>
                  <a:lnTo>
                    <a:pt x="372" y="0"/>
                  </a:lnTo>
                  <a:lnTo>
                    <a:pt x="392" y="0"/>
                  </a:lnTo>
                  <a:lnTo>
                    <a:pt x="83" y="0"/>
                  </a:lnTo>
                  <a:close/>
                  <a:moveTo>
                    <a:pt x="0" y="0"/>
                  </a:moveTo>
                  <a:lnTo>
                    <a:pt x="0" y="0"/>
                  </a:lnTo>
                  <a:lnTo>
                    <a:pt x="0" y="0"/>
                  </a:lnTo>
                  <a:lnTo>
                    <a:pt x="83" y="0"/>
                  </a:lnTo>
                  <a:lnTo>
                    <a:pt x="83" y="0"/>
                  </a:lnTo>
                  <a:lnTo>
                    <a:pt x="0" y="0"/>
                  </a:lnTo>
                  <a:close/>
                </a:path>
              </a:pathLst>
            </a:custGeom>
            <a:solidFill>
              <a:srgbClr val="FF8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5102625" y="2888450"/>
              <a:ext cx="7775" cy="25"/>
            </a:xfrm>
            <a:custGeom>
              <a:rect b="b" l="l" r="r" t="t"/>
              <a:pathLst>
                <a:path extrusionOk="0" fill="none" h="1" w="311">
                  <a:moveTo>
                    <a:pt x="1" y="0"/>
                  </a:moveTo>
                  <a:lnTo>
                    <a:pt x="1" y="0"/>
                  </a:lnTo>
                  <a:lnTo>
                    <a:pt x="290" y="0"/>
                  </a:lnTo>
                  <a:lnTo>
                    <a:pt x="290" y="0"/>
                  </a:lnTo>
                  <a:lnTo>
                    <a:pt x="310"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5100575" y="2888450"/>
              <a:ext cx="2075" cy="25"/>
            </a:xfrm>
            <a:custGeom>
              <a:rect b="b" l="l" r="r" t="t"/>
              <a:pathLst>
                <a:path extrusionOk="0" fill="none" h="1" w="83">
                  <a:moveTo>
                    <a:pt x="0" y="0"/>
                  </a:moveTo>
                  <a:lnTo>
                    <a:pt x="0" y="0"/>
                  </a:lnTo>
                  <a:lnTo>
                    <a:pt x="0" y="0"/>
                  </a:lnTo>
                  <a:lnTo>
                    <a:pt x="83" y="0"/>
                  </a:lnTo>
                  <a:lnTo>
                    <a:pt x="83"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3511200" y="3483950"/>
              <a:ext cx="198700" cy="134700"/>
            </a:xfrm>
            <a:custGeom>
              <a:rect b="b" l="l" r="r" t="t"/>
              <a:pathLst>
                <a:path extrusionOk="0" h="5388" w="7948">
                  <a:moveTo>
                    <a:pt x="4108" y="0"/>
                  </a:moveTo>
                  <a:lnTo>
                    <a:pt x="3695" y="21"/>
                  </a:lnTo>
                  <a:lnTo>
                    <a:pt x="3303" y="83"/>
                  </a:lnTo>
                  <a:lnTo>
                    <a:pt x="2911" y="186"/>
                  </a:lnTo>
                  <a:lnTo>
                    <a:pt x="2560" y="331"/>
                  </a:lnTo>
                  <a:lnTo>
                    <a:pt x="2229" y="496"/>
                  </a:lnTo>
                  <a:lnTo>
                    <a:pt x="1920" y="682"/>
                  </a:lnTo>
                  <a:lnTo>
                    <a:pt x="1652" y="909"/>
                  </a:lnTo>
                  <a:lnTo>
                    <a:pt x="1383" y="1136"/>
                  </a:lnTo>
                  <a:lnTo>
                    <a:pt x="1156" y="1383"/>
                  </a:lnTo>
                  <a:lnTo>
                    <a:pt x="950" y="1631"/>
                  </a:lnTo>
                  <a:lnTo>
                    <a:pt x="785" y="1879"/>
                  </a:lnTo>
                  <a:lnTo>
                    <a:pt x="640" y="2127"/>
                  </a:lnTo>
                  <a:lnTo>
                    <a:pt x="496" y="2374"/>
                  </a:lnTo>
                  <a:lnTo>
                    <a:pt x="392" y="2622"/>
                  </a:lnTo>
                  <a:lnTo>
                    <a:pt x="289" y="2870"/>
                  </a:lnTo>
                  <a:lnTo>
                    <a:pt x="227" y="3097"/>
                  </a:lnTo>
                  <a:lnTo>
                    <a:pt x="103" y="3551"/>
                  </a:lnTo>
                  <a:lnTo>
                    <a:pt x="42" y="3943"/>
                  </a:lnTo>
                  <a:lnTo>
                    <a:pt x="0" y="4273"/>
                  </a:lnTo>
                  <a:lnTo>
                    <a:pt x="0" y="4562"/>
                  </a:lnTo>
                  <a:lnTo>
                    <a:pt x="21" y="4810"/>
                  </a:lnTo>
                  <a:lnTo>
                    <a:pt x="62" y="4975"/>
                  </a:lnTo>
                  <a:lnTo>
                    <a:pt x="103" y="5078"/>
                  </a:lnTo>
                  <a:lnTo>
                    <a:pt x="124" y="5120"/>
                  </a:lnTo>
                  <a:lnTo>
                    <a:pt x="186" y="5120"/>
                  </a:lnTo>
                  <a:lnTo>
                    <a:pt x="227" y="5099"/>
                  </a:lnTo>
                  <a:lnTo>
                    <a:pt x="310" y="5016"/>
                  </a:lnTo>
                  <a:lnTo>
                    <a:pt x="372" y="4872"/>
                  </a:lnTo>
                  <a:lnTo>
                    <a:pt x="475" y="4665"/>
                  </a:lnTo>
                  <a:lnTo>
                    <a:pt x="702" y="4129"/>
                  </a:lnTo>
                  <a:lnTo>
                    <a:pt x="867" y="3798"/>
                  </a:lnTo>
                  <a:lnTo>
                    <a:pt x="1032" y="3427"/>
                  </a:lnTo>
                  <a:lnTo>
                    <a:pt x="1239" y="3055"/>
                  </a:lnTo>
                  <a:lnTo>
                    <a:pt x="1507" y="2684"/>
                  </a:lnTo>
                  <a:lnTo>
                    <a:pt x="1652" y="2498"/>
                  </a:lnTo>
                  <a:lnTo>
                    <a:pt x="1817" y="2312"/>
                  </a:lnTo>
                  <a:lnTo>
                    <a:pt x="1982" y="2147"/>
                  </a:lnTo>
                  <a:lnTo>
                    <a:pt x="2168" y="1982"/>
                  </a:lnTo>
                  <a:lnTo>
                    <a:pt x="2353" y="1817"/>
                  </a:lnTo>
                  <a:lnTo>
                    <a:pt x="2580" y="1693"/>
                  </a:lnTo>
                  <a:lnTo>
                    <a:pt x="2807" y="1569"/>
                  </a:lnTo>
                  <a:lnTo>
                    <a:pt x="3055" y="1445"/>
                  </a:lnTo>
                  <a:lnTo>
                    <a:pt x="3303" y="1363"/>
                  </a:lnTo>
                  <a:lnTo>
                    <a:pt x="3551" y="1301"/>
                  </a:lnTo>
                  <a:lnTo>
                    <a:pt x="3819" y="1260"/>
                  </a:lnTo>
                  <a:lnTo>
                    <a:pt x="4067" y="1260"/>
                  </a:lnTo>
                  <a:lnTo>
                    <a:pt x="4335" y="1280"/>
                  </a:lnTo>
                  <a:lnTo>
                    <a:pt x="4583" y="1322"/>
                  </a:lnTo>
                  <a:lnTo>
                    <a:pt x="4810" y="1404"/>
                  </a:lnTo>
                  <a:lnTo>
                    <a:pt x="5057" y="1507"/>
                  </a:lnTo>
                  <a:lnTo>
                    <a:pt x="5284" y="1652"/>
                  </a:lnTo>
                  <a:lnTo>
                    <a:pt x="5491" y="1796"/>
                  </a:lnTo>
                  <a:lnTo>
                    <a:pt x="5677" y="1961"/>
                  </a:lnTo>
                  <a:lnTo>
                    <a:pt x="5862" y="2127"/>
                  </a:lnTo>
                  <a:lnTo>
                    <a:pt x="6048" y="2312"/>
                  </a:lnTo>
                  <a:lnTo>
                    <a:pt x="6193" y="2519"/>
                  </a:lnTo>
                  <a:lnTo>
                    <a:pt x="6482" y="2911"/>
                  </a:lnTo>
                  <a:lnTo>
                    <a:pt x="6709" y="3303"/>
                  </a:lnTo>
                  <a:lnTo>
                    <a:pt x="6894" y="3695"/>
                  </a:lnTo>
                  <a:lnTo>
                    <a:pt x="7225" y="4397"/>
                  </a:lnTo>
                  <a:lnTo>
                    <a:pt x="7472" y="4954"/>
                  </a:lnTo>
                  <a:lnTo>
                    <a:pt x="7576" y="5161"/>
                  </a:lnTo>
                  <a:lnTo>
                    <a:pt x="7679" y="5305"/>
                  </a:lnTo>
                  <a:lnTo>
                    <a:pt x="7761" y="5388"/>
                  </a:lnTo>
                  <a:lnTo>
                    <a:pt x="7865" y="5388"/>
                  </a:lnTo>
                  <a:lnTo>
                    <a:pt x="7885" y="5347"/>
                  </a:lnTo>
                  <a:lnTo>
                    <a:pt x="7926" y="5243"/>
                  </a:lnTo>
                  <a:lnTo>
                    <a:pt x="7947" y="5058"/>
                  </a:lnTo>
                  <a:lnTo>
                    <a:pt x="7947" y="4831"/>
                  </a:lnTo>
                  <a:lnTo>
                    <a:pt x="7926" y="4562"/>
                  </a:lnTo>
                  <a:lnTo>
                    <a:pt x="7885" y="4211"/>
                  </a:lnTo>
                  <a:lnTo>
                    <a:pt x="7823" y="3840"/>
                  </a:lnTo>
                  <a:lnTo>
                    <a:pt x="7741" y="3406"/>
                  </a:lnTo>
                  <a:lnTo>
                    <a:pt x="7596" y="2932"/>
                  </a:lnTo>
                  <a:lnTo>
                    <a:pt x="7493" y="2684"/>
                  </a:lnTo>
                  <a:lnTo>
                    <a:pt x="7390" y="2416"/>
                  </a:lnTo>
                  <a:lnTo>
                    <a:pt x="7245" y="2147"/>
                  </a:lnTo>
                  <a:lnTo>
                    <a:pt x="7101" y="1899"/>
                  </a:lnTo>
                  <a:lnTo>
                    <a:pt x="6936" y="1631"/>
                  </a:lnTo>
                  <a:lnTo>
                    <a:pt x="6729" y="1363"/>
                  </a:lnTo>
                  <a:lnTo>
                    <a:pt x="6502" y="1115"/>
                  </a:lnTo>
                  <a:lnTo>
                    <a:pt x="6234" y="867"/>
                  </a:lnTo>
                  <a:lnTo>
                    <a:pt x="5966" y="640"/>
                  </a:lnTo>
                  <a:lnTo>
                    <a:pt x="5635" y="455"/>
                  </a:lnTo>
                  <a:lnTo>
                    <a:pt x="5284" y="269"/>
                  </a:lnTo>
                  <a:lnTo>
                    <a:pt x="4913" y="145"/>
                  </a:lnTo>
                  <a:lnTo>
                    <a:pt x="4727" y="83"/>
                  </a:lnTo>
                  <a:lnTo>
                    <a:pt x="4521" y="42"/>
                  </a:lnTo>
                  <a:lnTo>
                    <a:pt x="4314" y="21"/>
                  </a:lnTo>
                  <a:lnTo>
                    <a:pt x="4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2626725" y="3459700"/>
              <a:ext cx="171850" cy="171850"/>
            </a:xfrm>
            <a:custGeom>
              <a:rect b="b" l="l" r="r" t="t"/>
              <a:pathLst>
                <a:path extrusionOk="0" h="6874" w="6874">
                  <a:moveTo>
                    <a:pt x="3447" y="0"/>
                  </a:moveTo>
                  <a:lnTo>
                    <a:pt x="3096" y="21"/>
                  </a:lnTo>
                  <a:lnTo>
                    <a:pt x="2745" y="83"/>
                  </a:lnTo>
                  <a:lnTo>
                    <a:pt x="2415" y="165"/>
                  </a:lnTo>
                  <a:lnTo>
                    <a:pt x="2106" y="269"/>
                  </a:lnTo>
                  <a:lnTo>
                    <a:pt x="1796" y="413"/>
                  </a:lnTo>
                  <a:lnTo>
                    <a:pt x="1528" y="599"/>
                  </a:lnTo>
                  <a:lnTo>
                    <a:pt x="1259" y="785"/>
                  </a:lnTo>
                  <a:lnTo>
                    <a:pt x="1012" y="1012"/>
                  </a:lnTo>
                  <a:lnTo>
                    <a:pt x="785" y="1259"/>
                  </a:lnTo>
                  <a:lnTo>
                    <a:pt x="599" y="1528"/>
                  </a:lnTo>
                  <a:lnTo>
                    <a:pt x="413" y="1796"/>
                  </a:lnTo>
                  <a:lnTo>
                    <a:pt x="268" y="2106"/>
                  </a:lnTo>
                  <a:lnTo>
                    <a:pt x="165" y="2415"/>
                  </a:lnTo>
                  <a:lnTo>
                    <a:pt x="83" y="2746"/>
                  </a:lnTo>
                  <a:lnTo>
                    <a:pt x="21" y="3097"/>
                  </a:lnTo>
                  <a:lnTo>
                    <a:pt x="0" y="3447"/>
                  </a:lnTo>
                  <a:lnTo>
                    <a:pt x="21" y="3798"/>
                  </a:lnTo>
                  <a:lnTo>
                    <a:pt x="83" y="4129"/>
                  </a:lnTo>
                  <a:lnTo>
                    <a:pt x="165" y="4459"/>
                  </a:lnTo>
                  <a:lnTo>
                    <a:pt x="268" y="4789"/>
                  </a:lnTo>
                  <a:lnTo>
                    <a:pt x="413" y="5078"/>
                  </a:lnTo>
                  <a:lnTo>
                    <a:pt x="599" y="5367"/>
                  </a:lnTo>
                  <a:lnTo>
                    <a:pt x="785" y="5635"/>
                  </a:lnTo>
                  <a:lnTo>
                    <a:pt x="1012" y="5883"/>
                  </a:lnTo>
                  <a:lnTo>
                    <a:pt x="1259" y="6090"/>
                  </a:lnTo>
                  <a:lnTo>
                    <a:pt x="1528" y="6296"/>
                  </a:lnTo>
                  <a:lnTo>
                    <a:pt x="1796" y="6461"/>
                  </a:lnTo>
                  <a:lnTo>
                    <a:pt x="2106" y="6606"/>
                  </a:lnTo>
                  <a:lnTo>
                    <a:pt x="2415" y="6729"/>
                  </a:lnTo>
                  <a:lnTo>
                    <a:pt x="2745" y="6812"/>
                  </a:lnTo>
                  <a:lnTo>
                    <a:pt x="3096" y="6853"/>
                  </a:lnTo>
                  <a:lnTo>
                    <a:pt x="3447" y="6874"/>
                  </a:lnTo>
                  <a:lnTo>
                    <a:pt x="3798" y="6853"/>
                  </a:lnTo>
                  <a:lnTo>
                    <a:pt x="4128" y="6812"/>
                  </a:lnTo>
                  <a:lnTo>
                    <a:pt x="4459" y="6729"/>
                  </a:lnTo>
                  <a:lnTo>
                    <a:pt x="4789" y="6606"/>
                  </a:lnTo>
                  <a:lnTo>
                    <a:pt x="5078" y="6461"/>
                  </a:lnTo>
                  <a:lnTo>
                    <a:pt x="5367" y="6296"/>
                  </a:lnTo>
                  <a:lnTo>
                    <a:pt x="5635" y="6090"/>
                  </a:lnTo>
                  <a:lnTo>
                    <a:pt x="5883" y="5883"/>
                  </a:lnTo>
                  <a:lnTo>
                    <a:pt x="6089" y="5635"/>
                  </a:lnTo>
                  <a:lnTo>
                    <a:pt x="6296" y="5367"/>
                  </a:lnTo>
                  <a:lnTo>
                    <a:pt x="6461" y="5078"/>
                  </a:lnTo>
                  <a:lnTo>
                    <a:pt x="6605" y="4789"/>
                  </a:lnTo>
                  <a:lnTo>
                    <a:pt x="6729" y="4459"/>
                  </a:lnTo>
                  <a:lnTo>
                    <a:pt x="6812" y="4129"/>
                  </a:lnTo>
                  <a:lnTo>
                    <a:pt x="6853" y="3798"/>
                  </a:lnTo>
                  <a:lnTo>
                    <a:pt x="6874" y="3447"/>
                  </a:lnTo>
                  <a:lnTo>
                    <a:pt x="6853" y="3097"/>
                  </a:lnTo>
                  <a:lnTo>
                    <a:pt x="6812" y="2746"/>
                  </a:lnTo>
                  <a:lnTo>
                    <a:pt x="6729" y="2415"/>
                  </a:lnTo>
                  <a:lnTo>
                    <a:pt x="6605" y="2106"/>
                  </a:lnTo>
                  <a:lnTo>
                    <a:pt x="6461" y="1796"/>
                  </a:lnTo>
                  <a:lnTo>
                    <a:pt x="6296" y="1528"/>
                  </a:lnTo>
                  <a:lnTo>
                    <a:pt x="6089" y="1259"/>
                  </a:lnTo>
                  <a:lnTo>
                    <a:pt x="5883" y="1012"/>
                  </a:lnTo>
                  <a:lnTo>
                    <a:pt x="5635" y="785"/>
                  </a:lnTo>
                  <a:lnTo>
                    <a:pt x="5367" y="599"/>
                  </a:lnTo>
                  <a:lnTo>
                    <a:pt x="5078" y="413"/>
                  </a:lnTo>
                  <a:lnTo>
                    <a:pt x="4789" y="269"/>
                  </a:lnTo>
                  <a:lnTo>
                    <a:pt x="4459" y="165"/>
                  </a:lnTo>
                  <a:lnTo>
                    <a:pt x="4128" y="83"/>
                  </a:lnTo>
                  <a:lnTo>
                    <a:pt x="3798" y="21"/>
                  </a:lnTo>
                  <a:lnTo>
                    <a:pt x="3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4855450" y="2306375"/>
              <a:ext cx="673975" cy="520175"/>
            </a:xfrm>
            <a:custGeom>
              <a:rect b="b" l="l" r="r" t="t"/>
              <a:pathLst>
                <a:path extrusionOk="0" h="20807" w="26959">
                  <a:moveTo>
                    <a:pt x="1" y="0"/>
                  </a:moveTo>
                  <a:lnTo>
                    <a:pt x="83" y="41"/>
                  </a:lnTo>
                  <a:lnTo>
                    <a:pt x="310" y="165"/>
                  </a:lnTo>
                  <a:lnTo>
                    <a:pt x="1218" y="599"/>
                  </a:lnTo>
                  <a:lnTo>
                    <a:pt x="1879" y="888"/>
                  </a:lnTo>
                  <a:lnTo>
                    <a:pt x="2663" y="1280"/>
                  </a:lnTo>
                  <a:lnTo>
                    <a:pt x="3551" y="1713"/>
                  </a:lnTo>
                  <a:lnTo>
                    <a:pt x="4026" y="1961"/>
                  </a:lnTo>
                  <a:lnTo>
                    <a:pt x="4542" y="2209"/>
                  </a:lnTo>
                  <a:lnTo>
                    <a:pt x="5615" y="2787"/>
                  </a:lnTo>
                  <a:lnTo>
                    <a:pt x="6771" y="3447"/>
                  </a:lnTo>
                  <a:lnTo>
                    <a:pt x="7370" y="3777"/>
                  </a:lnTo>
                  <a:lnTo>
                    <a:pt x="7989" y="4149"/>
                  </a:lnTo>
                  <a:lnTo>
                    <a:pt x="9269" y="4933"/>
                  </a:lnTo>
                  <a:lnTo>
                    <a:pt x="10590" y="5800"/>
                  </a:lnTo>
                  <a:lnTo>
                    <a:pt x="11952" y="6709"/>
                  </a:lnTo>
                  <a:lnTo>
                    <a:pt x="13356" y="7699"/>
                  </a:lnTo>
                  <a:lnTo>
                    <a:pt x="14759" y="8752"/>
                  </a:lnTo>
                  <a:lnTo>
                    <a:pt x="16142" y="9846"/>
                  </a:lnTo>
                  <a:lnTo>
                    <a:pt x="17443" y="10940"/>
                  </a:lnTo>
                  <a:lnTo>
                    <a:pt x="18681" y="12034"/>
                  </a:lnTo>
                  <a:lnTo>
                    <a:pt x="19858" y="13107"/>
                  </a:lnTo>
                  <a:lnTo>
                    <a:pt x="20931" y="14139"/>
                  </a:lnTo>
                  <a:lnTo>
                    <a:pt x="21447" y="14635"/>
                  </a:lnTo>
                  <a:lnTo>
                    <a:pt x="21922" y="15151"/>
                  </a:lnTo>
                  <a:lnTo>
                    <a:pt x="22851" y="16100"/>
                  </a:lnTo>
                  <a:lnTo>
                    <a:pt x="23676" y="16988"/>
                  </a:lnTo>
                  <a:lnTo>
                    <a:pt x="24068" y="17421"/>
                  </a:lnTo>
                  <a:lnTo>
                    <a:pt x="24419" y="17814"/>
                  </a:lnTo>
                  <a:lnTo>
                    <a:pt x="25059" y="18577"/>
                  </a:lnTo>
                  <a:lnTo>
                    <a:pt x="25637" y="19217"/>
                  </a:lnTo>
                  <a:lnTo>
                    <a:pt x="26091" y="19774"/>
                  </a:lnTo>
                  <a:lnTo>
                    <a:pt x="26731" y="20559"/>
                  </a:lnTo>
                  <a:lnTo>
                    <a:pt x="26896" y="20745"/>
                  </a:lnTo>
                  <a:lnTo>
                    <a:pt x="26958" y="20807"/>
                  </a:lnTo>
                  <a:lnTo>
                    <a:pt x="26917" y="20724"/>
                  </a:lnTo>
                  <a:lnTo>
                    <a:pt x="26772" y="20518"/>
                  </a:lnTo>
                  <a:lnTo>
                    <a:pt x="26174" y="19713"/>
                  </a:lnTo>
                  <a:lnTo>
                    <a:pt x="25720" y="19155"/>
                  </a:lnTo>
                  <a:lnTo>
                    <a:pt x="25183" y="18474"/>
                  </a:lnTo>
                  <a:lnTo>
                    <a:pt x="24543" y="17710"/>
                  </a:lnTo>
                  <a:lnTo>
                    <a:pt x="24192" y="17298"/>
                  </a:lnTo>
                  <a:lnTo>
                    <a:pt x="23800" y="16885"/>
                  </a:lnTo>
                  <a:lnTo>
                    <a:pt x="22995" y="15956"/>
                  </a:lnTo>
                  <a:lnTo>
                    <a:pt x="22541" y="15481"/>
                  </a:lnTo>
                  <a:lnTo>
                    <a:pt x="22087" y="15006"/>
                  </a:lnTo>
                  <a:lnTo>
                    <a:pt x="21591" y="14490"/>
                  </a:lnTo>
                  <a:lnTo>
                    <a:pt x="21075" y="13974"/>
                  </a:lnTo>
                  <a:lnTo>
                    <a:pt x="20002" y="12922"/>
                  </a:lnTo>
                  <a:lnTo>
                    <a:pt x="18846" y="11848"/>
                  </a:lnTo>
                  <a:lnTo>
                    <a:pt x="17608" y="10754"/>
                  </a:lnTo>
                  <a:lnTo>
                    <a:pt x="16287" y="9660"/>
                  </a:lnTo>
                  <a:lnTo>
                    <a:pt x="14904" y="8566"/>
                  </a:lnTo>
                  <a:lnTo>
                    <a:pt x="13500" y="7514"/>
                  </a:lnTo>
                  <a:lnTo>
                    <a:pt x="12096" y="6523"/>
                  </a:lnTo>
                  <a:lnTo>
                    <a:pt x="10734" y="5594"/>
                  </a:lnTo>
                  <a:lnTo>
                    <a:pt x="9392" y="4748"/>
                  </a:lnTo>
                  <a:lnTo>
                    <a:pt x="8092" y="3963"/>
                  </a:lnTo>
                  <a:lnTo>
                    <a:pt x="7473" y="3592"/>
                  </a:lnTo>
                  <a:lnTo>
                    <a:pt x="6874" y="3261"/>
                  </a:lnTo>
                  <a:lnTo>
                    <a:pt x="6276" y="2931"/>
                  </a:lnTo>
                  <a:lnTo>
                    <a:pt x="5698" y="2622"/>
                  </a:lnTo>
                  <a:lnTo>
                    <a:pt x="4604" y="2064"/>
                  </a:lnTo>
                  <a:lnTo>
                    <a:pt x="4108" y="1796"/>
                  </a:lnTo>
                  <a:lnTo>
                    <a:pt x="3613" y="1569"/>
                  </a:lnTo>
                  <a:lnTo>
                    <a:pt x="2725" y="1156"/>
                  </a:lnTo>
                  <a:lnTo>
                    <a:pt x="1941" y="785"/>
                  </a:lnTo>
                  <a:lnTo>
                    <a:pt x="1260" y="496"/>
                  </a:lnTo>
                  <a:lnTo>
                    <a:pt x="331" y="124"/>
                  </a:lnTo>
                  <a:lnTo>
                    <a:pt x="83" y="2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3691300" y="2342500"/>
              <a:ext cx="934025" cy="97550"/>
            </a:xfrm>
            <a:custGeom>
              <a:rect b="b" l="l" r="r" t="t"/>
              <a:pathLst>
                <a:path extrusionOk="0" h="3902" w="37361">
                  <a:moveTo>
                    <a:pt x="16823" y="0"/>
                  </a:moveTo>
                  <a:lnTo>
                    <a:pt x="15873" y="21"/>
                  </a:lnTo>
                  <a:lnTo>
                    <a:pt x="14924" y="41"/>
                  </a:lnTo>
                  <a:lnTo>
                    <a:pt x="14015" y="103"/>
                  </a:lnTo>
                  <a:lnTo>
                    <a:pt x="13107" y="145"/>
                  </a:lnTo>
                  <a:lnTo>
                    <a:pt x="12220" y="227"/>
                  </a:lnTo>
                  <a:lnTo>
                    <a:pt x="11353" y="310"/>
                  </a:lnTo>
                  <a:lnTo>
                    <a:pt x="9701" y="516"/>
                  </a:lnTo>
                  <a:lnTo>
                    <a:pt x="8917" y="619"/>
                  </a:lnTo>
                  <a:lnTo>
                    <a:pt x="8153" y="764"/>
                  </a:lnTo>
                  <a:lnTo>
                    <a:pt x="7410" y="888"/>
                  </a:lnTo>
                  <a:lnTo>
                    <a:pt x="6688" y="1011"/>
                  </a:lnTo>
                  <a:lnTo>
                    <a:pt x="5367" y="1300"/>
                  </a:lnTo>
                  <a:lnTo>
                    <a:pt x="4748" y="1424"/>
                  </a:lnTo>
                  <a:lnTo>
                    <a:pt x="4170" y="1569"/>
                  </a:lnTo>
                  <a:lnTo>
                    <a:pt x="3117" y="1858"/>
                  </a:lnTo>
                  <a:lnTo>
                    <a:pt x="2188" y="2105"/>
                  </a:lnTo>
                  <a:lnTo>
                    <a:pt x="1424" y="2353"/>
                  </a:lnTo>
                  <a:lnTo>
                    <a:pt x="372" y="2704"/>
                  </a:lnTo>
                  <a:lnTo>
                    <a:pt x="83" y="2787"/>
                  </a:lnTo>
                  <a:lnTo>
                    <a:pt x="0" y="2828"/>
                  </a:lnTo>
                  <a:lnTo>
                    <a:pt x="103" y="2828"/>
                  </a:lnTo>
                  <a:lnTo>
                    <a:pt x="372" y="2745"/>
                  </a:lnTo>
                  <a:lnTo>
                    <a:pt x="1445" y="2436"/>
                  </a:lnTo>
                  <a:lnTo>
                    <a:pt x="2209" y="2229"/>
                  </a:lnTo>
                  <a:lnTo>
                    <a:pt x="3137" y="1982"/>
                  </a:lnTo>
                  <a:lnTo>
                    <a:pt x="4211" y="1734"/>
                  </a:lnTo>
                  <a:lnTo>
                    <a:pt x="4789" y="1589"/>
                  </a:lnTo>
                  <a:lnTo>
                    <a:pt x="5408" y="1466"/>
                  </a:lnTo>
                  <a:lnTo>
                    <a:pt x="6729" y="1197"/>
                  </a:lnTo>
                  <a:lnTo>
                    <a:pt x="7431" y="1073"/>
                  </a:lnTo>
                  <a:lnTo>
                    <a:pt x="8174" y="950"/>
                  </a:lnTo>
                  <a:lnTo>
                    <a:pt x="8938" y="826"/>
                  </a:lnTo>
                  <a:lnTo>
                    <a:pt x="9722" y="722"/>
                  </a:lnTo>
                  <a:lnTo>
                    <a:pt x="11373" y="537"/>
                  </a:lnTo>
                  <a:lnTo>
                    <a:pt x="13128" y="392"/>
                  </a:lnTo>
                  <a:lnTo>
                    <a:pt x="14015" y="330"/>
                  </a:lnTo>
                  <a:lnTo>
                    <a:pt x="14944" y="289"/>
                  </a:lnTo>
                  <a:lnTo>
                    <a:pt x="15873" y="268"/>
                  </a:lnTo>
                  <a:lnTo>
                    <a:pt x="16823" y="248"/>
                  </a:lnTo>
                  <a:lnTo>
                    <a:pt x="17793" y="248"/>
                  </a:lnTo>
                  <a:lnTo>
                    <a:pt x="18784" y="268"/>
                  </a:lnTo>
                  <a:lnTo>
                    <a:pt x="19754" y="310"/>
                  </a:lnTo>
                  <a:lnTo>
                    <a:pt x="20724" y="351"/>
                  </a:lnTo>
                  <a:lnTo>
                    <a:pt x="21673" y="433"/>
                  </a:lnTo>
                  <a:lnTo>
                    <a:pt x="22602" y="516"/>
                  </a:lnTo>
                  <a:lnTo>
                    <a:pt x="23510" y="599"/>
                  </a:lnTo>
                  <a:lnTo>
                    <a:pt x="24419" y="722"/>
                  </a:lnTo>
                  <a:lnTo>
                    <a:pt x="26132" y="950"/>
                  </a:lnTo>
                  <a:lnTo>
                    <a:pt x="27783" y="1239"/>
                  </a:lnTo>
                  <a:lnTo>
                    <a:pt x="28567" y="1404"/>
                  </a:lnTo>
                  <a:lnTo>
                    <a:pt x="29311" y="1569"/>
                  </a:lnTo>
                  <a:lnTo>
                    <a:pt x="30054" y="1734"/>
                  </a:lnTo>
                  <a:lnTo>
                    <a:pt x="30735" y="1878"/>
                  </a:lnTo>
                  <a:lnTo>
                    <a:pt x="32056" y="2229"/>
                  </a:lnTo>
                  <a:lnTo>
                    <a:pt x="32654" y="2394"/>
                  </a:lnTo>
                  <a:lnTo>
                    <a:pt x="33232" y="2560"/>
                  </a:lnTo>
                  <a:lnTo>
                    <a:pt x="34285" y="2890"/>
                  </a:lnTo>
                  <a:lnTo>
                    <a:pt x="35193" y="3179"/>
                  </a:lnTo>
                  <a:lnTo>
                    <a:pt x="35957" y="3447"/>
                  </a:lnTo>
                  <a:lnTo>
                    <a:pt x="36989" y="3798"/>
                  </a:lnTo>
                  <a:lnTo>
                    <a:pt x="37278" y="3881"/>
                  </a:lnTo>
                  <a:lnTo>
                    <a:pt x="37361" y="3901"/>
                  </a:lnTo>
                  <a:lnTo>
                    <a:pt x="37361" y="3901"/>
                  </a:lnTo>
                  <a:lnTo>
                    <a:pt x="37278" y="3860"/>
                  </a:lnTo>
                  <a:lnTo>
                    <a:pt x="37010" y="3757"/>
                  </a:lnTo>
                  <a:lnTo>
                    <a:pt x="35978" y="3344"/>
                  </a:lnTo>
                  <a:lnTo>
                    <a:pt x="35235" y="3055"/>
                  </a:lnTo>
                  <a:lnTo>
                    <a:pt x="34326" y="2745"/>
                  </a:lnTo>
                  <a:lnTo>
                    <a:pt x="33274" y="2415"/>
                  </a:lnTo>
                  <a:lnTo>
                    <a:pt x="32716" y="2229"/>
                  </a:lnTo>
                  <a:lnTo>
                    <a:pt x="32097" y="2064"/>
                  </a:lnTo>
                  <a:lnTo>
                    <a:pt x="30797" y="1693"/>
                  </a:lnTo>
                  <a:lnTo>
                    <a:pt x="30095" y="1527"/>
                  </a:lnTo>
                  <a:lnTo>
                    <a:pt x="29352" y="1362"/>
                  </a:lnTo>
                  <a:lnTo>
                    <a:pt x="28609" y="1197"/>
                  </a:lnTo>
                  <a:lnTo>
                    <a:pt x="27824" y="1032"/>
                  </a:lnTo>
                  <a:lnTo>
                    <a:pt x="26173" y="722"/>
                  </a:lnTo>
                  <a:lnTo>
                    <a:pt x="25327" y="599"/>
                  </a:lnTo>
                  <a:lnTo>
                    <a:pt x="24439" y="475"/>
                  </a:lnTo>
                  <a:lnTo>
                    <a:pt x="23552" y="372"/>
                  </a:lnTo>
                  <a:lnTo>
                    <a:pt x="22623" y="268"/>
                  </a:lnTo>
                  <a:lnTo>
                    <a:pt x="21694" y="186"/>
                  </a:lnTo>
                  <a:lnTo>
                    <a:pt x="20724" y="103"/>
                  </a:lnTo>
                  <a:lnTo>
                    <a:pt x="19774" y="62"/>
                  </a:lnTo>
                  <a:lnTo>
                    <a:pt x="18784" y="21"/>
                  </a:lnTo>
                  <a:lnTo>
                    <a:pt x="177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5040200" y="4974250"/>
              <a:ext cx="116125" cy="262675"/>
            </a:xfrm>
            <a:custGeom>
              <a:rect b="b" l="l" r="r" t="t"/>
              <a:pathLst>
                <a:path extrusionOk="0" h="10507" w="4645">
                  <a:moveTo>
                    <a:pt x="2250" y="0"/>
                  </a:moveTo>
                  <a:lnTo>
                    <a:pt x="2106" y="21"/>
                  </a:lnTo>
                  <a:lnTo>
                    <a:pt x="1961" y="42"/>
                  </a:lnTo>
                  <a:lnTo>
                    <a:pt x="1817" y="83"/>
                  </a:lnTo>
                  <a:lnTo>
                    <a:pt x="1693" y="145"/>
                  </a:lnTo>
                  <a:lnTo>
                    <a:pt x="1548" y="227"/>
                  </a:lnTo>
                  <a:lnTo>
                    <a:pt x="1424" y="331"/>
                  </a:lnTo>
                  <a:lnTo>
                    <a:pt x="1301" y="455"/>
                  </a:lnTo>
                  <a:lnTo>
                    <a:pt x="1197" y="599"/>
                  </a:lnTo>
                  <a:lnTo>
                    <a:pt x="1074" y="744"/>
                  </a:lnTo>
                  <a:lnTo>
                    <a:pt x="867" y="1074"/>
                  </a:lnTo>
                  <a:lnTo>
                    <a:pt x="681" y="1445"/>
                  </a:lnTo>
                  <a:lnTo>
                    <a:pt x="516" y="1858"/>
                  </a:lnTo>
                  <a:lnTo>
                    <a:pt x="372" y="2292"/>
                  </a:lnTo>
                  <a:lnTo>
                    <a:pt x="269" y="2746"/>
                  </a:lnTo>
                  <a:lnTo>
                    <a:pt x="165" y="3220"/>
                  </a:lnTo>
                  <a:lnTo>
                    <a:pt x="83" y="3675"/>
                  </a:lnTo>
                  <a:lnTo>
                    <a:pt x="42" y="4149"/>
                  </a:lnTo>
                  <a:lnTo>
                    <a:pt x="0" y="4583"/>
                  </a:lnTo>
                  <a:lnTo>
                    <a:pt x="0" y="5016"/>
                  </a:lnTo>
                  <a:lnTo>
                    <a:pt x="21" y="5408"/>
                  </a:lnTo>
                  <a:lnTo>
                    <a:pt x="83" y="5924"/>
                  </a:lnTo>
                  <a:lnTo>
                    <a:pt x="165" y="6523"/>
                  </a:lnTo>
                  <a:lnTo>
                    <a:pt x="310" y="7204"/>
                  </a:lnTo>
                  <a:lnTo>
                    <a:pt x="392" y="7555"/>
                  </a:lnTo>
                  <a:lnTo>
                    <a:pt x="496" y="7906"/>
                  </a:lnTo>
                  <a:lnTo>
                    <a:pt x="619" y="8257"/>
                  </a:lnTo>
                  <a:lnTo>
                    <a:pt x="764" y="8608"/>
                  </a:lnTo>
                  <a:lnTo>
                    <a:pt x="929" y="8959"/>
                  </a:lnTo>
                  <a:lnTo>
                    <a:pt x="1115" y="9289"/>
                  </a:lnTo>
                  <a:lnTo>
                    <a:pt x="1321" y="9619"/>
                  </a:lnTo>
                  <a:lnTo>
                    <a:pt x="1569" y="9950"/>
                  </a:lnTo>
                  <a:lnTo>
                    <a:pt x="1817" y="10238"/>
                  </a:lnTo>
                  <a:lnTo>
                    <a:pt x="2106" y="10507"/>
                  </a:lnTo>
                  <a:lnTo>
                    <a:pt x="2539" y="9929"/>
                  </a:lnTo>
                  <a:lnTo>
                    <a:pt x="2952" y="9289"/>
                  </a:lnTo>
                  <a:lnTo>
                    <a:pt x="3344" y="8649"/>
                  </a:lnTo>
                  <a:lnTo>
                    <a:pt x="3716" y="7968"/>
                  </a:lnTo>
                  <a:lnTo>
                    <a:pt x="3860" y="7617"/>
                  </a:lnTo>
                  <a:lnTo>
                    <a:pt x="4025" y="7287"/>
                  </a:lnTo>
                  <a:lnTo>
                    <a:pt x="4149" y="6936"/>
                  </a:lnTo>
                  <a:lnTo>
                    <a:pt x="4273" y="6564"/>
                  </a:lnTo>
                  <a:lnTo>
                    <a:pt x="4376" y="6213"/>
                  </a:lnTo>
                  <a:lnTo>
                    <a:pt x="4459" y="5863"/>
                  </a:lnTo>
                  <a:lnTo>
                    <a:pt x="4541" y="5491"/>
                  </a:lnTo>
                  <a:lnTo>
                    <a:pt x="4583" y="5140"/>
                  </a:lnTo>
                  <a:lnTo>
                    <a:pt x="4624" y="4769"/>
                  </a:lnTo>
                  <a:lnTo>
                    <a:pt x="4645" y="4397"/>
                  </a:lnTo>
                  <a:lnTo>
                    <a:pt x="4645" y="4025"/>
                  </a:lnTo>
                  <a:lnTo>
                    <a:pt x="4624" y="3654"/>
                  </a:lnTo>
                  <a:lnTo>
                    <a:pt x="4583" y="3282"/>
                  </a:lnTo>
                  <a:lnTo>
                    <a:pt x="4521" y="2911"/>
                  </a:lnTo>
                  <a:lnTo>
                    <a:pt x="4438" y="2560"/>
                  </a:lnTo>
                  <a:lnTo>
                    <a:pt x="4335" y="2188"/>
                  </a:lnTo>
                  <a:lnTo>
                    <a:pt x="4190" y="1858"/>
                  </a:lnTo>
                  <a:lnTo>
                    <a:pt x="4025" y="1507"/>
                  </a:lnTo>
                  <a:lnTo>
                    <a:pt x="3819" y="1198"/>
                  </a:lnTo>
                  <a:lnTo>
                    <a:pt x="3592" y="909"/>
                  </a:lnTo>
                  <a:lnTo>
                    <a:pt x="3323" y="640"/>
                  </a:lnTo>
                  <a:lnTo>
                    <a:pt x="3055" y="393"/>
                  </a:lnTo>
                  <a:lnTo>
                    <a:pt x="2746" y="186"/>
                  </a:lnTo>
                  <a:lnTo>
                    <a:pt x="2415" y="21"/>
                  </a:lnTo>
                  <a:lnTo>
                    <a:pt x="22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5040200" y="4974250"/>
              <a:ext cx="116125" cy="262675"/>
            </a:xfrm>
            <a:custGeom>
              <a:rect b="b" l="l" r="r" t="t"/>
              <a:pathLst>
                <a:path extrusionOk="0" fill="none" h="10507" w="4645">
                  <a:moveTo>
                    <a:pt x="2415" y="21"/>
                  </a:moveTo>
                  <a:lnTo>
                    <a:pt x="2415" y="21"/>
                  </a:lnTo>
                  <a:lnTo>
                    <a:pt x="2746" y="186"/>
                  </a:lnTo>
                  <a:lnTo>
                    <a:pt x="3055" y="393"/>
                  </a:lnTo>
                  <a:lnTo>
                    <a:pt x="3323" y="640"/>
                  </a:lnTo>
                  <a:lnTo>
                    <a:pt x="3592" y="909"/>
                  </a:lnTo>
                  <a:lnTo>
                    <a:pt x="3819" y="1198"/>
                  </a:lnTo>
                  <a:lnTo>
                    <a:pt x="4025" y="1507"/>
                  </a:lnTo>
                  <a:lnTo>
                    <a:pt x="4190" y="1858"/>
                  </a:lnTo>
                  <a:lnTo>
                    <a:pt x="4335" y="2188"/>
                  </a:lnTo>
                  <a:lnTo>
                    <a:pt x="4335" y="2188"/>
                  </a:lnTo>
                  <a:lnTo>
                    <a:pt x="4438" y="2560"/>
                  </a:lnTo>
                  <a:lnTo>
                    <a:pt x="4521" y="2911"/>
                  </a:lnTo>
                  <a:lnTo>
                    <a:pt x="4583" y="3282"/>
                  </a:lnTo>
                  <a:lnTo>
                    <a:pt x="4624" y="3654"/>
                  </a:lnTo>
                  <a:lnTo>
                    <a:pt x="4645" y="4025"/>
                  </a:lnTo>
                  <a:lnTo>
                    <a:pt x="4645" y="4397"/>
                  </a:lnTo>
                  <a:lnTo>
                    <a:pt x="4624" y="4769"/>
                  </a:lnTo>
                  <a:lnTo>
                    <a:pt x="4583" y="5140"/>
                  </a:lnTo>
                  <a:lnTo>
                    <a:pt x="4583" y="5140"/>
                  </a:lnTo>
                  <a:lnTo>
                    <a:pt x="4541" y="5491"/>
                  </a:lnTo>
                  <a:lnTo>
                    <a:pt x="4459" y="5863"/>
                  </a:lnTo>
                  <a:lnTo>
                    <a:pt x="4376" y="6213"/>
                  </a:lnTo>
                  <a:lnTo>
                    <a:pt x="4273" y="6564"/>
                  </a:lnTo>
                  <a:lnTo>
                    <a:pt x="4149" y="6936"/>
                  </a:lnTo>
                  <a:lnTo>
                    <a:pt x="4025" y="7287"/>
                  </a:lnTo>
                  <a:lnTo>
                    <a:pt x="3860" y="7617"/>
                  </a:lnTo>
                  <a:lnTo>
                    <a:pt x="3716" y="7968"/>
                  </a:lnTo>
                  <a:lnTo>
                    <a:pt x="3344" y="8649"/>
                  </a:lnTo>
                  <a:lnTo>
                    <a:pt x="2952" y="9289"/>
                  </a:lnTo>
                  <a:lnTo>
                    <a:pt x="2539" y="9929"/>
                  </a:lnTo>
                  <a:lnTo>
                    <a:pt x="2106" y="10507"/>
                  </a:lnTo>
                  <a:lnTo>
                    <a:pt x="2106" y="10507"/>
                  </a:lnTo>
                  <a:lnTo>
                    <a:pt x="1817" y="10238"/>
                  </a:lnTo>
                  <a:lnTo>
                    <a:pt x="1569" y="9950"/>
                  </a:lnTo>
                  <a:lnTo>
                    <a:pt x="1321" y="9619"/>
                  </a:lnTo>
                  <a:lnTo>
                    <a:pt x="1115" y="9289"/>
                  </a:lnTo>
                  <a:lnTo>
                    <a:pt x="929" y="8959"/>
                  </a:lnTo>
                  <a:lnTo>
                    <a:pt x="764" y="8608"/>
                  </a:lnTo>
                  <a:lnTo>
                    <a:pt x="619" y="8257"/>
                  </a:lnTo>
                  <a:lnTo>
                    <a:pt x="496" y="7906"/>
                  </a:lnTo>
                  <a:lnTo>
                    <a:pt x="392" y="7555"/>
                  </a:lnTo>
                  <a:lnTo>
                    <a:pt x="310" y="7204"/>
                  </a:lnTo>
                  <a:lnTo>
                    <a:pt x="165" y="6523"/>
                  </a:lnTo>
                  <a:lnTo>
                    <a:pt x="83" y="5924"/>
                  </a:lnTo>
                  <a:lnTo>
                    <a:pt x="21" y="5408"/>
                  </a:lnTo>
                  <a:lnTo>
                    <a:pt x="21" y="5408"/>
                  </a:lnTo>
                  <a:lnTo>
                    <a:pt x="0" y="5016"/>
                  </a:lnTo>
                  <a:lnTo>
                    <a:pt x="0" y="4583"/>
                  </a:lnTo>
                  <a:lnTo>
                    <a:pt x="42" y="4149"/>
                  </a:lnTo>
                  <a:lnTo>
                    <a:pt x="83" y="3675"/>
                  </a:lnTo>
                  <a:lnTo>
                    <a:pt x="165" y="3220"/>
                  </a:lnTo>
                  <a:lnTo>
                    <a:pt x="269" y="2746"/>
                  </a:lnTo>
                  <a:lnTo>
                    <a:pt x="372" y="2292"/>
                  </a:lnTo>
                  <a:lnTo>
                    <a:pt x="516" y="1858"/>
                  </a:lnTo>
                  <a:lnTo>
                    <a:pt x="681" y="1445"/>
                  </a:lnTo>
                  <a:lnTo>
                    <a:pt x="867" y="1074"/>
                  </a:lnTo>
                  <a:lnTo>
                    <a:pt x="1074" y="744"/>
                  </a:lnTo>
                  <a:lnTo>
                    <a:pt x="1197" y="599"/>
                  </a:lnTo>
                  <a:lnTo>
                    <a:pt x="1301" y="455"/>
                  </a:lnTo>
                  <a:lnTo>
                    <a:pt x="1424" y="331"/>
                  </a:lnTo>
                  <a:lnTo>
                    <a:pt x="1548" y="227"/>
                  </a:lnTo>
                  <a:lnTo>
                    <a:pt x="1693" y="145"/>
                  </a:lnTo>
                  <a:lnTo>
                    <a:pt x="1817" y="83"/>
                  </a:lnTo>
                  <a:lnTo>
                    <a:pt x="1961" y="42"/>
                  </a:lnTo>
                  <a:lnTo>
                    <a:pt x="2106" y="21"/>
                  </a:lnTo>
                  <a:lnTo>
                    <a:pt x="2250" y="0"/>
                  </a:lnTo>
                  <a:lnTo>
                    <a:pt x="2415" y="2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5137725" y="5216275"/>
              <a:ext cx="144000" cy="103750"/>
            </a:xfrm>
            <a:custGeom>
              <a:rect b="b" l="l" r="r" t="t"/>
              <a:pathLst>
                <a:path extrusionOk="0" h="4150" w="5760">
                  <a:moveTo>
                    <a:pt x="3778" y="0"/>
                  </a:moveTo>
                  <a:lnTo>
                    <a:pt x="3365" y="21"/>
                  </a:lnTo>
                  <a:lnTo>
                    <a:pt x="2952" y="83"/>
                  </a:lnTo>
                  <a:lnTo>
                    <a:pt x="2539" y="186"/>
                  </a:lnTo>
                  <a:lnTo>
                    <a:pt x="2147" y="330"/>
                  </a:lnTo>
                  <a:lnTo>
                    <a:pt x="1776" y="516"/>
                  </a:lnTo>
                  <a:lnTo>
                    <a:pt x="1425" y="723"/>
                  </a:lnTo>
                  <a:lnTo>
                    <a:pt x="1094" y="991"/>
                  </a:lnTo>
                  <a:lnTo>
                    <a:pt x="950" y="1135"/>
                  </a:lnTo>
                  <a:lnTo>
                    <a:pt x="805" y="1280"/>
                  </a:lnTo>
                  <a:lnTo>
                    <a:pt x="682" y="1445"/>
                  </a:lnTo>
                  <a:lnTo>
                    <a:pt x="558" y="1610"/>
                  </a:lnTo>
                  <a:lnTo>
                    <a:pt x="455" y="1796"/>
                  </a:lnTo>
                  <a:lnTo>
                    <a:pt x="351" y="1982"/>
                  </a:lnTo>
                  <a:lnTo>
                    <a:pt x="269" y="2168"/>
                  </a:lnTo>
                  <a:lnTo>
                    <a:pt x="186" y="2353"/>
                  </a:lnTo>
                  <a:lnTo>
                    <a:pt x="124" y="2560"/>
                  </a:lnTo>
                  <a:lnTo>
                    <a:pt x="83" y="2745"/>
                  </a:lnTo>
                  <a:lnTo>
                    <a:pt x="42" y="2952"/>
                  </a:lnTo>
                  <a:lnTo>
                    <a:pt x="21" y="3158"/>
                  </a:lnTo>
                  <a:lnTo>
                    <a:pt x="0" y="3365"/>
                  </a:lnTo>
                  <a:lnTo>
                    <a:pt x="21" y="3571"/>
                  </a:lnTo>
                  <a:lnTo>
                    <a:pt x="42" y="3778"/>
                  </a:lnTo>
                  <a:lnTo>
                    <a:pt x="83" y="3984"/>
                  </a:lnTo>
                  <a:lnTo>
                    <a:pt x="372" y="4067"/>
                  </a:lnTo>
                  <a:lnTo>
                    <a:pt x="661" y="4108"/>
                  </a:lnTo>
                  <a:lnTo>
                    <a:pt x="971" y="4149"/>
                  </a:lnTo>
                  <a:lnTo>
                    <a:pt x="1549" y="4149"/>
                  </a:lnTo>
                  <a:lnTo>
                    <a:pt x="1817" y="4108"/>
                  </a:lnTo>
                  <a:lnTo>
                    <a:pt x="2106" y="4067"/>
                  </a:lnTo>
                  <a:lnTo>
                    <a:pt x="2395" y="4005"/>
                  </a:lnTo>
                  <a:lnTo>
                    <a:pt x="2663" y="3922"/>
                  </a:lnTo>
                  <a:lnTo>
                    <a:pt x="2952" y="3819"/>
                  </a:lnTo>
                  <a:lnTo>
                    <a:pt x="3220" y="3716"/>
                  </a:lnTo>
                  <a:lnTo>
                    <a:pt x="3489" y="3592"/>
                  </a:lnTo>
                  <a:lnTo>
                    <a:pt x="4046" y="3303"/>
                  </a:lnTo>
                  <a:lnTo>
                    <a:pt x="4562" y="2993"/>
                  </a:lnTo>
                  <a:lnTo>
                    <a:pt x="4872" y="2787"/>
                  </a:lnTo>
                  <a:lnTo>
                    <a:pt x="5140" y="2560"/>
                  </a:lnTo>
                  <a:lnTo>
                    <a:pt x="5264" y="2436"/>
                  </a:lnTo>
                  <a:lnTo>
                    <a:pt x="5388" y="2291"/>
                  </a:lnTo>
                  <a:lnTo>
                    <a:pt x="5491" y="2147"/>
                  </a:lnTo>
                  <a:lnTo>
                    <a:pt x="5574" y="2002"/>
                  </a:lnTo>
                  <a:lnTo>
                    <a:pt x="5656" y="1837"/>
                  </a:lnTo>
                  <a:lnTo>
                    <a:pt x="5718" y="1651"/>
                  </a:lnTo>
                  <a:lnTo>
                    <a:pt x="5739" y="1486"/>
                  </a:lnTo>
                  <a:lnTo>
                    <a:pt x="5759" y="1301"/>
                  </a:lnTo>
                  <a:lnTo>
                    <a:pt x="5739" y="1115"/>
                  </a:lnTo>
                  <a:lnTo>
                    <a:pt x="5718" y="950"/>
                  </a:lnTo>
                  <a:lnTo>
                    <a:pt x="5656" y="785"/>
                  </a:lnTo>
                  <a:lnTo>
                    <a:pt x="5553" y="619"/>
                  </a:lnTo>
                  <a:lnTo>
                    <a:pt x="5429" y="475"/>
                  </a:lnTo>
                  <a:lnTo>
                    <a:pt x="5285" y="351"/>
                  </a:lnTo>
                  <a:lnTo>
                    <a:pt x="5140" y="248"/>
                  </a:lnTo>
                  <a:lnTo>
                    <a:pt x="4954" y="186"/>
                  </a:lnTo>
                  <a:lnTo>
                    <a:pt x="4769" y="103"/>
                  </a:lnTo>
                  <a:lnTo>
                    <a:pt x="4583" y="62"/>
                  </a:lnTo>
                  <a:lnTo>
                    <a:pt x="4397" y="41"/>
                  </a:lnTo>
                  <a:lnTo>
                    <a:pt x="4191" y="21"/>
                  </a:lnTo>
                  <a:lnTo>
                    <a:pt x="37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5088175" y="5263750"/>
              <a:ext cx="128525" cy="198700"/>
            </a:xfrm>
            <a:custGeom>
              <a:rect b="b" l="l" r="r" t="t"/>
              <a:pathLst>
                <a:path extrusionOk="0" h="7948" w="5141">
                  <a:moveTo>
                    <a:pt x="5058" y="0"/>
                  </a:moveTo>
                  <a:lnTo>
                    <a:pt x="4934" y="41"/>
                  </a:lnTo>
                  <a:lnTo>
                    <a:pt x="4769" y="83"/>
                  </a:lnTo>
                  <a:lnTo>
                    <a:pt x="4563" y="145"/>
                  </a:lnTo>
                  <a:lnTo>
                    <a:pt x="4336" y="248"/>
                  </a:lnTo>
                  <a:lnTo>
                    <a:pt x="4067" y="351"/>
                  </a:lnTo>
                  <a:lnTo>
                    <a:pt x="3778" y="516"/>
                  </a:lnTo>
                  <a:lnTo>
                    <a:pt x="3469" y="702"/>
                  </a:lnTo>
                  <a:lnTo>
                    <a:pt x="3159" y="929"/>
                  </a:lnTo>
                  <a:lnTo>
                    <a:pt x="2829" y="1218"/>
                  </a:lnTo>
                  <a:lnTo>
                    <a:pt x="2519" y="1528"/>
                  </a:lnTo>
                  <a:lnTo>
                    <a:pt x="2209" y="1858"/>
                  </a:lnTo>
                  <a:lnTo>
                    <a:pt x="1900" y="2250"/>
                  </a:lnTo>
                  <a:lnTo>
                    <a:pt x="1611" y="2663"/>
                  </a:lnTo>
                  <a:lnTo>
                    <a:pt x="1343" y="3096"/>
                  </a:lnTo>
                  <a:lnTo>
                    <a:pt x="1115" y="3571"/>
                  </a:lnTo>
                  <a:lnTo>
                    <a:pt x="909" y="4025"/>
                  </a:lnTo>
                  <a:lnTo>
                    <a:pt x="744" y="4479"/>
                  </a:lnTo>
                  <a:lnTo>
                    <a:pt x="599" y="4933"/>
                  </a:lnTo>
                  <a:lnTo>
                    <a:pt x="496" y="5367"/>
                  </a:lnTo>
                  <a:lnTo>
                    <a:pt x="393" y="5759"/>
                  </a:lnTo>
                  <a:lnTo>
                    <a:pt x="249" y="6502"/>
                  </a:lnTo>
                  <a:lnTo>
                    <a:pt x="63" y="7555"/>
                  </a:lnTo>
                  <a:lnTo>
                    <a:pt x="1" y="7844"/>
                  </a:lnTo>
                  <a:lnTo>
                    <a:pt x="1" y="7947"/>
                  </a:lnTo>
                  <a:lnTo>
                    <a:pt x="42" y="7844"/>
                  </a:lnTo>
                  <a:lnTo>
                    <a:pt x="104" y="7576"/>
                  </a:lnTo>
                  <a:lnTo>
                    <a:pt x="352" y="6523"/>
                  </a:lnTo>
                  <a:lnTo>
                    <a:pt x="517" y="5800"/>
                  </a:lnTo>
                  <a:lnTo>
                    <a:pt x="620" y="5388"/>
                  </a:lnTo>
                  <a:lnTo>
                    <a:pt x="723" y="4975"/>
                  </a:lnTo>
                  <a:lnTo>
                    <a:pt x="868" y="4521"/>
                  </a:lnTo>
                  <a:lnTo>
                    <a:pt x="1033" y="4087"/>
                  </a:lnTo>
                  <a:lnTo>
                    <a:pt x="1239" y="3633"/>
                  </a:lnTo>
                  <a:lnTo>
                    <a:pt x="1466" y="3179"/>
                  </a:lnTo>
                  <a:lnTo>
                    <a:pt x="1735" y="2725"/>
                  </a:lnTo>
                  <a:lnTo>
                    <a:pt x="2003" y="2333"/>
                  </a:lnTo>
                  <a:lnTo>
                    <a:pt x="2313" y="1940"/>
                  </a:lnTo>
                  <a:lnTo>
                    <a:pt x="2602" y="1610"/>
                  </a:lnTo>
                  <a:lnTo>
                    <a:pt x="2911" y="1301"/>
                  </a:lnTo>
                  <a:lnTo>
                    <a:pt x="3221" y="1032"/>
                  </a:lnTo>
                  <a:lnTo>
                    <a:pt x="3531" y="805"/>
                  </a:lnTo>
                  <a:lnTo>
                    <a:pt x="3840" y="599"/>
                  </a:lnTo>
                  <a:lnTo>
                    <a:pt x="4108" y="434"/>
                  </a:lnTo>
                  <a:lnTo>
                    <a:pt x="4377" y="310"/>
                  </a:lnTo>
                  <a:lnTo>
                    <a:pt x="4790" y="124"/>
                  </a:lnTo>
                  <a:lnTo>
                    <a:pt x="5058" y="41"/>
                  </a:lnTo>
                  <a:lnTo>
                    <a:pt x="514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5087675" y="5046500"/>
              <a:ext cx="7250" cy="423175"/>
            </a:xfrm>
            <a:custGeom>
              <a:rect b="b" l="l" r="r" t="t"/>
              <a:pathLst>
                <a:path extrusionOk="0" h="16927" w="290">
                  <a:moveTo>
                    <a:pt x="83" y="0"/>
                  </a:moveTo>
                  <a:lnTo>
                    <a:pt x="62" y="165"/>
                  </a:lnTo>
                  <a:lnTo>
                    <a:pt x="83" y="661"/>
                  </a:lnTo>
                  <a:lnTo>
                    <a:pt x="103" y="2477"/>
                  </a:lnTo>
                  <a:lnTo>
                    <a:pt x="145" y="5181"/>
                  </a:lnTo>
                  <a:lnTo>
                    <a:pt x="145" y="8463"/>
                  </a:lnTo>
                  <a:lnTo>
                    <a:pt x="103" y="11766"/>
                  </a:lnTo>
                  <a:lnTo>
                    <a:pt x="41" y="14449"/>
                  </a:lnTo>
                  <a:lnTo>
                    <a:pt x="0" y="16266"/>
                  </a:lnTo>
                  <a:lnTo>
                    <a:pt x="0" y="16761"/>
                  </a:lnTo>
                  <a:lnTo>
                    <a:pt x="0" y="16926"/>
                  </a:lnTo>
                  <a:lnTo>
                    <a:pt x="21" y="16761"/>
                  </a:lnTo>
                  <a:lnTo>
                    <a:pt x="62" y="16266"/>
                  </a:lnTo>
                  <a:lnTo>
                    <a:pt x="145" y="14449"/>
                  </a:lnTo>
                  <a:lnTo>
                    <a:pt x="186" y="13211"/>
                  </a:lnTo>
                  <a:lnTo>
                    <a:pt x="227" y="11766"/>
                  </a:lnTo>
                  <a:lnTo>
                    <a:pt x="269" y="10176"/>
                  </a:lnTo>
                  <a:lnTo>
                    <a:pt x="289" y="8463"/>
                  </a:lnTo>
                  <a:lnTo>
                    <a:pt x="289" y="6771"/>
                  </a:lnTo>
                  <a:lnTo>
                    <a:pt x="269" y="5181"/>
                  </a:lnTo>
                  <a:lnTo>
                    <a:pt x="227" y="3736"/>
                  </a:lnTo>
                  <a:lnTo>
                    <a:pt x="207" y="2477"/>
                  </a:lnTo>
                  <a:lnTo>
                    <a:pt x="124" y="661"/>
                  </a:lnTo>
                  <a:lnTo>
                    <a:pt x="103" y="165"/>
                  </a:lnTo>
                  <a:lnTo>
                    <a:pt x="83"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4919450" y="5202850"/>
              <a:ext cx="150700" cy="146050"/>
            </a:xfrm>
            <a:custGeom>
              <a:rect b="b" l="l" r="r" t="t"/>
              <a:pathLst>
                <a:path extrusionOk="0" h="5842" w="6028">
                  <a:moveTo>
                    <a:pt x="888" y="1"/>
                  </a:moveTo>
                  <a:lnTo>
                    <a:pt x="681" y="42"/>
                  </a:lnTo>
                  <a:lnTo>
                    <a:pt x="475" y="124"/>
                  </a:lnTo>
                  <a:lnTo>
                    <a:pt x="392" y="186"/>
                  </a:lnTo>
                  <a:lnTo>
                    <a:pt x="310" y="248"/>
                  </a:lnTo>
                  <a:lnTo>
                    <a:pt x="227" y="331"/>
                  </a:lnTo>
                  <a:lnTo>
                    <a:pt x="165" y="413"/>
                  </a:lnTo>
                  <a:lnTo>
                    <a:pt x="62" y="599"/>
                  </a:lnTo>
                  <a:lnTo>
                    <a:pt x="21" y="806"/>
                  </a:lnTo>
                  <a:lnTo>
                    <a:pt x="0" y="1033"/>
                  </a:lnTo>
                  <a:lnTo>
                    <a:pt x="0" y="1260"/>
                  </a:lnTo>
                  <a:lnTo>
                    <a:pt x="41" y="1487"/>
                  </a:lnTo>
                  <a:lnTo>
                    <a:pt x="103" y="1714"/>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775" y="186"/>
                  </a:lnTo>
                  <a:lnTo>
                    <a:pt x="1569" y="104"/>
                  </a:lnTo>
                  <a:lnTo>
                    <a:pt x="1342" y="42"/>
                  </a:lnTo>
                  <a:lnTo>
                    <a:pt x="1115" y="21"/>
                  </a:lnTo>
                  <a:lnTo>
                    <a:pt x="8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4919450" y="5202850"/>
              <a:ext cx="150700" cy="146050"/>
            </a:xfrm>
            <a:custGeom>
              <a:rect b="b" l="l" r="r" t="t"/>
              <a:pathLst>
                <a:path extrusionOk="0" fill="none" h="5842" w="6028">
                  <a:moveTo>
                    <a:pt x="6027" y="5697"/>
                  </a:move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982" y="269"/>
                  </a:lnTo>
                  <a:lnTo>
                    <a:pt x="1775" y="186"/>
                  </a:lnTo>
                  <a:lnTo>
                    <a:pt x="1569" y="104"/>
                  </a:lnTo>
                  <a:lnTo>
                    <a:pt x="1342" y="42"/>
                  </a:lnTo>
                  <a:lnTo>
                    <a:pt x="1115" y="21"/>
                  </a:lnTo>
                  <a:lnTo>
                    <a:pt x="888" y="1"/>
                  </a:lnTo>
                  <a:lnTo>
                    <a:pt x="681" y="42"/>
                  </a:lnTo>
                  <a:lnTo>
                    <a:pt x="475" y="124"/>
                  </a:lnTo>
                  <a:lnTo>
                    <a:pt x="392" y="186"/>
                  </a:lnTo>
                  <a:lnTo>
                    <a:pt x="310" y="248"/>
                  </a:lnTo>
                  <a:lnTo>
                    <a:pt x="310" y="248"/>
                  </a:lnTo>
                  <a:lnTo>
                    <a:pt x="227" y="331"/>
                  </a:lnTo>
                  <a:lnTo>
                    <a:pt x="165" y="413"/>
                  </a:lnTo>
                  <a:lnTo>
                    <a:pt x="62" y="599"/>
                  </a:lnTo>
                  <a:lnTo>
                    <a:pt x="21" y="806"/>
                  </a:lnTo>
                  <a:lnTo>
                    <a:pt x="0" y="1033"/>
                  </a:lnTo>
                  <a:lnTo>
                    <a:pt x="0" y="1260"/>
                  </a:lnTo>
                  <a:lnTo>
                    <a:pt x="41" y="1487"/>
                  </a:lnTo>
                  <a:lnTo>
                    <a:pt x="103" y="1714"/>
                  </a:lnTo>
                  <a:lnTo>
                    <a:pt x="186" y="1920"/>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4975700" y="5254975"/>
              <a:ext cx="114575" cy="191475"/>
            </a:xfrm>
            <a:custGeom>
              <a:rect b="b" l="l" r="r" t="t"/>
              <a:pathLst>
                <a:path extrusionOk="0" h="7659" w="4583">
                  <a:moveTo>
                    <a:pt x="0" y="0"/>
                  </a:moveTo>
                  <a:lnTo>
                    <a:pt x="83" y="62"/>
                  </a:lnTo>
                  <a:lnTo>
                    <a:pt x="310" y="186"/>
                  </a:lnTo>
                  <a:lnTo>
                    <a:pt x="681" y="413"/>
                  </a:lnTo>
                  <a:lnTo>
                    <a:pt x="1156" y="743"/>
                  </a:lnTo>
                  <a:lnTo>
                    <a:pt x="1424" y="950"/>
                  </a:lnTo>
                  <a:lnTo>
                    <a:pt x="1713" y="1177"/>
                  </a:lnTo>
                  <a:lnTo>
                    <a:pt x="2002" y="1425"/>
                  </a:lnTo>
                  <a:lnTo>
                    <a:pt x="2291" y="1713"/>
                  </a:lnTo>
                  <a:lnTo>
                    <a:pt x="2580" y="2044"/>
                  </a:lnTo>
                  <a:lnTo>
                    <a:pt x="2869" y="2395"/>
                  </a:lnTo>
                  <a:lnTo>
                    <a:pt x="3138" y="2766"/>
                  </a:lnTo>
                  <a:lnTo>
                    <a:pt x="3406" y="3158"/>
                  </a:lnTo>
                  <a:lnTo>
                    <a:pt x="3633" y="3571"/>
                  </a:lnTo>
                  <a:lnTo>
                    <a:pt x="3839" y="4005"/>
                  </a:lnTo>
                  <a:lnTo>
                    <a:pt x="4004" y="4417"/>
                  </a:lnTo>
                  <a:lnTo>
                    <a:pt x="4149" y="4830"/>
                  </a:lnTo>
                  <a:lnTo>
                    <a:pt x="4252" y="5223"/>
                  </a:lnTo>
                  <a:lnTo>
                    <a:pt x="4335" y="5594"/>
                  </a:lnTo>
                  <a:lnTo>
                    <a:pt x="4417" y="5945"/>
                  </a:lnTo>
                  <a:lnTo>
                    <a:pt x="4459" y="6275"/>
                  </a:lnTo>
                  <a:lnTo>
                    <a:pt x="4500" y="6853"/>
                  </a:lnTo>
                  <a:lnTo>
                    <a:pt x="4520" y="7287"/>
                  </a:lnTo>
                  <a:lnTo>
                    <a:pt x="4520" y="7555"/>
                  </a:lnTo>
                  <a:lnTo>
                    <a:pt x="4520" y="7658"/>
                  </a:lnTo>
                  <a:lnTo>
                    <a:pt x="4541" y="7555"/>
                  </a:lnTo>
                  <a:lnTo>
                    <a:pt x="4562" y="7287"/>
                  </a:lnTo>
                  <a:lnTo>
                    <a:pt x="4582" y="7080"/>
                  </a:lnTo>
                  <a:lnTo>
                    <a:pt x="4582" y="6853"/>
                  </a:lnTo>
                  <a:lnTo>
                    <a:pt x="4582" y="6564"/>
                  </a:lnTo>
                  <a:lnTo>
                    <a:pt x="4562" y="6275"/>
                  </a:lnTo>
                  <a:lnTo>
                    <a:pt x="4520" y="5924"/>
                  </a:lnTo>
                  <a:lnTo>
                    <a:pt x="4459" y="5573"/>
                  </a:lnTo>
                  <a:lnTo>
                    <a:pt x="4376" y="5181"/>
                  </a:lnTo>
                  <a:lnTo>
                    <a:pt x="4273" y="4789"/>
                  </a:lnTo>
                  <a:lnTo>
                    <a:pt x="4128" y="4376"/>
                  </a:lnTo>
                  <a:lnTo>
                    <a:pt x="3963" y="3943"/>
                  </a:lnTo>
                  <a:lnTo>
                    <a:pt x="3757" y="3509"/>
                  </a:lnTo>
                  <a:lnTo>
                    <a:pt x="3509" y="3096"/>
                  </a:lnTo>
                  <a:lnTo>
                    <a:pt x="3261" y="2684"/>
                  </a:lnTo>
                  <a:lnTo>
                    <a:pt x="2972" y="2291"/>
                  </a:lnTo>
                  <a:lnTo>
                    <a:pt x="2683" y="1941"/>
                  </a:lnTo>
                  <a:lnTo>
                    <a:pt x="2374" y="1631"/>
                  </a:lnTo>
                  <a:lnTo>
                    <a:pt x="2085" y="1342"/>
                  </a:lnTo>
                  <a:lnTo>
                    <a:pt x="1775" y="1094"/>
                  </a:lnTo>
                  <a:lnTo>
                    <a:pt x="1486" y="867"/>
                  </a:lnTo>
                  <a:lnTo>
                    <a:pt x="1218" y="661"/>
                  </a:lnTo>
                  <a:lnTo>
                    <a:pt x="970" y="496"/>
                  </a:lnTo>
                  <a:lnTo>
                    <a:pt x="723" y="351"/>
                  </a:lnTo>
                  <a:lnTo>
                    <a:pt x="516" y="227"/>
                  </a:lnTo>
                  <a:lnTo>
                    <a:pt x="351" y="145"/>
                  </a:lnTo>
                  <a:lnTo>
                    <a:pt x="83" y="42"/>
                  </a:lnTo>
                  <a:lnTo>
                    <a:pt x="0"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1187500" y="4993350"/>
              <a:ext cx="120775" cy="256475"/>
            </a:xfrm>
            <a:custGeom>
              <a:rect b="b" l="l" r="r" t="t"/>
              <a:pathLst>
                <a:path extrusionOk="0" h="10259" w="4831">
                  <a:moveTo>
                    <a:pt x="1425" y="0"/>
                  </a:moveTo>
                  <a:lnTo>
                    <a:pt x="1280" y="41"/>
                  </a:lnTo>
                  <a:lnTo>
                    <a:pt x="1136" y="83"/>
                  </a:lnTo>
                  <a:lnTo>
                    <a:pt x="992" y="145"/>
                  </a:lnTo>
                  <a:lnTo>
                    <a:pt x="868" y="207"/>
                  </a:lnTo>
                  <a:lnTo>
                    <a:pt x="764" y="310"/>
                  </a:lnTo>
                  <a:lnTo>
                    <a:pt x="641" y="434"/>
                  </a:lnTo>
                  <a:lnTo>
                    <a:pt x="558" y="557"/>
                  </a:lnTo>
                  <a:lnTo>
                    <a:pt x="455" y="702"/>
                  </a:lnTo>
                  <a:lnTo>
                    <a:pt x="393" y="867"/>
                  </a:lnTo>
                  <a:lnTo>
                    <a:pt x="310" y="1032"/>
                  </a:lnTo>
                  <a:lnTo>
                    <a:pt x="186" y="1404"/>
                  </a:lnTo>
                  <a:lnTo>
                    <a:pt x="104" y="1817"/>
                  </a:lnTo>
                  <a:lnTo>
                    <a:pt x="42" y="2250"/>
                  </a:lnTo>
                  <a:lnTo>
                    <a:pt x="21" y="2704"/>
                  </a:lnTo>
                  <a:lnTo>
                    <a:pt x="1" y="3179"/>
                  </a:lnTo>
                  <a:lnTo>
                    <a:pt x="21" y="3654"/>
                  </a:lnTo>
                  <a:lnTo>
                    <a:pt x="63" y="4128"/>
                  </a:lnTo>
                  <a:lnTo>
                    <a:pt x="125" y="4583"/>
                  </a:lnTo>
                  <a:lnTo>
                    <a:pt x="207" y="5016"/>
                  </a:lnTo>
                  <a:lnTo>
                    <a:pt x="310" y="5429"/>
                  </a:lnTo>
                  <a:lnTo>
                    <a:pt x="414" y="5800"/>
                  </a:lnTo>
                  <a:lnTo>
                    <a:pt x="599" y="6296"/>
                  </a:lnTo>
                  <a:lnTo>
                    <a:pt x="826" y="6874"/>
                  </a:lnTo>
                  <a:lnTo>
                    <a:pt x="1136" y="7493"/>
                  </a:lnTo>
                  <a:lnTo>
                    <a:pt x="1301" y="7803"/>
                  </a:lnTo>
                  <a:lnTo>
                    <a:pt x="1487" y="8112"/>
                  </a:lnTo>
                  <a:lnTo>
                    <a:pt x="1693" y="8422"/>
                  </a:lnTo>
                  <a:lnTo>
                    <a:pt x="1920" y="8731"/>
                  </a:lnTo>
                  <a:lnTo>
                    <a:pt x="2168" y="9041"/>
                  </a:lnTo>
                  <a:lnTo>
                    <a:pt x="2436" y="9330"/>
                  </a:lnTo>
                  <a:lnTo>
                    <a:pt x="2705" y="9598"/>
                  </a:lnTo>
                  <a:lnTo>
                    <a:pt x="3014" y="9846"/>
                  </a:lnTo>
                  <a:lnTo>
                    <a:pt x="3345" y="10052"/>
                  </a:lnTo>
                  <a:lnTo>
                    <a:pt x="3675" y="10259"/>
                  </a:lnTo>
                  <a:lnTo>
                    <a:pt x="3964" y="9578"/>
                  </a:lnTo>
                  <a:lnTo>
                    <a:pt x="4212" y="8876"/>
                  </a:lnTo>
                  <a:lnTo>
                    <a:pt x="4439" y="8153"/>
                  </a:lnTo>
                  <a:lnTo>
                    <a:pt x="4604" y="7410"/>
                  </a:lnTo>
                  <a:lnTo>
                    <a:pt x="4686" y="7039"/>
                  </a:lnTo>
                  <a:lnTo>
                    <a:pt x="4748" y="6667"/>
                  </a:lnTo>
                  <a:lnTo>
                    <a:pt x="4789" y="6296"/>
                  </a:lnTo>
                  <a:lnTo>
                    <a:pt x="4831" y="5924"/>
                  </a:lnTo>
                  <a:lnTo>
                    <a:pt x="4831" y="5553"/>
                  </a:lnTo>
                  <a:lnTo>
                    <a:pt x="4831" y="5181"/>
                  </a:lnTo>
                  <a:lnTo>
                    <a:pt x="4810" y="4810"/>
                  </a:lnTo>
                  <a:lnTo>
                    <a:pt x="4789" y="4459"/>
                  </a:lnTo>
                  <a:lnTo>
                    <a:pt x="4728" y="4087"/>
                  </a:lnTo>
                  <a:lnTo>
                    <a:pt x="4645" y="3716"/>
                  </a:lnTo>
                  <a:lnTo>
                    <a:pt x="4562" y="3344"/>
                  </a:lnTo>
                  <a:lnTo>
                    <a:pt x="4459" y="2993"/>
                  </a:lnTo>
                  <a:lnTo>
                    <a:pt x="4335" y="2642"/>
                  </a:lnTo>
                  <a:lnTo>
                    <a:pt x="4191" y="2291"/>
                  </a:lnTo>
                  <a:lnTo>
                    <a:pt x="4005" y="1961"/>
                  </a:lnTo>
                  <a:lnTo>
                    <a:pt x="3819" y="1651"/>
                  </a:lnTo>
                  <a:lnTo>
                    <a:pt x="3592" y="1362"/>
                  </a:lnTo>
                  <a:lnTo>
                    <a:pt x="3345" y="1073"/>
                  </a:lnTo>
                  <a:lnTo>
                    <a:pt x="3076" y="805"/>
                  </a:lnTo>
                  <a:lnTo>
                    <a:pt x="2787" y="578"/>
                  </a:lnTo>
                  <a:lnTo>
                    <a:pt x="2478" y="392"/>
                  </a:lnTo>
                  <a:lnTo>
                    <a:pt x="2147" y="227"/>
                  </a:lnTo>
                  <a:lnTo>
                    <a:pt x="1797" y="103"/>
                  </a:lnTo>
                  <a:lnTo>
                    <a:pt x="14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1187500" y="4993350"/>
              <a:ext cx="120775" cy="256475"/>
            </a:xfrm>
            <a:custGeom>
              <a:rect b="b" l="l" r="r" t="t"/>
              <a:pathLst>
                <a:path extrusionOk="0" fill="none" h="10259" w="4831">
                  <a:moveTo>
                    <a:pt x="1425" y="0"/>
                  </a:moveTo>
                  <a:lnTo>
                    <a:pt x="1425" y="0"/>
                  </a:lnTo>
                  <a:lnTo>
                    <a:pt x="1797" y="103"/>
                  </a:lnTo>
                  <a:lnTo>
                    <a:pt x="2147" y="227"/>
                  </a:lnTo>
                  <a:lnTo>
                    <a:pt x="2478" y="392"/>
                  </a:lnTo>
                  <a:lnTo>
                    <a:pt x="2787" y="578"/>
                  </a:lnTo>
                  <a:lnTo>
                    <a:pt x="3076" y="805"/>
                  </a:lnTo>
                  <a:lnTo>
                    <a:pt x="3345" y="1073"/>
                  </a:lnTo>
                  <a:lnTo>
                    <a:pt x="3592" y="1362"/>
                  </a:lnTo>
                  <a:lnTo>
                    <a:pt x="3819" y="1651"/>
                  </a:lnTo>
                  <a:lnTo>
                    <a:pt x="3819" y="1651"/>
                  </a:lnTo>
                  <a:lnTo>
                    <a:pt x="4005" y="1961"/>
                  </a:lnTo>
                  <a:lnTo>
                    <a:pt x="4191" y="2291"/>
                  </a:lnTo>
                  <a:lnTo>
                    <a:pt x="4335" y="2642"/>
                  </a:lnTo>
                  <a:lnTo>
                    <a:pt x="4459" y="2993"/>
                  </a:lnTo>
                  <a:lnTo>
                    <a:pt x="4562" y="3344"/>
                  </a:lnTo>
                  <a:lnTo>
                    <a:pt x="4645" y="3716"/>
                  </a:lnTo>
                  <a:lnTo>
                    <a:pt x="4728" y="4087"/>
                  </a:lnTo>
                  <a:lnTo>
                    <a:pt x="4789" y="4459"/>
                  </a:lnTo>
                  <a:lnTo>
                    <a:pt x="4789" y="4459"/>
                  </a:lnTo>
                  <a:lnTo>
                    <a:pt x="4810" y="4810"/>
                  </a:lnTo>
                  <a:lnTo>
                    <a:pt x="4831" y="5181"/>
                  </a:lnTo>
                  <a:lnTo>
                    <a:pt x="4831" y="5553"/>
                  </a:lnTo>
                  <a:lnTo>
                    <a:pt x="4831" y="5924"/>
                  </a:lnTo>
                  <a:lnTo>
                    <a:pt x="4789" y="6296"/>
                  </a:lnTo>
                  <a:lnTo>
                    <a:pt x="4748" y="6667"/>
                  </a:lnTo>
                  <a:lnTo>
                    <a:pt x="4686" y="7039"/>
                  </a:lnTo>
                  <a:lnTo>
                    <a:pt x="4604" y="7410"/>
                  </a:lnTo>
                  <a:lnTo>
                    <a:pt x="4439" y="8153"/>
                  </a:lnTo>
                  <a:lnTo>
                    <a:pt x="4212" y="8876"/>
                  </a:lnTo>
                  <a:lnTo>
                    <a:pt x="3964" y="9578"/>
                  </a:lnTo>
                  <a:lnTo>
                    <a:pt x="3675" y="10259"/>
                  </a:lnTo>
                  <a:lnTo>
                    <a:pt x="3675" y="10259"/>
                  </a:lnTo>
                  <a:lnTo>
                    <a:pt x="3345" y="10052"/>
                  </a:lnTo>
                  <a:lnTo>
                    <a:pt x="3014" y="9846"/>
                  </a:lnTo>
                  <a:lnTo>
                    <a:pt x="2705" y="9598"/>
                  </a:lnTo>
                  <a:lnTo>
                    <a:pt x="2436" y="9330"/>
                  </a:lnTo>
                  <a:lnTo>
                    <a:pt x="2168" y="9041"/>
                  </a:lnTo>
                  <a:lnTo>
                    <a:pt x="1920" y="8731"/>
                  </a:lnTo>
                  <a:lnTo>
                    <a:pt x="1693" y="8422"/>
                  </a:lnTo>
                  <a:lnTo>
                    <a:pt x="1487" y="8112"/>
                  </a:lnTo>
                  <a:lnTo>
                    <a:pt x="1301" y="7803"/>
                  </a:lnTo>
                  <a:lnTo>
                    <a:pt x="1136" y="7493"/>
                  </a:lnTo>
                  <a:lnTo>
                    <a:pt x="826" y="6874"/>
                  </a:lnTo>
                  <a:lnTo>
                    <a:pt x="599" y="6296"/>
                  </a:lnTo>
                  <a:lnTo>
                    <a:pt x="414" y="5800"/>
                  </a:lnTo>
                  <a:lnTo>
                    <a:pt x="414" y="5800"/>
                  </a:lnTo>
                  <a:lnTo>
                    <a:pt x="310" y="5429"/>
                  </a:lnTo>
                  <a:lnTo>
                    <a:pt x="207" y="5016"/>
                  </a:lnTo>
                  <a:lnTo>
                    <a:pt x="125" y="4583"/>
                  </a:lnTo>
                  <a:lnTo>
                    <a:pt x="63" y="4128"/>
                  </a:lnTo>
                  <a:lnTo>
                    <a:pt x="21" y="3654"/>
                  </a:lnTo>
                  <a:lnTo>
                    <a:pt x="1" y="3179"/>
                  </a:lnTo>
                  <a:lnTo>
                    <a:pt x="21" y="2704"/>
                  </a:lnTo>
                  <a:lnTo>
                    <a:pt x="42" y="2250"/>
                  </a:lnTo>
                  <a:lnTo>
                    <a:pt x="104" y="1817"/>
                  </a:lnTo>
                  <a:lnTo>
                    <a:pt x="186" y="1404"/>
                  </a:lnTo>
                  <a:lnTo>
                    <a:pt x="310" y="1032"/>
                  </a:lnTo>
                  <a:lnTo>
                    <a:pt x="393" y="867"/>
                  </a:lnTo>
                  <a:lnTo>
                    <a:pt x="455" y="702"/>
                  </a:lnTo>
                  <a:lnTo>
                    <a:pt x="558" y="557"/>
                  </a:lnTo>
                  <a:lnTo>
                    <a:pt x="641" y="434"/>
                  </a:lnTo>
                  <a:lnTo>
                    <a:pt x="764" y="310"/>
                  </a:lnTo>
                  <a:lnTo>
                    <a:pt x="868" y="207"/>
                  </a:lnTo>
                  <a:lnTo>
                    <a:pt x="992" y="145"/>
                  </a:lnTo>
                  <a:lnTo>
                    <a:pt x="1136" y="83"/>
                  </a:lnTo>
                  <a:lnTo>
                    <a:pt x="1280" y="41"/>
                  </a:lnTo>
                  <a:lnTo>
                    <a:pt x="142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1336125" y="5192525"/>
              <a:ext cx="130050" cy="122850"/>
            </a:xfrm>
            <a:custGeom>
              <a:rect b="b" l="l" r="r" t="t"/>
              <a:pathLst>
                <a:path extrusionOk="0" h="4914" w="5202">
                  <a:moveTo>
                    <a:pt x="3736" y="1"/>
                  </a:moveTo>
                  <a:lnTo>
                    <a:pt x="3551" y="21"/>
                  </a:lnTo>
                  <a:lnTo>
                    <a:pt x="3344" y="42"/>
                  </a:lnTo>
                  <a:lnTo>
                    <a:pt x="2952" y="145"/>
                  </a:lnTo>
                  <a:lnTo>
                    <a:pt x="2539" y="269"/>
                  </a:lnTo>
                  <a:lnTo>
                    <a:pt x="2147" y="414"/>
                  </a:lnTo>
                  <a:lnTo>
                    <a:pt x="1796" y="620"/>
                  </a:lnTo>
                  <a:lnTo>
                    <a:pt x="1445" y="847"/>
                  </a:lnTo>
                  <a:lnTo>
                    <a:pt x="1115" y="1115"/>
                  </a:lnTo>
                  <a:lnTo>
                    <a:pt x="826" y="1404"/>
                  </a:lnTo>
                  <a:lnTo>
                    <a:pt x="578" y="1735"/>
                  </a:lnTo>
                  <a:lnTo>
                    <a:pt x="475" y="1920"/>
                  </a:lnTo>
                  <a:lnTo>
                    <a:pt x="372" y="2106"/>
                  </a:lnTo>
                  <a:lnTo>
                    <a:pt x="289" y="2292"/>
                  </a:lnTo>
                  <a:lnTo>
                    <a:pt x="207" y="2478"/>
                  </a:lnTo>
                  <a:lnTo>
                    <a:pt x="145" y="2684"/>
                  </a:lnTo>
                  <a:lnTo>
                    <a:pt x="83" y="2890"/>
                  </a:lnTo>
                  <a:lnTo>
                    <a:pt x="42" y="3097"/>
                  </a:lnTo>
                  <a:lnTo>
                    <a:pt x="21" y="3303"/>
                  </a:lnTo>
                  <a:lnTo>
                    <a:pt x="0" y="3510"/>
                  </a:lnTo>
                  <a:lnTo>
                    <a:pt x="21" y="3716"/>
                  </a:lnTo>
                  <a:lnTo>
                    <a:pt x="21" y="3923"/>
                  </a:lnTo>
                  <a:lnTo>
                    <a:pt x="62" y="4129"/>
                  </a:lnTo>
                  <a:lnTo>
                    <a:pt x="104" y="4315"/>
                  </a:lnTo>
                  <a:lnTo>
                    <a:pt x="166" y="4521"/>
                  </a:lnTo>
                  <a:lnTo>
                    <a:pt x="227" y="4707"/>
                  </a:lnTo>
                  <a:lnTo>
                    <a:pt x="310" y="4893"/>
                  </a:lnTo>
                  <a:lnTo>
                    <a:pt x="620" y="4913"/>
                  </a:lnTo>
                  <a:lnTo>
                    <a:pt x="929" y="4893"/>
                  </a:lnTo>
                  <a:lnTo>
                    <a:pt x="1218" y="4851"/>
                  </a:lnTo>
                  <a:lnTo>
                    <a:pt x="1487" y="4789"/>
                  </a:lnTo>
                  <a:lnTo>
                    <a:pt x="1776" y="4707"/>
                  </a:lnTo>
                  <a:lnTo>
                    <a:pt x="2044" y="4604"/>
                  </a:lnTo>
                  <a:lnTo>
                    <a:pt x="2312" y="4480"/>
                  </a:lnTo>
                  <a:lnTo>
                    <a:pt x="2560" y="4356"/>
                  </a:lnTo>
                  <a:lnTo>
                    <a:pt x="2808" y="4211"/>
                  </a:lnTo>
                  <a:lnTo>
                    <a:pt x="3055" y="4046"/>
                  </a:lnTo>
                  <a:lnTo>
                    <a:pt x="3303" y="3861"/>
                  </a:lnTo>
                  <a:lnTo>
                    <a:pt x="3530" y="3675"/>
                  </a:lnTo>
                  <a:lnTo>
                    <a:pt x="3984" y="3283"/>
                  </a:lnTo>
                  <a:lnTo>
                    <a:pt x="4418" y="2849"/>
                  </a:lnTo>
                  <a:lnTo>
                    <a:pt x="4665" y="2581"/>
                  </a:lnTo>
                  <a:lnTo>
                    <a:pt x="4872" y="2292"/>
                  </a:lnTo>
                  <a:lnTo>
                    <a:pt x="4975" y="2127"/>
                  </a:lnTo>
                  <a:lnTo>
                    <a:pt x="5058" y="1982"/>
                  </a:lnTo>
                  <a:lnTo>
                    <a:pt x="5119" y="1817"/>
                  </a:lnTo>
                  <a:lnTo>
                    <a:pt x="5161" y="1631"/>
                  </a:lnTo>
                  <a:lnTo>
                    <a:pt x="5202" y="1466"/>
                  </a:lnTo>
                  <a:lnTo>
                    <a:pt x="5202" y="1280"/>
                  </a:lnTo>
                  <a:lnTo>
                    <a:pt x="5202" y="1095"/>
                  </a:lnTo>
                  <a:lnTo>
                    <a:pt x="5161" y="909"/>
                  </a:lnTo>
                  <a:lnTo>
                    <a:pt x="5119" y="744"/>
                  </a:lnTo>
                  <a:lnTo>
                    <a:pt x="5037" y="579"/>
                  </a:lnTo>
                  <a:lnTo>
                    <a:pt x="4934" y="434"/>
                  </a:lnTo>
                  <a:lnTo>
                    <a:pt x="4810" y="310"/>
                  </a:lnTo>
                  <a:lnTo>
                    <a:pt x="4665" y="207"/>
                  </a:lnTo>
                  <a:lnTo>
                    <a:pt x="4500" y="125"/>
                  </a:lnTo>
                  <a:lnTo>
                    <a:pt x="4314" y="63"/>
                  </a:lnTo>
                  <a:lnTo>
                    <a:pt x="4129" y="21"/>
                  </a:lnTo>
                  <a:lnTo>
                    <a:pt x="39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1336125" y="5192525"/>
              <a:ext cx="130050" cy="122850"/>
            </a:xfrm>
            <a:custGeom>
              <a:rect b="b" l="l" r="r" t="t"/>
              <a:pathLst>
                <a:path extrusionOk="0" fill="none" h="4914" w="5202">
                  <a:moveTo>
                    <a:pt x="310" y="4893"/>
                  </a:moveTo>
                  <a:lnTo>
                    <a:pt x="310" y="4893"/>
                  </a:lnTo>
                  <a:lnTo>
                    <a:pt x="227" y="4707"/>
                  </a:lnTo>
                  <a:lnTo>
                    <a:pt x="166" y="4521"/>
                  </a:lnTo>
                  <a:lnTo>
                    <a:pt x="104" y="4315"/>
                  </a:lnTo>
                  <a:lnTo>
                    <a:pt x="62" y="4129"/>
                  </a:lnTo>
                  <a:lnTo>
                    <a:pt x="21" y="3923"/>
                  </a:lnTo>
                  <a:lnTo>
                    <a:pt x="21" y="3716"/>
                  </a:lnTo>
                  <a:lnTo>
                    <a:pt x="0" y="3510"/>
                  </a:lnTo>
                  <a:lnTo>
                    <a:pt x="21" y="3303"/>
                  </a:lnTo>
                  <a:lnTo>
                    <a:pt x="42" y="3097"/>
                  </a:lnTo>
                  <a:lnTo>
                    <a:pt x="83" y="2890"/>
                  </a:lnTo>
                  <a:lnTo>
                    <a:pt x="145" y="2684"/>
                  </a:lnTo>
                  <a:lnTo>
                    <a:pt x="207" y="2478"/>
                  </a:lnTo>
                  <a:lnTo>
                    <a:pt x="289" y="2292"/>
                  </a:lnTo>
                  <a:lnTo>
                    <a:pt x="372" y="2106"/>
                  </a:lnTo>
                  <a:lnTo>
                    <a:pt x="475" y="1920"/>
                  </a:lnTo>
                  <a:lnTo>
                    <a:pt x="578" y="1735"/>
                  </a:lnTo>
                  <a:lnTo>
                    <a:pt x="578" y="1735"/>
                  </a:lnTo>
                  <a:lnTo>
                    <a:pt x="826" y="1404"/>
                  </a:lnTo>
                  <a:lnTo>
                    <a:pt x="1115" y="1115"/>
                  </a:lnTo>
                  <a:lnTo>
                    <a:pt x="1445" y="847"/>
                  </a:lnTo>
                  <a:lnTo>
                    <a:pt x="1796" y="620"/>
                  </a:lnTo>
                  <a:lnTo>
                    <a:pt x="2147" y="414"/>
                  </a:lnTo>
                  <a:lnTo>
                    <a:pt x="2539" y="269"/>
                  </a:lnTo>
                  <a:lnTo>
                    <a:pt x="2952" y="145"/>
                  </a:lnTo>
                  <a:lnTo>
                    <a:pt x="3344" y="42"/>
                  </a:lnTo>
                  <a:lnTo>
                    <a:pt x="3344" y="42"/>
                  </a:lnTo>
                  <a:lnTo>
                    <a:pt x="3551" y="21"/>
                  </a:lnTo>
                  <a:lnTo>
                    <a:pt x="3736" y="1"/>
                  </a:lnTo>
                  <a:lnTo>
                    <a:pt x="3943" y="1"/>
                  </a:lnTo>
                  <a:lnTo>
                    <a:pt x="4129" y="21"/>
                  </a:lnTo>
                  <a:lnTo>
                    <a:pt x="4314" y="63"/>
                  </a:lnTo>
                  <a:lnTo>
                    <a:pt x="4500" y="125"/>
                  </a:lnTo>
                  <a:lnTo>
                    <a:pt x="4665" y="207"/>
                  </a:lnTo>
                  <a:lnTo>
                    <a:pt x="4810" y="310"/>
                  </a:lnTo>
                  <a:lnTo>
                    <a:pt x="4810" y="310"/>
                  </a:lnTo>
                  <a:lnTo>
                    <a:pt x="4934" y="434"/>
                  </a:lnTo>
                  <a:lnTo>
                    <a:pt x="5037" y="579"/>
                  </a:lnTo>
                  <a:lnTo>
                    <a:pt x="5119" y="744"/>
                  </a:lnTo>
                  <a:lnTo>
                    <a:pt x="5161" y="909"/>
                  </a:lnTo>
                  <a:lnTo>
                    <a:pt x="5202" y="1095"/>
                  </a:lnTo>
                  <a:lnTo>
                    <a:pt x="5202" y="1280"/>
                  </a:lnTo>
                  <a:lnTo>
                    <a:pt x="5202" y="1466"/>
                  </a:lnTo>
                  <a:lnTo>
                    <a:pt x="5161" y="1631"/>
                  </a:lnTo>
                  <a:lnTo>
                    <a:pt x="5161" y="1631"/>
                  </a:lnTo>
                  <a:lnTo>
                    <a:pt x="5119" y="1817"/>
                  </a:lnTo>
                  <a:lnTo>
                    <a:pt x="5058" y="1982"/>
                  </a:lnTo>
                  <a:lnTo>
                    <a:pt x="4975" y="2127"/>
                  </a:lnTo>
                  <a:lnTo>
                    <a:pt x="4872" y="2292"/>
                  </a:lnTo>
                  <a:lnTo>
                    <a:pt x="4665" y="2581"/>
                  </a:lnTo>
                  <a:lnTo>
                    <a:pt x="4418" y="2849"/>
                  </a:lnTo>
                  <a:lnTo>
                    <a:pt x="4418" y="2849"/>
                  </a:lnTo>
                  <a:lnTo>
                    <a:pt x="3984" y="3283"/>
                  </a:lnTo>
                  <a:lnTo>
                    <a:pt x="3530" y="3675"/>
                  </a:lnTo>
                  <a:lnTo>
                    <a:pt x="3303" y="3861"/>
                  </a:lnTo>
                  <a:lnTo>
                    <a:pt x="3055" y="4046"/>
                  </a:lnTo>
                  <a:lnTo>
                    <a:pt x="2808" y="4211"/>
                  </a:lnTo>
                  <a:lnTo>
                    <a:pt x="2560" y="4356"/>
                  </a:lnTo>
                  <a:lnTo>
                    <a:pt x="2312" y="4480"/>
                  </a:lnTo>
                  <a:lnTo>
                    <a:pt x="2044" y="4604"/>
                  </a:lnTo>
                  <a:lnTo>
                    <a:pt x="1776" y="4707"/>
                  </a:lnTo>
                  <a:lnTo>
                    <a:pt x="1487" y="4789"/>
                  </a:lnTo>
                  <a:lnTo>
                    <a:pt x="1218" y="4851"/>
                  </a:lnTo>
                  <a:lnTo>
                    <a:pt x="929" y="4893"/>
                  </a:lnTo>
                  <a:lnTo>
                    <a:pt x="620" y="4913"/>
                  </a:lnTo>
                  <a:lnTo>
                    <a:pt x="310" y="4893"/>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1325800" y="5245175"/>
              <a:ext cx="80525" cy="224500"/>
            </a:xfrm>
            <a:custGeom>
              <a:rect b="b" l="l" r="r" t="t"/>
              <a:pathLst>
                <a:path extrusionOk="0" h="8980" w="3221">
                  <a:moveTo>
                    <a:pt x="3221" y="0"/>
                  </a:moveTo>
                  <a:lnTo>
                    <a:pt x="3138" y="41"/>
                  </a:lnTo>
                  <a:lnTo>
                    <a:pt x="3014" y="103"/>
                  </a:lnTo>
                  <a:lnTo>
                    <a:pt x="2870" y="186"/>
                  </a:lnTo>
                  <a:lnTo>
                    <a:pt x="2684" y="310"/>
                  </a:lnTo>
                  <a:lnTo>
                    <a:pt x="2478" y="454"/>
                  </a:lnTo>
                  <a:lnTo>
                    <a:pt x="2250" y="640"/>
                  </a:lnTo>
                  <a:lnTo>
                    <a:pt x="2023" y="846"/>
                  </a:lnTo>
                  <a:lnTo>
                    <a:pt x="1755" y="1115"/>
                  </a:lnTo>
                  <a:lnTo>
                    <a:pt x="1507" y="1424"/>
                  </a:lnTo>
                  <a:lnTo>
                    <a:pt x="1260" y="1755"/>
                  </a:lnTo>
                  <a:lnTo>
                    <a:pt x="1033" y="2126"/>
                  </a:lnTo>
                  <a:lnTo>
                    <a:pt x="806" y="2539"/>
                  </a:lnTo>
                  <a:lnTo>
                    <a:pt x="620" y="2993"/>
                  </a:lnTo>
                  <a:lnTo>
                    <a:pt x="434" y="3447"/>
                  </a:lnTo>
                  <a:lnTo>
                    <a:pt x="290" y="3963"/>
                  </a:lnTo>
                  <a:lnTo>
                    <a:pt x="166" y="4459"/>
                  </a:lnTo>
                  <a:lnTo>
                    <a:pt x="83" y="4954"/>
                  </a:lnTo>
                  <a:lnTo>
                    <a:pt x="21" y="5449"/>
                  </a:lnTo>
                  <a:lnTo>
                    <a:pt x="1" y="5903"/>
                  </a:lnTo>
                  <a:lnTo>
                    <a:pt x="1" y="6358"/>
                  </a:lnTo>
                  <a:lnTo>
                    <a:pt x="1" y="6770"/>
                  </a:lnTo>
                  <a:lnTo>
                    <a:pt x="42" y="7514"/>
                  </a:lnTo>
                  <a:lnTo>
                    <a:pt x="104" y="8587"/>
                  </a:lnTo>
                  <a:lnTo>
                    <a:pt x="124" y="8876"/>
                  </a:lnTo>
                  <a:lnTo>
                    <a:pt x="145" y="8979"/>
                  </a:lnTo>
                  <a:lnTo>
                    <a:pt x="166" y="8876"/>
                  </a:lnTo>
                  <a:lnTo>
                    <a:pt x="166" y="8587"/>
                  </a:lnTo>
                  <a:lnTo>
                    <a:pt x="145" y="7514"/>
                  </a:lnTo>
                  <a:lnTo>
                    <a:pt x="124" y="6770"/>
                  </a:lnTo>
                  <a:lnTo>
                    <a:pt x="124" y="6358"/>
                  </a:lnTo>
                  <a:lnTo>
                    <a:pt x="145" y="5903"/>
                  </a:lnTo>
                  <a:lnTo>
                    <a:pt x="166" y="5449"/>
                  </a:lnTo>
                  <a:lnTo>
                    <a:pt x="207" y="4975"/>
                  </a:lnTo>
                  <a:lnTo>
                    <a:pt x="290" y="4479"/>
                  </a:lnTo>
                  <a:lnTo>
                    <a:pt x="413" y="3984"/>
                  </a:lnTo>
                  <a:lnTo>
                    <a:pt x="558" y="3509"/>
                  </a:lnTo>
                  <a:lnTo>
                    <a:pt x="744" y="3034"/>
                  </a:lnTo>
                  <a:lnTo>
                    <a:pt x="929" y="2601"/>
                  </a:lnTo>
                  <a:lnTo>
                    <a:pt x="1136" y="2188"/>
                  </a:lnTo>
                  <a:lnTo>
                    <a:pt x="1363" y="1817"/>
                  </a:lnTo>
                  <a:lnTo>
                    <a:pt x="1611" y="1486"/>
                  </a:lnTo>
                  <a:lnTo>
                    <a:pt x="1838" y="1177"/>
                  </a:lnTo>
                  <a:lnTo>
                    <a:pt x="2085" y="929"/>
                  </a:lnTo>
                  <a:lnTo>
                    <a:pt x="2312" y="702"/>
                  </a:lnTo>
                  <a:lnTo>
                    <a:pt x="2539" y="516"/>
                  </a:lnTo>
                  <a:lnTo>
                    <a:pt x="2911" y="227"/>
                  </a:lnTo>
                  <a:lnTo>
                    <a:pt x="3138" y="83"/>
                  </a:lnTo>
                  <a:lnTo>
                    <a:pt x="3221" y="21"/>
                  </a:lnTo>
                  <a:lnTo>
                    <a:pt x="3221" y="0"/>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1230325" y="5065575"/>
              <a:ext cx="100650" cy="411300"/>
            </a:xfrm>
            <a:custGeom>
              <a:rect b="b" l="l" r="r" t="t"/>
              <a:pathLst>
                <a:path extrusionOk="0" h="16452" w="4026">
                  <a:moveTo>
                    <a:pt x="1" y="1"/>
                  </a:moveTo>
                  <a:lnTo>
                    <a:pt x="22" y="187"/>
                  </a:lnTo>
                  <a:lnTo>
                    <a:pt x="145" y="661"/>
                  </a:lnTo>
                  <a:lnTo>
                    <a:pt x="620" y="2416"/>
                  </a:lnTo>
                  <a:lnTo>
                    <a:pt x="1301" y="5017"/>
                  </a:lnTo>
                  <a:lnTo>
                    <a:pt x="2106" y="8216"/>
                  </a:lnTo>
                  <a:lnTo>
                    <a:pt x="2870" y="11416"/>
                  </a:lnTo>
                  <a:lnTo>
                    <a:pt x="3469" y="14037"/>
                  </a:lnTo>
                  <a:lnTo>
                    <a:pt x="3861" y="15812"/>
                  </a:lnTo>
                  <a:lnTo>
                    <a:pt x="3985" y="16287"/>
                  </a:lnTo>
                  <a:lnTo>
                    <a:pt x="4026" y="16452"/>
                  </a:lnTo>
                  <a:lnTo>
                    <a:pt x="4026" y="16452"/>
                  </a:lnTo>
                  <a:lnTo>
                    <a:pt x="4005" y="16287"/>
                  </a:lnTo>
                  <a:lnTo>
                    <a:pt x="3923" y="15791"/>
                  </a:lnTo>
                  <a:lnTo>
                    <a:pt x="3572" y="14016"/>
                  </a:lnTo>
                  <a:lnTo>
                    <a:pt x="3304" y="12799"/>
                  </a:lnTo>
                  <a:lnTo>
                    <a:pt x="2994" y="11395"/>
                  </a:lnTo>
                  <a:lnTo>
                    <a:pt x="2643" y="9826"/>
                  </a:lnTo>
                  <a:lnTo>
                    <a:pt x="2230" y="8175"/>
                  </a:lnTo>
                  <a:lnTo>
                    <a:pt x="1817" y="6524"/>
                  </a:lnTo>
                  <a:lnTo>
                    <a:pt x="1425" y="4975"/>
                  </a:lnTo>
                  <a:lnTo>
                    <a:pt x="1054" y="3593"/>
                  </a:lnTo>
                  <a:lnTo>
                    <a:pt x="703" y="2375"/>
                  </a:lnTo>
                  <a:lnTo>
                    <a:pt x="207" y="641"/>
                  </a:lnTo>
                  <a:lnTo>
                    <a:pt x="63" y="166"/>
                  </a:lnTo>
                  <a:lnTo>
                    <a:pt x="1"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1108025" y="5251875"/>
              <a:ext cx="175475" cy="117150"/>
            </a:xfrm>
            <a:custGeom>
              <a:rect b="b" l="l" r="r" t="t"/>
              <a:pathLst>
                <a:path extrusionOk="0" h="4686" w="7019">
                  <a:moveTo>
                    <a:pt x="1095" y="0"/>
                  </a:moveTo>
                  <a:lnTo>
                    <a:pt x="868" y="21"/>
                  </a:lnTo>
                  <a:lnTo>
                    <a:pt x="661" y="62"/>
                  </a:lnTo>
                  <a:lnTo>
                    <a:pt x="476" y="145"/>
                  </a:lnTo>
                  <a:lnTo>
                    <a:pt x="290" y="269"/>
                  </a:lnTo>
                  <a:lnTo>
                    <a:pt x="228" y="351"/>
                  </a:lnTo>
                  <a:lnTo>
                    <a:pt x="145" y="434"/>
                  </a:lnTo>
                  <a:lnTo>
                    <a:pt x="104" y="537"/>
                  </a:lnTo>
                  <a:lnTo>
                    <a:pt x="63" y="640"/>
                  </a:lnTo>
                  <a:lnTo>
                    <a:pt x="1" y="847"/>
                  </a:lnTo>
                  <a:lnTo>
                    <a:pt x="1" y="1053"/>
                  </a:lnTo>
                  <a:lnTo>
                    <a:pt x="42" y="1260"/>
                  </a:lnTo>
                  <a:lnTo>
                    <a:pt x="104" y="1487"/>
                  </a:lnTo>
                  <a:lnTo>
                    <a:pt x="207" y="1693"/>
                  </a:lnTo>
                  <a:lnTo>
                    <a:pt x="311" y="1899"/>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570" y="21"/>
                  </a:lnTo>
                  <a:lnTo>
                    <a:pt x="13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1108025" y="5251875"/>
              <a:ext cx="175475" cy="117150"/>
            </a:xfrm>
            <a:custGeom>
              <a:rect b="b" l="l" r="r" t="t"/>
              <a:pathLst>
                <a:path extrusionOk="0" fill="none" h="4686" w="7019">
                  <a:moveTo>
                    <a:pt x="7019" y="4335"/>
                  </a:move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797" y="62"/>
                  </a:lnTo>
                  <a:lnTo>
                    <a:pt x="1570" y="21"/>
                  </a:lnTo>
                  <a:lnTo>
                    <a:pt x="1343" y="0"/>
                  </a:lnTo>
                  <a:lnTo>
                    <a:pt x="1095" y="0"/>
                  </a:lnTo>
                  <a:lnTo>
                    <a:pt x="868" y="21"/>
                  </a:lnTo>
                  <a:lnTo>
                    <a:pt x="661" y="62"/>
                  </a:lnTo>
                  <a:lnTo>
                    <a:pt x="476" y="145"/>
                  </a:lnTo>
                  <a:lnTo>
                    <a:pt x="290" y="269"/>
                  </a:lnTo>
                  <a:lnTo>
                    <a:pt x="228" y="351"/>
                  </a:lnTo>
                  <a:lnTo>
                    <a:pt x="145" y="434"/>
                  </a:lnTo>
                  <a:lnTo>
                    <a:pt x="145" y="434"/>
                  </a:lnTo>
                  <a:lnTo>
                    <a:pt x="104" y="537"/>
                  </a:lnTo>
                  <a:lnTo>
                    <a:pt x="63" y="640"/>
                  </a:lnTo>
                  <a:lnTo>
                    <a:pt x="1" y="847"/>
                  </a:lnTo>
                  <a:lnTo>
                    <a:pt x="1" y="1053"/>
                  </a:lnTo>
                  <a:lnTo>
                    <a:pt x="42" y="1260"/>
                  </a:lnTo>
                  <a:lnTo>
                    <a:pt x="104" y="1487"/>
                  </a:lnTo>
                  <a:lnTo>
                    <a:pt x="207" y="1693"/>
                  </a:lnTo>
                  <a:lnTo>
                    <a:pt x="311" y="1899"/>
                  </a:lnTo>
                  <a:lnTo>
                    <a:pt x="434" y="2085"/>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1169950" y="5295725"/>
              <a:ext cx="156400" cy="158450"/>
            </a:xfrm>
            <a:custGeom>
              <a:rect b="b" l="l" r="r" t="t"/>
              <a:pathLst>
                <a:path extrusionOk="0" h="6338" w="6256">
                  <a:moveTo>
                    <a:pt x="1" y="1"/>
                  </a:moveTo>
                  <a:lnTo>
                    <a:pt x="104" y="42"/>
                  </a:lnTo>
                  <a:lnTo>
                    <a:pt x="352" y="104"/>
                  </a:lnTo>
                  <a:lnTo>
                    <a:pt x="785" y="249"/>
                  </a:lnTo>
                  <a:lnTo>
                    <a:pt x="1322" y="434"/>
                  </a:lnTo>
                  <a:lnTo>
                    <a:pt x="1632" y="558"/>
                  </a:lnTo>
                  <a:lnTo>
                    <a:pt x="1941" y="723"/>
                  </a:lnTo>
                  <a:lnTo>
                    <a:pt x="2292" y="909"/>
                  </a:lnTo>
                  <a:lnTo>
                    <a:pt x="2643" y="1116"/>
                  </a:lnTo>
                  <a:lnTo>
                    <a:pt x="2994" y="1343"/>
                  </a:lnTo>
                  <a:lnTo>
                    <a:pt x="3365" y="1611"/>
                  </a:lnTo>
                  <a:lnTo>
                    <a:pt x="3716" y="1921"/>
                  </a:lnTo>
                  <a:lnTo>
                    <a:pt x="4067" y="2251"/>
                  </a:lnTo>
                  <a:lnTo>
                    <a:pt x="4398" y="2602"/>
                  </a:lnTo>
                  <a:lnTo>
                    <a:pt x="4686" y="2953"/>
                  </a:lnTo>
                  <a:lnTo>
                    <a:pt x="4955" y="3304"/>
                  </a:lnTo>
                  <a:lnTo>
                    <a:pt x="5203" y="3675"/>
                  </a:lnTo>
                  <a:lnTo>
                    <a:pt x="5409" y="4026"/>
                  </a:lnTo>
                  <a:lnTo>
                    <a:pt x="5574" y="4377"/>
                  </a:lnTo>
                  <a:lnTo>
                    <a:pt x="5719" y="4707"/>
                  </a:lnTo>
                  <a:lnTo>
                    <a:pt x="5842" y="5017"/>
                  </a:lnTo>
                  <a:lnTo>
                    <a:pt x="6028" y="5553"/>
                  </a:lnTo>
                  <a:lnTo>
                    <a:pt x="6152" y="5966"/>
                  </a:lnTo>
                  <a:lnTo>
                    <a:pt x="6214" y="6235"/>
                  </a:lnTo>
                  <a:lnTo>
                    <a:pt x="6255" y="6338"/>
                  </a:lnTo>
                  <a:lnTo>
                    <a:pt x="6255" y="6235"/>
                  </a:lnTo>
                  <a:lnTo>
                    <a:pt x="6193" y="5966"/>
                  </a:lnTo>
                  <a:lnTo>
                    <a:pt x="6173" y="5760"/>
                  </a:lnTo>
                  <a:lnTo>
                    <a:pt x="6111" y="5533"/>
                  </a:lnTo>
                  <a:lnTo>
                    <a:pt x="6028" y="5264"/>
                  </a:lnTo>
                  <a:lnTo>
                    <a:pt x="5946" y="4975"/>
                  </a:lnTo>
                  <a:lnTo>
                    <a:pt x="5822" y="4666"/>
                  </a:lnTo>
                  <a:lnTo>
                    <a:pt x="5677" y="4315"/>
                  </a:lnTo>
                  <a:lnTo>
                    <a:pt x="5512" y="3964"/>
                  </a:lnTo>
                  <a:lnTo>
                    <a:pt x="5306" y="3613"/>
                  </a:lnTo>
                  <a:lnTo>
                    <a:pt x="5058" y="3242"/>
                  </a:lnTo>
                  <a:lnTo>
                    <a:pt x="4790" y="2870"/>
                  </a:lnTo>
                  <a:lnTo>
                    <a:pt x="4501" y="2499"/>
                  </a:lnTo>
                  <a:lnTo>
                    <a:pt x="4170" y="2148"/>
                  </a:lnTo>
                  <a:lnTo>
                    <a:pt x="3820" y="1817"/>
                  </a:lnTo>
                  <a:lnTo>
                    <a:pt x="3448" y="1508"/>
                  </a:lnTo>
                  <a:lnTo>
                    <a:pt x="3076" y="1239"/>
                  </a:lnTo>
                  <a:lnTo>
                    <a:pt x="2705" y="992"/>
                  </a:lnTo>
                  <a:lnTo>
                    <a:pt x="2354" y="785"/>
                  </a:lnTo>
                  <a:lnTo>
                    <a:pt x="2003" y="620"/>
                  </a:lnTo>
                  <a:lnTo>
                    <a:pt x="1673" y="476"/>
                  </a:lnTo>
                  <a:lnTo>
                    <a:pt x="1343" y="352"/>
                  </a:lnTo>
                  <a:lnTo>
                    <a:pt x="1054" y="249"/>
                  </a:lnTo>
                  <a:lnTo>
                    <a:pt x="806" y="166"/>
                  </a:lnTo>
                  <a:lnTo>
                    <a:pt x="579" y="104"/>
                  </a:lnTo>
                  <a:lnTo>
                    <a:pt x="372" y="63"/>
                  </a:lnTo>
                  <a:lnTo>
                    <a:pt x="104" y="1"/>
                  </a:lnTo>
                  <a:close/>
                </a:path>
              </a:pathLst>
            </a:custGeom>
            <a:solidFill>
              <a:srgbClr val="1A2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4"/>
          <p:cNvSpPr txBox="1"/>
          <p:nvPr>
            <p:ph type="title"/>
          </p:nvPr>
        </p:nvSpPr>
        <p:spPr>
          <a:xfrm>
            <a:off x="457200" y="347650"/>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EDA </a:t>
            </a:r>
            <a:r>
              <a:rPr lang="en" sz="5400"/>
              <a:t>Categorical Data</a:t>
            </a:r>
            <a:endParaRPr sz="5800"/>
          </a:p>
        </p:txBody>
      </p:sp>
      <p:sp>
        <p:nvSpPr>
          <p:cNvPr id="972" name="Google Shape;972;p34"/>
          <p:cNvSpPr txBox="1"/>
          <p:nvPr>
            <p:ph idx="1" type="subTitle"/>
          </p:nvPr>
        </p:nvSpPr>
        <p:spPr>
          <a:xfrm>
            <a:off x="5340950" y="1159325"/>
            <a:ext cx="3726900" cy="29433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sz="1100">
              <a:solidFill>
                <a:srgbClr val="0D0D0D"/>
              </a:solidFill>
              <a:latin typeface="Arial"/>
              <a:ea typeface="Arial"/>
              <a:cs typeface="Arial"/>
              <a:sym typeface="Arial"/>
            </a:endParaRPr>
          </a:p>
          <a:p>
            <a:pPr indent="0" lvl="0" marL="0" rtl="0" algn="l">
              <a:spcBef>
                <a:spcPts val="1500"/>
              </a:spcBef>
              <a:spcAft>
                <a:spcPts val="0"/>
              </a:spcAft>
              <a:buClr>
                <a:schemeClr val="dk1"/>
              </a:buClr>
              <a:buSzPts val="1100"/>
              <a:buFont typeface="Arial"/>
              <a:buNone/>
            </a:pPr>
            <a:r>
              <a:rPr lang="en" sz="1100">
                <a:solidFill>
                  <a:srgbClr val="0D0D0D"/>
                </a:solidFill>
                <a:latin typeface="Arial"/>
                <a:ea typeface="Arial"/>
                <a:cs typeface="Arial"/>
                <a:sym typeface="Arial"/>
              </a:rPr>
              <a:t>Based on the chi-square statistics, the </a:t>
            </a:r>
            <a:r>
              <a:rPr b="1" lang="en" sz="1100">
                <a:solidFill>
                  <a:srgbClr val="0D0D0D"/>
                </a:solidFill>
                <a:latin typeface="Arial"/>
                <a:ea typeface="Arial"/>
                <a:cs typeface="Arial"/>
                <a:sym typeface="Arial"/>
              </a:rPr>
              <a:t>term variable </a:t>
            </a:r>
            <a:r>
              <a:rPr lang="en" sz="1100">
                <a:solidFill>
                  <a:srgbClr val="0D0D0D"/>
                </a:solidFill>
                <a:latin typeface="Arial"/>
                <a:ea typeface="Arial"/>
                <a:cs typeface="Arial"/>
                <a:sym typeface="Arial"/>
              </a:rPr>
              <a:t>(36 vs. 60 months) appears to have the strongest association with loan status, followed by the </a:t>
            </a:r>
            <a:r>
              <a:rPr b="1" lang="en" sz="1100">
                <a:solidFill>
                  <a:srgbClr val="0D0D0D"/>
                </a:solidFill>
                <a:latin typeface="Arial"/>
                <a:ea typeface="Arial"/>
                <a:cs typeface="Arial"/>
                <a:sym typeface="Arial"/>
              </a:rPr>
              <a:t>grade</a:t>
            </a:r>
            <a:r>
              <a:rPr lang="en" sz="1100">
                <a:solidFill>
                  <a:srgbClr val="0D0D0D"/>
                </a:solidFill>
                <a:latin typeface="Arial"/>
                <a:ea typeface="Arial"/>
                <a:cs typeface="Arial"/>
                <a:sym typeface="Arial"/>
              </a:rPr>
              <a:t> variable, particularly grade A, and then the verification status variable.</a:t>
            </a:r>
            <a:endParaRPr sz="1100">
              <a:solidFill>
                <a:srgbClr val="0D0D0D"/>
              </a:solidFill>
              <a:latin typeface="Arial"/>
              <a:ea typeface="Arial"/>
              <a:cs typeface="Arial"/>
              <a:sym typeface="Arial"/>
            </a:endParaRPr>
          </a:p>
          <a:p>
            <a:pPr indent="0" lvl="0" marL="0" rtl="0" algn="l">
              <a:spcBef>
                <a:spcPts val="1500"/>
              </a:spcBef>
              <a:spcAft>
                <a:spcPts val="0"/>
              </a:spcAft>
              <a:buNone/>
            </a:pPr>
            <a:r>
              <a:t/>
            </a:r>
            <a:endParaRPr b="1">
              <a:solidFill>
                <a:srgbClr val="0D0D0D"/>
              </a:solidFill>
              <a:latin typeface="Arial"/>
              <a:ea typeface="Arial"/>
              <a:cs typeface="Arial"/>
              <a:sym typeface="Arial"/>
            </a:endParaRPr>
          </a:p>
          <a:p>
            <a:pPr indent="0" lvl="0" marL="0" rtl="0" algn="l">
              <a:spcBef>
                <a:spcPts val="1500"/>
              </a:spcBef>
              <a:spcAft>
                <a:spcPts val="1600"/>
              </a:spcAft>
              <a:buNone/>
            </a:pPr>
            <a:r>
              <a:t/>
            </a:r>
            <a:endParaRPr/>
          </a:p>
        </p:txBody>
      </p:sp>
      <p:pic>
        <p:nvPicPr>
          <p:cNvPr id="973" name="Google Shape;973;p34"/>
          <p:cNvPicPr preferRelativeResize="0"/>
          <p:nvPr/>
        </p:nvPicPr>
        <p:blipFill rotWithShape="1">
          <a:blip r:embed="rId3">
            <a:alphaModFix/>
          </a:blip>
          <a:srcRect b="0" l="4906" r="0" t="0"/>
          <a:stretch/>
        </p:blipFill>
        <p:spPr>
          <a:xfrm>
            <a:off x="185225" y="1486250"/>
            <a:ext cx="5020032" cy="2616376"/>
          </a:xfrm>
          <a:prstGeom prst="rect">
            <a:avLst/>
          </a:prstGeom>
          <a:noFill/>
          <a:ln>
            <a:noFill/>
          </a:ln>
        </p:spPr>
      </p:pic>
      <p:sp>
        <p:nvSpPr>
          <p:cNvPr id="974" name="Google Shape;974;p34"/>
          <p:cNvSpPr/>
          <p:nvPr/>
        </p:nvSpPr>
        <p:spPr>
          <a:xfrm>
            <a:off x="5340950" y="3276600"/>
            <a:ext cx="476400" cy="771600"/>
          </a:xfrm>
          <a:prstGeom prst="upArrow">
            <a:avLst>
              <a:gd fmla="val 50000" name="adj1"/>
              <a:gd fmla="val 50000" name="adj2"/>
            </a:avLst>
          </a:prstGeom>
          <a:solidFill>
            <a:srgbClr val="FF9A6C"/>
          </a:solidFill>
          <a:ln cap="flat" cmpd="sng" w="9525">
            <a:solidFill>
              <a:srgbClr val="FF9A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5" name="Google Shape;975;p34"/>
          <p:cNvSpPr/>
          <p:nvPr/>
        </p:nvSpPr>
        <p:spPr>
          <a:xfrm>
            <a:off x="6966200" y="3276600"/>
            <a:ext cx="476400" cy="771600"/>
          </a:xfrm>
          <a:prstGeom prst="upArrow">
            <a:avLst>
              <a:gd fmla="val 50000" name="adj1"/>
              <a:gd fmla="val 50000" name="adj2"/>
            </a:avLst>
          </a:prstGeom>
          <a:solidFill>
            <a:srgbClr val="FF9A6C"/>
          </a:solidFill>
          <a:ln cap="flat" cmpd="sng" w="9525">
            <a:solidFill>
              <a:srgbClr val="FF9A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6" name="Google Shape;976;p34"/>
          <p:cNvSpPr txBox="1"/>
          <p:nvPr>
            <p:ph idx="1" type="subTitle"/>
          </p:nvPr>
        </p:nvSpPr>
        <p:spPr>
          <a:xfrm>
            <a:off x="5734125" y="3379725"/>
            <a:ext cx="1295400" cy="317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 sz="1300">
                <a:solidFill>
                  <a:srgbClr val="0D0D0D"/>
                </a:solidFill>
                <a:latin typeface="Arial"/>
                <a:ea typeface="Arial"/>
                <a:cs typeface="Arial"/>
                <a:sym typeface="Arial"/>
              </a:rPr>
              <a:t>Chi-square statistic</a:t>
            </a:r>
            <a:r>
              <a:rPr lang="en" sz="1300">
                <a:solidFill>
                  <a:srgbClr val="0D0D0D"/>
                </a:solidFill>
                <a:latin typeface="Arial"/>
                <a:ea typeface="Arial"/>
                <a:cs typeface="Arial"/>
                <a:sym typeface="Arial"/>
              </a:rPr>
              <a:t>        ,</a:t>
            </a:r>
            <a:endParaRPr sz="1300">
              <a:solidFill>
                <a:srgbClr val="0D0D0D"/>
              </a:solidFill>
              <a:latin typeface="Arial"/>
              <a:ea typeface="Arial"/>
              <a:cs typeface="Arial"/>
              <a:sym typeface="Arial"/>
            </a:endParaRPr>
          </a:p>
          <a:p>
            <a:pPr indent="0" lvl="0" marL="0" rtl="0" algn="l">
              <a:spcBef>
                <a:spcPts val="1500"/>
              </a:spcBef>
              <a:spcAft>
                <a:spcPts val="0"/>
              </a:spcAft>
              <a:buNone/>
            </a:pPr>
            <a:r>
              <a:t/>
            </a:r>
            <a:endParaRPr b="1">
              <a:solidFill>
                <a:srgbClr val="0D0D0D"/>
              </a:solidFill>
              <a:latin typeface="Arial"/>
              <a:ea typeface="Arial"/>
              <a:cs typeface="Arial"/>
              <a:sym typeface="Arial"/>
            </a:endParaRPr>
          </a:p>
          <a:p>
            <a:pPr indent="0" lvl="0" marL="0" rtl="0" algn="l">
              <a:spcBef>
                <a:spcPts val="1500"/>
              </a:spcBef>
              <a:spcAft>
                <a:spcPts val="1600"/>
              </a:spcAft>
              <a:buNone/>
            </a:pPr>
            <a:r>
              <a:t/>
            </a:r>
            <a:endParaRPr/>
          </a:p>
        </p:txBody>
      </p:sp>
      <p:sp>
        <p:nvSpPr>
          <p:cNvPr id="977" name="Google Shape;977;p34"/>
          <p:cNvSpPr txBox="1"/>
          <p:nvPr>
            <p:ph idx="1" type="subTitle"/>
          </p:nvPr>
        </p:nvSpPr>
        <p:spPr>
          <a:xfrm>
            <a:off x="7442600" y="3379725"/>
            <a:ext cx="1400100" cy="317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
                <a:solidFill>
                  <a:srgbClr val="0D0D0D"/>
                </a:solidFill>
                <a:latin typeface="Arial"/>
                <a:ea typeface="Arial"/>
                <a:cs typeface="Arial"/>
                <a:sym typeface="Arial"/>
              </a:rPr>
              <a:t>Association  with loan status</a:t>
            </a:r>
            <a:r>
              <a:rPr lang="en">
                <a:solidFill>
                  <a:srgbClr val="0D0D0D"/>
                </a:solidFill>
                <a:latin typeface="Arial"/>
                <a:ea typeface="Arial"/>
                <a:cs typeface="Arial"/>
                <a:sym typeface="Arial"/>
              </a:rPr>
              <a:t> </a:t>
            </a:r>
            <a:endParaRPr>
              <a:solidFill>
                <a:srgbClr val="0D0D0D"/>
              </a:solidFill>
              <a:latin typeface="Arial"/>
              <a:ea typeface="Arial"/>
              <a:cs typeface="Arial"/>
              <a:sym typeface="Arial"/>
            </a:endParaRPr>
          </a:p>
          <a:p>
            <a:pPr indent="0" lvl="0" marL="0" rtl="0" algn="l">
              <a:spcBef>
                <a:spcPts val="1500"/>
              </a:spcBef>
              <a:spcAft>
                <a:spcPts val="0"/>
              </a:spcAft>
              <a:buNone/>
            </a:pPr>
            <a:r>
              <a:t/>
            </a:r>
            <a:endParaRPr b="1">
              <a:solidFill>
                <a:srgbClr val="0D0D0D"/>
              </a:solidFill>
              <a:latin typeface="Arial"/>
              <a:ea typeface="Arial"/>
              <a:cs typeface="Arial"/>
              <a:sym typeface="Arial"/>
            </a:endParaRPr>
          </a:p>
          <a:p>
            <a:pPr indent="0" lvl="0" marL="0" rtl="0" algn="l">
              <a:spcBef>
                <a:spcPts val="15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35"/>
          <p:cNvSpPr txBox="1"/>
          <p:nvPr>
            <p:ph type="title"/>
          </p:nvPr>
        </p:nvSpPr>
        <p:spPr>
          <a:xfrm>
            <a:off x="457200" y="293175"/>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EDA </a:t>
            </a:r>
            <a:r>
              <a:rPr lang="en" sz="5400"/>
              <a:t>Categorical Data</a:t>
            </a:r>
            <a:endParaRPr sz="5800"/>
          </a:p>
        </p:txBody>
      </p:sp>
      <p:pic>
        <p:nvPicPr>
          <p:cNvPr id="983" name="Google Shape;983;p35"/>
          <p:cNvPicPr preferRelativeResize="0"/>
          <p:nvPr/>
        </p:nvPicPr>
        <p:blipFill rotWithShape="1">
          <a:blip r:embed="rId3">
            <a:alphaModFix/>
          </a:blip>
          <a:srcRect b="0" l="1506" r="0" t="0"/>
          <a:stretch/>
        </p:blipFill>
        <p:spPr>
          <a:xfrm>
            <a:off x="657925" y="876000"/>
            <a:ext cx="7828150" cy="2434025"/>
          </a:xfrm>
          <a:prstGeom prst="rect">
            <a:avLst/>
          </a:prstGeom>
          <a:noFill/>
          <a:ln>
            <a:noFill/>
          </a:ln>
        </p:spPr>
      </p:pic>
      <p:sp>
        <p:nvSpPr>
          <p:cNvPr id="984" name="Google Shape;984;p35"/>
          <p:cNvSpPr txBox="1"/>
          <p:nvPr/>
        </p:nvSpPr>
        <p:spPr>
          <a:xfrm>
            <a:off x="1067950" y="3310025"/>
            <a:ext cx="6865200" cy="22611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0D0D0D"/>
              </a:buClr>
              <a:buSzPts val="1200"/>
              <a:buFont typeface="Roboto"/>
              <a:buNone/>
            </a:pPr>
            <a:r>
              <a:rPr b="1" lang="en" sz="1200">
                <a:solidFill>
                  <a:srgbClr val="0D0D0D"/>
                </a:solidFill>
                <a:latin typeface="Roboto"/>
                <a:ea typeface="Roboto"/>
                <a:cs typeface="Roboto"/>
                <a:sym typeface="Roboto"/>
              </a:rPr>
              <a:t>Te</a:t>
            </a:r>
            <a:r>
              <a:rPr b="1" lang="en" sz="1200">
                <a:solidFill>
                  <a:srgbClr val="0D0D0D"/>
                </a:solidFill>
                <a:latin typeface="Roboto"/>
                <a:ea typeface="Roboto"/>
                <a:cs typeface="Roboto"/>
                <a:sym typeface="Roboto"/>
              </a:rPr>
              <a:t>rm</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Loans with a 36-month term have higher counts of both charged off and fully paid statuses compared to loans with a 60-month term.</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Overall, loans with shorter terms tend to have higher counts of fully paid statuses.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 sz="1200">
                <a:solidFill>
                  <a:srgbClr val="0D0D0D"/>
                </a:solidFill>
                <a:latin typeface="Roboto"/>
                <a:ea typeface="Roboto"/>
                <a:cs typeface="Roboto"/>
                <a:sym typeface="Roboto"/>
              </a:rPr>
              <a:t>Grade</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Fully paid loans generally outnumber charged off loans across all grades.</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Lower-grade loans (grades D to G) have higher counts of charged off loans, indicating higher default rates then when compared to higher-grade loans(grades A-C).</a:t>
            </a:r>
            <a:endParaRPr sz="1200">
              <a:solidFill>
                <a:srgbClr val="0D0D0D"/>
              </a:solidFill>
              <a:latin typeface="Roboto"/>
              <a:ea typeface="Roboto"/>
              <a:cs typeface="Roboto"/>
              <a:sym typeface="Roboto"/>
            </a:endParaRPr>
          </a:p>
          <a:p>
            <a:pPr indent="0" lvl="0" marL="914400" rtl="0" algn="l">
              <a:lnSpc>
                <a:spcPct val="115000"/>
              </a:lnSpc>
              <a:spcBef>
                <a:spcPts val="1500"/>
              </a:spcBef>
              <a:spcAft>
                <a:spcPts val="1500"/>
              </a:spcAft>
              <a:buNone/>
            </a:pPr>
            <a:r>
              <a:t/>
            </a:r>
            <a:endParaRPr sz="1200">
              <a:solidFill>
                <a:srgbClr val="0D0D0D"/>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36"/>
          <p:cNvSpPr txBox="1"/>
          <p:nvPr>
            <p:ph type="title"/>
          </p:nvPr>
        </p:nvSpPr>
        <p:spPr>
          <a:xfrm>
            <a:off x="457200" y="347650"/>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EDA </a:t>
            </a:r>
            <a:r>
              <a:rPr lang="en" sz="5400"/>
              <a:t>Categorical Data</a:t>
            </a:r>
            <a:endParaRPr sz="5800"/>
          </a:p>
        </p:txBody>
      </p:sp>
      <p:pic>
        <p:nvPicPr>
          <p:cNvPr id="990" name="Google Shape;990;p36"/>
          <p:cNvPicPr preferRelativeResize="0"/>
          <p:nvPr/>
        </p:nvPicPr>
        <p:blipFill>
          <a:blip r:embed="rId3">
            <a:alphaModFix/>
          </a:blip>
          <a:stretch>
            <a:fillRect/>
          </a:stretch>
        </p:blipFill>
        <p:spPr>
          <a:xfrm>
            <a:off x="228852" y="1067375"/>
            <a:ext cx="5292599" cy="3008751"/>
          </a:xfrm>
          <a:prstGeom prst="rect">
            <a:avLst/>
          </a:prstGeom>
          <a:noFill/>
          <a:ln>
            <a:noFill/>
          </a:ln>
        </p:spPr>
      </p:pic>
      <p:sp>
        <p:nvSpPr>
          <p:cNvPr id="991" name="Google Shape;991;p36"/>
          <p:cNvSpPr txBox="1"/>
          <p:nvPr/>
        </p:nvSpPr>
        <p:spPr>
          <a:xfrm>
            <a:off x="5199300" y="1193250"/>
            <a:ext cx="3944700" cy="2757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200"/>
              <a:buFont typeface="Roboto"/>
              <a:buNone/>
            </a:pPr>
            <a:r>
              <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 sz="1200">
                <a:solidFill>
                  <a:srgbClr val="0D0D0D"/>
                </a:solidFill>
                <a:latin typeface="Roboto"/>
                <a:ea typeface="Roboto"/>
                <a:cs typeface="Roboto"/>
                <a:sym typeface="Roboto"/>
              </a:rPr>
              <a:t>Verification Status</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298450" lvl="1" marL="914400" rtl="0" algn="l">
              <a:spcBef>
                <a:spcPts val="0"/>
              </a:spcBef>
              <a:spcAft>
                <a:spcPts val="0"/>
              </a:spcAft>
              <a:buClr>
                <a:srgbClr val="0D0D0D"/>
              </a:buClr>
              <a:buSzPts val="1100"/>
              <a:buFont typeface="Roboto"/>
              <a:buChar char="●"/>
            </a:pPr>
            <a:r>
              <a:rPr lang="en" sz="1300"/>
              <a:t>The counts analysis of "verification_status" indicates that a significant number of loans were not verified, with "Not Verified" loans being the most prevalent. </a:t>
            </a:r>
            <a:endParaRPr sz="1300"/>
          </a:p>
          <a:p>
            <a:pPr indent="0" lvl="0" marL="914400" rtl="0" algn="l">
              <a:spcBef>
                <a:spcPts val="0"/>
              </a:spcBef>
              <a:spcAft>
                <a:spcPts val="0"/>
              </a:spcAft>
              <a:buNone/>
            </a:pPr>
            <a:r>
              <a:t/>
            </a:r>
            <a:endParaRPr sz="1300"/>
          </a:p>
          <a:p>
            <a:pPr indent="-298450" lvl="1" marL="914400" rtl="0" algn="l">
              <a:spcBef>
                <a:spcPts val="0"/>
              </a:spcBef>
              <a:spcAft>
                <a:spcPts val="0"/>
              </a:spcAft>
              <a:buClr>
                <a:srgbClr val="0D0D0D"/>
              </a:buClr>
              <a:buSzPts val="1100"/>
              <a:buFont typeface="Roboto"/>
              <a:buChar char="●"/>
            </a:pPr>
            <a:r>
              <a:rPr lang="en" sz="1300"/>
              <a:t>Despite being fewer in number, both "Verified" and "Source Verified" loans exhibit almost similar count of ‘Charged off’ loans as “Not Verified”. </a:t>
            </a:r>
            <a:endParaRPr sz="11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t/>
            </a:r>
            <a:endParaRPr b="1"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b="1" sz="1200">
              <a:solidFill>
                <a:srgbClr val="0D0D0D"/>
              </a:solidFill>
              <a:latin typeface="Roboto"/>
              <a:ea typeface="Roboto"/>
              <a:cs typeface="Roboto"/>
              <a:sym typeface="Roboto"/>
            </a:endParaRPr>
          </a:p>
        </p:txBody>
      </p:sp>
      <p:pic>
        <p:nvPicPr>
          <p:cNvPr id="992" name="Google Shape;992;p36"/>
          <p:cNvPicPr preferRelativeResize="0"/>
          <p:nvPr/>
        </p:nvPicPr>
        <p:blipFill>
          <a:blip r:embed="rId4">
            <a:alphaModFix/>
          </a:blip>
          <a:stretch>
            <a:fillRect/>
          </a:stretch>
        </p:blipFill>
        <p:spPr>
          <a:xfrm>
            <a:off x="948350" y="4230912"/>
            <a:ext cx="658825" cy="658825"/>
          </a:xfrm>
          <a:prstGeom prst="rect">
            <a:avLst/>
          </a:prstGeom>
          <a:noFill/>
          <a:ln>
            <a:noFill/>
          </a:ln>
        </p:spPr>
      </p:pic>
      <p:sp>
        <p:nvSpPr>
          <p:cNvPr id="993" name="Google Shape;993;p36"/>
          <p:cNvSpPr txBox="1"/>
          <p:nvPr/>
        </p:nvSpPr>
        <p:spPr>
          <a:xfrm>
            <a:off x="1607175" y="4252513"/>
            <a:ext cx="6477600" cy="615600"/>
          </a:xfrm>
          <a:prstGeom prst="rect">
            <a:avLst/>
          </a:prstGeom>
          <a:noFill/>
          <a:ln cap="flat" cmpd="sng" w="38100">
            <a:solidFill>
              <a:srgbClr val="FF9A6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This is </a:t>
            </a:r>
            <a:r>
              <a:rPr lang="en"/>
              <a:t>surprising</a:t>
            </a:r>
            <a:r>
              <a:rPr lang="en"/>
              <a:t> as it is </a:t>
            </a:r>
            <a:r>
              <a:rPr lang="en"/>
              <a:t>expected that verified loans to have a lower default rate due to the verification process confirming the borrower's financial stability.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37"/>
          <p:cNvSpPr txBox="1"/>
          <p:nvPr>
            <p:ph type="title"/>
          </p:nvPr>
        </p:nvSpPr>
        <p:spPr>
          <a:xfrm>
            <a:off x="457200" y="259300"/>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Process of Training the Models</a:t>
            </a:r>
            <a:endParaRPr sz="4700">
              <a:solidFill>
                <a:schemeClr val="dk1"/>
              </a:solidFill>
            </a:endParaRPr>
          </a:p>
        </p:txBody>
      </p:sp>
      <p:sp>
        <p:nvSpPr>
          <p:cNvPr id="999" name="Google Shape;999;p37"/>
          <p:cNvSpPr/>
          <p:nvPr/>
        </p:nvSpPr>
        <p:spPr>
          <a:xfrm>
            <a:off x="1405942" y="950039"/>
            <a:ext cx="1780800" cy="1780800"/>
          </a:xfrm>
          <a:prstGeom prst="arc">
            <a:avLst>
              <a:gd fmla="val 10799969" name="adj1"/>
              <a:gd fmla="val 18223946" name="adj2"/>
            </a:avLst>
          </a:prstGeom>
          <a:noFill/>
          <a:ln cap="flat" cmpd="sng" w="19050">
            <a:solidFill>
              <a:schemeClr val="accent6"/>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544500" y="1099425"/>
            <a:ext cx="1780800" cy="2796300"/>
          </a:xfrm>
          <a:prstGeom prst="roundRect">
            <a:avLst>
              <a:gd fmla="val 16667" name="adj"/>
            </a:avLst>
          </a:prstGeom>
          <a:solidFill>
            <a:schemeClr val="lt1"/>
          </a:solidFill>
          <a:ln cap="flat" cmpd="sng" w="19050">
            <a:solidFill>
              <a:schemeClr val="accent6"/>
            </a:solidFill>
            <a:prstDash val="solid"/>
            <a:round/>
            <a:headEnd len="sm" w="sm" type="none"/>
            <a:tailEnd len="sm" w="sm" type="none"/>
          </a:ln>
        </p:spPr>
        <p:txBody>
          <a:bodyPr anchorCtr="0" anchor="ctr" bIns="91425" lIns="0" spcFirstLastPara="1" rIns="0" wrap="square" tIns="1371600">
            <a:noAutofit/>
          </a:bodyPr>
          <a:lstStyle/>
          <a:p>
            <a:pPr indent="0" lvl="0" marL="0" rtl="0" algn="ctr">
              <a:spcBef>
                <a:spcPts val="0"/>
              </a:spcBef>
              <a:spcAft>
                <a:spcPts val="0"/>
              </a:spcAft>
              <a:buClr>
                <a:schemeClr val="dk1"/>
              </a:buClr>
              <a:buSzPts val="1100"/>
              <a:buFont typeface="Arial"/>
              <a:buNone/>
            </a:pPr>
            <a:r>
              <a:t/>
            </a:r>
            <a:endParaRPr sz="1300">
              <a:solidFill>
                <a:schemeClr val="lt1"/>
              </a:solidFill>
              <a:latin typeface="Roboto"/>
              <a:ea typeface="Roboto"/>
              <a:cs typeface="Roboto"/>
              <a:sym typeface="Roboto"/>
            </a:endParaRPr>
          </a:p>
        </p:txBody>
      </p:sp>
      <p:sp>
        <p:nvSpPr>
          <p:cNvPr id="1001" name="Google Shape;1001;p37"/>
          <p:cNvSpPr/>
          <p:nvPr/>
        </p:nvSpPr>
        <p:spPr>
          <a:xfrm>
            <a:off x="5652324" y="968706"/>
            <a:ext cx="1780800" cy="1780800"/>
          </a:xfrm>
          <a:prstGeom prst="arc">
            <a:avLst>
              <a:gd fmla="val 10799969" name="adj1"/>
              <a:gd fmla="val 18223946" name="adj2"/>
            </a:avLst>
          </a:prstGeom>
          <a:noFill/>
          <a:ln cap="flat" cmpd="sng" w="19050">
            <a:solidFill>
              <a:schemeClr val="dk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4790900" y="1099425"/>
            <a:ext cx="1780800" cy="2796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0" spcFirstLastPara="1" rIns="0" wrap="square" tIns="1371600">
            <a:noAutofit/>
          </a:bodyPr>
          <a:lstStyle/>
          <a:p>
            <a:pPr indent="0" lvl="0" marL="0" rtl="0" algn="ctr">
              <a:spcBef>
                <a:spcPts val="0"/>
              </a:spcBef>
              <a:spcAft>
                <a:spcPts val="0"/>
              </a:spcAft>
              <a:buClr>
                <a:schemeClr val="dk1"/>
              </a:buClr>
              <a:buSzPts val="1100"/>
              <a:buFont typeface="Arial"/>
              <a:buNone/>
            </a:pPr>
            <a:r>
              <a:t/>
            </a:r>
            <a:endParaRPr sz="1500">
              <a:solidFill>
                <a:schemeClr val="lt1"/>
              </a:solidFill>
            </a:endParaRPr>
          </a:p>
        </p:txBody>
      </p:sp>
      <p:sp>
        <p:nvSpPr>
          <p:cNvPr id="1003" name="Google Shape;1003;p37"/>
          <p:cNvSpPr/>
          <p:nvPr/>
        </p:nvSpPr>
        <p:spPr>
          <a:xfrm>
            <a:off x="3529133" y="950039"/>
            <a:ext cx="1780800" cy="1780800"/>
          </a:xfrm>
          <a:prstGeom prst="arc">
            <a:avLst>
              <a:gd fmla="val 10799969" name="adj1"/>
              <a:gd fmla="val 18223946" name="adj2"/>
            </a:avLst>
          </a:prstGeom>
          <a:noFill/>
          <a:ln cap="flat" cmpd="sng" w="19050">
            <a:solidFill>
              <a:schemeClr val="accent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2667700" y="1099400"/>
            <a:ext cx="1780800" cy="27963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0" spcFirstLastPara="1" rIns="0" wrap="square" tIns="1371600">
            <a:noAutofit/>
          </a:bodyPr>
          <a:lstStyle/>
          <a:p>
            <a:pPr indent="0" lvl="0" marL="0" rtl="0" algn="ctr">
              <a:spcBef>
                <a:spcPts val="0"/>
              </a:spcBef>
              <a:spcAft>
                <a:spcPts val="0"/>
              </a:spcAft>
              <a:buClr>
                <a:schemeClr val="dk1"/>
              </a:buClr>
              <a:buSzPts val="1100"/>
              <a:buFont typeface="Arial"/>
              <a:buNone/>
            </a:pPr>
            <a:r>
              <a:t/>
            </a:r>
            <a:endParaRPr sz="1500">
              <a:solidFill>
                <a:schemeClr val="lt1"/>
              </a:solidFill>
            </a:endParaRPr>
          </a:p>
        </p:txBody>
      </p:sp>
      <p:sp>
        <p:nvSpPr>
          <p:cNvPr id="1005" name="Google Shape;1005;p37"/>
          <p:cNvSpPr/>
          <p:nvPr/>
        </p:nvSpPr>
        <p:spPr>
          <a:xfrm>
            <a:off x="6914100" y="1099400"/>
            <a:ext cx="1780800" cy="2796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0" spcFirstLastPara="1" rIns="0" wrap="square" tIns="1371600">
            <a:noAutofit/>
          </a:bodyPr>
          <a:lstStyle/>
          <a:p>
            <a:pPr indent="0" lvl="0" marL="0" rtl="0" algn="ctr">
              <a:spcBef>
                <a:spcPts val="0"/>
              </a:spcBef>
              <a:spcAft>
                <a:spcPts val="0"/>
              </a:spcAft>
              <a:buClr>
                <a:schemeClr val="dk1"/>
              </a:buClr>
              <a:buSzPts val="1100"/>
              <a:buFont typeface="Arial"/>
              <a:buNone/>
            </a:pPr>
            <a:r>
              <a:t/>
            </a:r>
            <a:endParaRPr sz="1500">
              <a:solidFill>
                <a:schemeClr val="lt1"/>
              </a:solidFill>
            </a:endParaRPr>
          </a:p>
        </p:txBody>
      </p:sp>
      <p:grpSp>
        <p:nvGrpSpPr>
          <p:cNvPr id="1006" name="Google Shape;1006;p37"/>
          <p:cNvGrpSpPr/>
          <p:nvPr/>
        </p:nvGrpSpPr>
        <p:grpSpPr>
          <a:xfrm>
            <a:off x="1195652" y="1703514"/>
            <a:ext cx="356225" cy="380675"/>
            <a:chOff x="3176500" y="3556025"/>
            <a:chExt cx="356225" cy="380675"/>
          </a:xfrm>
        </p:grpSpPr>
        <p:sp>
          <p:nvSpPr>
            <p:cNvPr id="1007" name="Google Shape;1007;p37"/>
            <p:cNvSpPr/>
            <p:nvPr/>
          </p:nvSpPr>
          <p:spPr>
            <a:xfrm>
              <a:off x="3207425" y="3827175"/>
              <a:ext cx="146250" cy="35450"/>
            </a:xfrm>
            <a:custGeom>
              <a:rect b="b" l="l" r="r" t="t"/>
              <a:pathLst>
                <a:path extrusionOk="0" h="1418" w="5850">
                  <a:moveTo>
                    <a:pt x="5385" y="439"/>
                  </a:moveTo>
                  <a:lnTo>
                    <a:pt x="5411" y="465"/>
                  </a:lnTo>
                  <a:lnTo>
                    <a:pt x="5411" y="980"/>
                  </a:lnTo>
                  <a:lnTo>
                    <a:pt x="439" y="980"/>
                  </a:lnTo>
                  <a:lnTo>
                    <a:pt x="439" y="465"/>
                  </a:lnTo>
                  <a:lnTo>
                    <a:pt x="439" y="439"/>
                  </a:lnTo>
                  <a:close/>
                  <a:moveTo>
                    <a:pt x="361" y="1"/>
                  </a:moveTo>
                  <a:lnTo>
                    <a:pt x="258" y="27"/>
                  </a:lnTo>
                  <a:lnTo>
                    <a:pt x="181" y="78"/>
                  </a:lnTo>
                  <a:lnTo>
                    <a:pt x="129" y="130"/>
                  </a:lnTo>
                  <a:lnTo>
                    <a:pt x="78" y="207"/>
                  </a:lnTo>
                  <a:lnTo>
                    <a:pt x="26" y="284"/>
                  </a:lnTo>
                  <a:lnTo>
                    <a:pt x="1" y="361"/>
                  </a:lnTo>
                  <a:lnTo>
                    <a:pt x="1" y="465"/>
                  </a:lnTo>
                  <a:lnTo>
                    <a:pt x="1" y="980"/>
                  </a:lnTo>
                  <a:lnTo>
                    <a:pt x="1" y="1057"/>
                  </a:lnTo>
                  <a:lnTo>
                    <a:pt x="26" y="1160"/>
                  </a:lnTo>
                  <a:lnTo>
                    <a:pt x="78" y="1237"/>
                  </a:lnTo>
                  <a:lnTo>
                    <a:pt x="129" y="1289"/>
                  </a:lnTo>
                  <a:lnTo>
                    <a:pt x="181" y="1340"/>
                  </a:lnTo>
                  <a:lnTo>
                    <a:pt x="258" y="1392"/>
                  </a:lnTo>
                  <a:lnTo>
                    <a:pt x="361" y="1418"/>
                  </a:lnTo>
                  <a:lnTo>
                    <a:pt x="5488" y="1418"/>
                  </a:lnTo>
                  <a:lnTo>
                    <a:pt x="5566" y="1392"/>
                  </a:lnTo>
                  <a:lnTo>
                    <a:pt x="5643" y="1340"/>
                  </a:lnTo>
                  <a:lnTo>
                    <a:pt x="5720" y="1289"/>
                  </a:lnTo>
                  <a:lnTo>
                    <a:pt x="5772" y="1237"/>
                  </a:lnTo>
                  <a:lnTo>
                    <a:pt x="5823" y="1160"/>
                  </a:lnTo>
                  <a:lnTo>
                    <a:pt x="5849" y="1057"/>
                  </a:lnTo>
                  <a:lnTo>
                    <a:pt x="5849" y="980"/>
                  </a:lnTo>
                  <a:lnTo>
                    <a:pt x="5849" y="465"/>
                  </a:lnTo>
                  <a:lnTo>
                    <a:pt x="5849" y="361"/>
                  </a:lnTo>
                  <a:lnTo>
                    <a:pt x="5823" y="284"/>
                  </a:lnTo>
                  <a:lnTo>
                    <a:pt x="5772" y="207"/>
                  </a:lnTo>
                  <a:lnTo>
                    <a:pt x="5720" y="130"/>
                  </a:lnTo>
                  <a:lnTo>
                    <a:pt x="5643" y="78"/>
                  </a:lnTo>
                  <a:lnTo>
                    <a:pt x="5566" y="27"/>
                  </a:lnTo>
                  <a:lnTo>
                    <a:pt x="54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3207425" y="3777575"/>
              <a:ext cx="146250" cy="36100"/>
            </a:xfrm>
            <a:custGeom>
              <a:rect b="b" l="l" r="r" t="t"/>
              <a:pathLst>
                <a:path extrusionOk="0" h="1444" w="5850">
                  <a:moveTo>
                    <a:pt x="5411" y="465"/>
                  </a:moveTo>
                  <a:lnTo>
                    <a:pt x="5411" y="980"/>
                  </a:lnTo>
                  <a:lnTo>
                    <a:pt x="5385" y="1006"/>
                  </a:lnTo>
                  <a:lnTo>
                    <a:pt x="439" y="1006"/>
                  </a:lnTo>
                  <a:lnTo>
                    <a:pt x="439" y="980"/>
                  </a:lnTo>
                  <a:lnTo>
                    <a:pt x="439" y="465"/>
                  </a:lnTo>
                  <a:close/>
                  <a:moveTo>
                    <a:pt x="439" y="1"/>
                  </a:moveTo>
                  <a:lnTo>
                    <a:pt x="361" y="27"/>
                  </a:lnTo>
                  <a:lnTo>
                    <a:pt x="258" y="52"/>
                  </a:lnTo>
                  <a:lnTo>
                    <a:pt x="181" y="78"/>
                  </a:lnTo>
                  <a:lnTo>
                    <a:pt x="129" y="156"/>
                  </a:lnTo>
                  <a:lnTo>
                    <a:pt x="78" y="207"/>
                  </a:lnTo>
                  <a:lnTo>
                    <a:pt x="26" y="284"/>
                  </a:lnTo>
                  <a:lnTo>
                    <a:pt x="1" y="387"/>
                  </a:lnTo>
                  <a:lnTo>
                    <a:pt x="1" y="465"/>
                  </a:lnTo>
                  <a:lnTo>
                    <a:pt x="1" y="980"/>
                  </a:lnTo>
                  <a:lnTo>
                    <a:pt x="1" y="1083"/>
                  </a:lnTo>
                  <a:lnTo>
                    <a:pt x="26" y="1160"/>
                  </a:lnTo>
                  <a:lnTo>
                    <a:pt x="78" y="1238"/>
                  </a:lnTo>
                  <a:lnTo>
                    <a:pt x="129" y="1315"/>
                  </a:lnTo>
                  <a:lnTo>
                    <a:pt x="181" y="1366"/>
                  </a:lnTo>
                  <a:lnTo>
                    <a:pt x="258" y="1418"/>
                  </a:lnTo>
                  <a:lnTo>
                    <a:pt x="361" y="1444"/>
                  </a:lnTo>
                  <a:lnTo>
                    <a:pt x="5488" y="1444"/>
                  </a:lnTo>
                  <a:lnTo>
                    <a:pt x="5566" y="1418"/>
                  </a:lnTo>
                  <a:lnTo>
                    <a:pt x="5643" y="1366"/>
                  </a:lnTo>
                  <a:lnTo>
                    <a:pt x="5720" y="1315"/>
                  </a:lnTo>
                  <a:lnTo>
                    <a:pt x="5772" y="1238"/>
                  </a:lnTo>
                  <a:lnTo>
                    <a:pt x="5823" y="1160"/>
                  </a:lnTo>
                  <a:lnTo>
                    <a:pt x="5849" y="1083"/>
                  </a:lnTo>
                  <a:lnTo>
                    <a:pt x="5849" y="980"/>
                  </a:lnTo>
                  <a:lnTo>
                    <a:pt x="5849" y="465"/>
                  </a:lnTo>
                  <a:lnTo>
                    <a:pt x="5849" y="387"/>
                  </a:lnTo>
                  <a:lnTo>
                    <a:pt x="5823" y="284"/>
                  </a:lnTo>
                  <a:lnTo>
                    <a:pt x="5772" y="207"/>
                  </a:lnTo>
                  <a:lnTo>
                    <a:pt x="5720" y="156"/>
                  </a:lnTo>
                  <a:lnTo>
                    <a:pt x="5643" y="78"/>
                  </a:lnTo>
                  <a:lnTo>
                    <a:pt x="5566" y="52"/>
                  </a:lnTo>
                  <a:lnTo>
                    <a:pt x="5488" y="27"/>
                  </a:lnTo>
                  <a:lnTo>
                    <a:pt x="53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3207425" y="3728625"/>
              <a:ext cx="146250" cy="35450"/>
            </a:xfrm>
            <a:custGeom>
              <a:rect b="b" l="l" r="r" t="t"/>
              <a:pathLst>
                <a:path extrusionOk="0" h="1418" w="5850">
                  <a:moveTo>
                    <a:pt x="5385" y="439"/>
                  </a:moveTo>
                  <a:lnTo>
                    <a:pt x="5411" y="465"/>
                  </a:lnTo>
                  <a:lnTo>
                    <a:pt x="5411" y="980"/>
                  </a:lnTo>
                  <a:lnTo>
                    <a:pt x="439" y="980"/>
                  </a:lnTo>
                  <a:lnTo>
                    <a:pt x="439" y="465"/>
                  </a:lnTo>
                  <a:lnTo>
                    <a:pt x="439" y="439"/>
                  </a:lnTo>
                  <a:close/>
                  <a:moveTo>
                    <a:pt x="361" y="1"/>
                  </a:moveTo>
                  <a:lnTo>
                    <a:pt x="258" y="27"/>
                  </a:lnTo>
                  <a:lnTo>
                    <a:pt x="181" y="78"/>
                  </a:lnTo>
                  <a:lnTo>
                    <a:pt x="129" y="130"/>
                  </a:lnTo>
                  <a:lnTo>
                    <a:pt x="78" y="207"/>
                  </a:lnTo>
                  <a:lnTo>
                    <a:pt x="26" y="284"/>
                  </a:lnTo>
                  <a:lnTo>
                    <a:pt x="1" y="362"/>
                  </a:lnTo>
                  <a:lnTo>
                    <a:pt x="1" y="465"/>
                  </a:lnTo>
                  <a:lnTo>
                    <a:pt x="1" y="980"/>
                  </a:lnTo>
                  <a:lnTo>
                    <a:pt x="1" y="1057"/>
                  </a:lnTo>
                  <a:lnTo>
                    <a:pt x="26" y="1160"/>
                  </a:lnTo>
                  <a:lnTo>
                    <a:pt x="78" y="1238"/>
                  </a:lnTo>
                  <a:lnTo>
                    <a:pt x="129" y="1289"/>
                  </a:lnTo>
                  <a:lnTo>
                    <a:pt x="181" y="1341"/>
                  </a:lnTo>
                  <a:lnTo>
                    <a:pt x="258" y="1392"/>
                  </a:lnTo>
                  <a:lnTo>
                    <a:pt x="361" y="1418"/>
                  </a:lnTo>
                  <a:lnTo>
                    <a:pt x="5488" y="1418"/>
                  </a:lnTo>
                  <a:lnTo>
                    <a:pt x="5566" y="1392"/>
                  </a:lnTo>
                  <a:lnTo>
                    <a:pt x="5643" y="1341"/>
                  </a:lnTo>
                  <a:lnTo>
                    <a:pt x="5720" y="1289"/>
                  </a:lnTo>
                  <a:lnTo>
                    <a:pt x="5772" y="1238"/>
                  </a:lnTo>
                  <a:lnTo>
                    <a:pt x="5823" y="1160"/>
                  </a:lnTo>
                  <a:lnTo>
                    <a:pt x="5849" y="1057"/>
                  </a:lnTo>
                  <a:lnTo>
                    <a:pt x="5849" y="980"/>
                  </a:lnTo>
                  <a:lnTo>
                    <a:pt x="5849" y="465"/>
                  </a:lnTo>
                  <a:lnTo>
                    <a:pt x="5849" y="362"/>
                  </a:lnTo>
                  <a:lnTo>
                    <a:pt x="5823" y="284"/>
                  </a:lnTo>
                  <a:lnTo>
                    <a:pt x="5772" y="207"/>
                  </a:lnTo>
                  <a:lnTo>
                    <a:pt x="5720" y="130"/>
                  </a:lnTo>
                  <a:lnTo>
                    <a:pt x="5643" y="78"/>
                  </a:lnTo>
                  <a:lnTo>
                    <a:pt x="5566" y="27"/>
                  </a:lnTo>
                  <a:lnTo>
                    <a:pt x="54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3207425" y="3679050"/>
              <a:ext cx="146250" cy="36075"/>
            </a:xfrm>
            <a:custGeom>
              <a:rect b="b" l="l" r="r" t="t"/>
              <a:pathLst>
                <a:path extrusionOk="0" h="1443" w="5850">
                  <a:moveTo>
                    <a:pt x="439" y="0"/>
                  </a:moveTo>
                  <a:lnTo>
                    <a:pt x="361" y="26"/>
                  </a:lnTo>
                  <a:lnTo>
                    <a:pt x="258" y="52"/>
                  </a:lnTo>
                  <a:lnTo>
                    <a:pt x="181" y="77"/>
                  </a:lnTo>
                  <a:lnTo>
                    <a:pt x="129" y="155"/>
                  </a:lnTo>
                  <a:lnTo>
                    <a:pt x="78" y="206"/>
                  </a:lnTo>
                  <a:lnTo>
                    <a:pt x="26" y="283"/>
                  </a:lnTo>
                  <a:lnTo>
                    <a:pt x="1" y="386"/>
                  </a:lnTo>
                  <a:lnTo>
                    <a:pt x="1" y="464"/>
                  </a:lnTo>
                  <a:lnTo>
                    <a:pt x="1" y="979"/>
                  </a:lnTo>
                  <a:lnTo>
                    <a:pt x="1" y="1082"/>
                  </a:lnTo>
                  <a:lnTo>
                    <a:pt x="26" y="1159"/>
                  </a:lnTo>
                  <a:lnTo>
                    <a:pt x="78" y="1237"/>
                  </a:lnTo>
                  <a:lnTo>
                    <a:pt x="129" y="1314"/>
                  </a:lnTo>
                  <a:lnTo>
                    <a:pt x="181" y="1366"/>
                  </a:lnTo>
                  <a:lnTo>
                    <a:pt x="258" y="1417"/>
                  </a:lnTo>
                  <a:lnTo>
                    <a:pt x="361" y="1443"/>
                  </a:lnTo>
                  <a:lnTo>
                    <a:pt x="902" y="1443"/>
                  </a:lnTo>
                  <a:lnTo>
                    <a:pt x="980" y="1417"/>
                  </a:lnTo>
                  <a:lnTo>
                    <a:pt x="1057" y="1366"/>
                  </a:lnTo>
                  <a:lnTo>
                    <a:pt x="1109" y="1314"/>
                  </a:lnTo>
                  <a:lnTo>
                    <a:pt x="1134" y="1211"/>
                  </a:lnTo>
                  <a:lnTo>
                    <a:pt x="1109" y="1134"/>
                  </a:lnTo>
                  <a:lnTo>
                    <a:pt x="1057" y="1056"/>
                  </a:lnTo>
                  <a:lnTo>
                    <a:pt x="980" y="1005"/>
                  </a:lnTo>
                  <a:lnTo>
                    <a:pt x="439" y="1005"/>
                  </a:lnTo>
                  <a:lnTo>
                    <a:pt x="439" y="979"/>
                  </a:lnTo>
                  <a:lnTo>
                    <a:pt x="439" y="464"/>
                  </a:lnTo>
                  <a:lnTo>
                    <a:pt x="5411" y="464"/>
                  </a:lnTo>
                  <a:lnTo>
                    <a:pt x="5411" y="979"/>
                  </a:lnTo>
                  <a:lnTo>
                    <a:pt x="5385" y="1005"/>
                  </a:lnTo>
                  <a:lnTo>
                    <a:pt x="1701" y="1005"/>
                  </a:lnTo>
                  <a:lnTo>
                    <a:pt x="1624" y="1056"/>
                  </a:lnTo>
                  <a:lnTo>
                    <a:pt x="1598" y="1134"/>
                  </a:lnTo>
                  <a:lnTo>
                    <a:pt x="1572" y="1211"/>
                  </a:lnTo>
                  <a:lnTo>
                    <a:pt x="1598" y="1314"/>
                  </a:lnTo>
                  <a:lnTo>
                    <a:pt x="1624" y="1366"/>
                  </a:lnTo>
                  <a:lnTo>
                    <a:pt x="1701" y="1417"/>
                  </a:lnTo>
                  <a:lnTo>
                    <a:pt x="1804" y="1443"/>
                  </a:lnTo>
                  <a:lnTo>
                    <a:pt x="5488" y="1443"/>
                  </a:lnTo>
                  <a:lnTo>
                    <a:pt x="5566" y="1417"/>
                  </a:lnTo>
                  <a:lnTo>
                    <a:pt x="5643" y="1366"/>
                  </a:lnTo>
                  <a:lnTo>
                    <a:pt x="5720" y="1314"/>
                  </a:lnTo>
                  <a:lnTo>
                    <a:pt x="5772" y="1237"/>
                  </a:lnTo>
                  <a:lnTo>
                    <a:pt x="5823" y="1159"/>
                  </a:lnTo>
                  <a:lnTo>
                    <a:pt x="5849" y="1082"/>
                  </a:lnTo>
                  <a:lnTo>
                    <a:pt x="5849" y="979"/>
                  </a:lnTo>
                  <a:lnTo>
                    <a:pt x="5849" y="464"/>
                  </a:lnTo>
                  <a:lnTo>
                    <a:pt x="5849" y="386"/>
                  </a:lnTo>
                  <a:lnTo>
                    <a:pt x="5823" y="283"/>
                  </a:lnTo>
                  <a:lnTo>
                    <a:pt x="5772" y="206"/>
                  </a:lnTo>
                  <a:lnTo>
                    <a:pt x="5720" y="155"/>
                  </a:lnTo>
                  <a:lnTo>
                    <a:pt x="5643" y="77"/>
                  </a:lnTo>
                  <a:lnTo>
                    <a:pt x="5566" y="52"/>
                  </a:lnTo>
                  <a:lnTo>
                    <a:pt x="5488" y="26"/>
                  </a:lnTo>
                  <a:lnTo>
                    <a:pt x="53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3367175" y="3679050"/>
              <a:ext cx="36075" cy="36075"/>
            </a:xfrm>
            <a:custGeom>
              <a:rect b="b" l="l" r="r" t="t"/>
              <a:pathLst>
                <a:path extrusionOk="0" h="1443" w="1443">
                  <a:moveTo>
                    <a:pt x="979" y="464"/>
                  </a:moveTo>
                  <a:lnTo>
                    <a:pt x="979" y="979"/>
                  </a:lnTo>
                  <a:lnTo>
                    <a:pt x="979" y="1005"/>
                  </a:lnTo>
                  <a:lnTo>
                    <a:pt x="464" y="1005"/>
                  </a:lnTo>
                  <a:lnTo>
                    <a:pt x="438" y="979"/>
                  </a:lnTo>
                  <a:lnTo>
                    <a:pt x="438" y="464"/>
                  </a:lnTo>
                  <a:close/>
                  <a:moveTo>
                    <a:pt x="464" y="0"/>
                  </a:moveTo>
                  <a:lnTo>
                    <a:pt x="361" y="26"/>
                  </a:lnTo>
                  <a:lnTo>
                    <a:pt x="284" y="52"/>
                  </a:lnTo>
                  <a:lnTo>
                    <a:pt x="206" y="77"/>
                  </a:lnTo>
                  <a:lnTo>
                    <a:pt x="129" y="155"/>
                  </a:lnTo>
                  <a:lnTo>
                    <a:pt x="77" y="206"/>
                  </a:lnTo>
                  <a:lnTo>
                    <a:pt x="52" y="283"/>
                  </a:lnTo>
                  <a:lnTo>
                    <a:pt x="26" y="386"/>
                  </a:lnTo>
                  <a:lnTo>
                    <a:pt x="0" y="464"/>
                  </a:lnTo>
                  <a:lnTo>
                    <a:pt x="0" y="979"/>
                  </a:lnTo>
                  <a:lnTo>
                    <a:pt x="26" y="1082"/>
                  </a:lnTo>
                  <a:lnTo>
                    <a:pt x="52" y="1159"/>
                  </a:lnTo>
                  <a:lnTo>
                    <a:pt x="77" y="1237"/>
                  </a:lnTo>
                  <a:lnTo>
                    <a:pt x="129" y="1314"/>
                  </a:lnTo>
                  <a:lnTo>
                    <a:pt x="206" y="1366"/>
                  </a:lnTo>
                  <a:lnTo>
                    <a:pt x="284" y="1417"/>
                  </a:lnTo>
                  <a:lnTo>
                    <a:pt x="361" y="1443"/>
                  </a:lnTo>
                  <a:lnTo>
                    <a:pt x="1056" y="1443"/>
                  </a:lnTo>
                  <a:lnTo>
                    <a:pt x="1160" y="1417"/>
                  </a:lnTo>
                  <a:lnTo>
                    <a:pt x="1237" y="1366"/>
                  </a:lnTo>
                  <a:lnTo>
                    <a:pt x="1288" y="1314"/>
                  </a:lnTo>
                  <a:lnTo>
                    <a:pt x="1366" y="1237"/>
                  </a:lnTo>
                  <a:lnTo>
                    <a:pt x="1391" y="1159"/>
                  </a:lnTo>
                  <a:lnTo>
                    <a:pt x="1417" y="1082"/>
                  </a:lnTo>
                  <a:lnTo>
                    <a:pt x="1443" y="979"/>
                  </a:lnTo>
                  <a:lnTo>
                    <a:pt x="1443" y="464"/>
                  </a:lnTo>
                  <a:lnTo>
                    <a:pt x="1417" y="386"/>
                  </a:lnTo>
                  <a:lnTo>
                    <a:pt x="1391" y="283"/>
                  </a:lnTo>
                  <a:lnTo>
                    <a:pt x="1366" y="206"/>
                  </a:lnTo>
                  <a:lnTo>
                    <a:pt x="1288" y="155"/>
                  </a:lnTo>
                  <a:lnTo>
                    <a:pt x="1237" y="77"/>
                  </a:lnTo>
                  <a:lnTo>
                    <a:pt x="1160" y="52"/>
                  </a:lnTo>
                  <a:lnTo>
                    <a:pt x="1056" y="26"/>
                  </a:lnTo>
                  <a:lnTo>
                    <a:pt x="9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3207425" y="3605600"/>
              <a:ext cx="59925" cy="35450"/>
            </a:xfrm>
            <a:custGeom>
              <a:rect b="b" l="l" r="r" t="t"/>
              <a:pathLst>
                <a:path extrusionOk="0" h="1418" w="2397">
                  <a:moveTo>
                    <a:pt x="1933" y="439"/>
                  </a:moveTo>
                  <a:lnTo>
                    <a:pt x="1959" y="465"/>
                  </a:lnTo>
                  <a:lnTo>
                    <a:pt x="1959" y="954"/>
                  </a:lnTo>
                  <a:lnTo>
                    <a:pt x="1933" y="980"/>
                  </a:lnTo>
                  <a:lnTo>
                    <a:pt x="439" y="980"/>
                  </a:lnTo>
                  <a:lnTo>
                    <a:pt x="439" y="954"/>
                  </a:lnTo>
                  <a:lnTo>
                    <a:pt x="439" y="465"/>
                  </a:lnTo>
                  <a:lnTo>
                    <a:pt x="439" y="439"/>
                  </a:lnTo>
                  <a:close/>
                  <a:moveTo>
                    <a:pt x="361" y="1"/>
                  </a:moveTo>
                  <a:lnTo>
                    <a:pt x="258" y="27"/>
                  </a:lnTo>
                  <a:lnTo>
                    <a:pt x="181" y="78"/>
                  </a:lnTo>
                  <a:lnTo>
                    <a:pt x="129" y="130"/>
                  </a:lnTo>
                  <a:lnTo>
                    <a:pt x="78" y="207"/>
                  </a:lnTo>
                  <a:lnTo>
                    <a:pt x="26" y="284"/>
                  </a:lnTo>
                  <a:lnTo>
                    <a:pt x="1" y="362"/>
                  </a:lnTo>
                  <a:lnTo>
                    <a:pt x="1" y="465"/>
                  </a:lnTo>
                  <a:lnTo>
                    <a:pt x="1" y="954"/>
                  </a:lnTo>
                  <a:lnTo>
                    <a:pt x="1" y="1057"/>
                  </a:lnTo>
                  <a:lnTo>
                    <a:pt x="26" y="1135"/>
                  </a:lnTo>
                  <a:lnTo>
                    <a:pt x="78" y="1212"/>
                  </a:lnTo>
                  <a:lnTo>
                    <a:pt x="129" y="1289"/>
                  </a:lnTo>
                  <a:lnTo>
                    <a:pt x="181" y="1341"/>
                  </a:lnTo>
                  <a:lnTo>
                    <a:pt x="258" y="1392"/>
                  </a:lnTo>
                  <a:lnTo>
                    <a:pt x="361" y="1418"/>
                  </a:lnTo>
                  <a:lnTo>
                    <a:pt x="2036" y="1418"/>
                  </a:lnTo>
                  <a:lnTo>
                    <a:pt x="2113" y="1392"/>
                  </a:lnTo>
                  <a:lnTo>
                    <a:pt x="2191" y="1341"/>
                  </a:lnTo>
                  <a:lnTo>
                    <a:pt x="2268" y="1289"/>
                  </a:lnTo>
                  <a:lnTo>
                    <a:pt x="2319" y="1212"/>
                  </a:lnTo>
                  <a:lnTo>
                    <a:pt x="2371" y="1135"/>
                  </a:lnTo>
                  <a:lnTo>
                    <a:pt x="2397" y="1057"/>
                  </a:lnTo>
                  <a:lnTo>
                    <a:pt x="2397" y="954"/>
                  </a:lnTo>
                  <a:lnTo>
                    <a:pt x="2397" y="465"/>
                  </a:lnTo>
                  <a:lnTo>
                    <a:pt x="2397" y="362"/>
                  </a:lnTo>
                  <a:lnTo>
                    <a:pt x="2371" y="284"/>
                  </a:lnTo>
                  <a:lnTo>
                    <a:pt x="2319" y="207"/>
                  </a:lnTo>
                  <a:lnTo>
                    <a:pt x="2268" y="130"/>
                  </a:lnTo>
                  <a:lnTo>
                    <a:pt x="2191" y="78"/>
                  </a:lnTo>
                  <a:lnTo>
                    <a:pt x="2113" y="27"/>
                  </a:lnTo>
                  <a:lnTo>
                    <a:pt x="20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3176500" y="3556025"/>
              <a:ext cx="356225" cy="380675"/>
            </a:xfrm>
            <a:custGeom>
              <a:rect b="b" l="l" r="r" t="t"/>
              <a:pathLst>
                <a:path extrusionOk="0" h="15227" w="14249">
                  <a:moveTo>
                    <a:pt x="7344" y="1752"/>
                  </a:moveTo>
                  <a:lnTo>
                    <a:pt x="9534" y="3942"/>
                  </a:lnTo>
                  <a:lnTo>
                    <a:pt x="7601" y="3942"/>
                  </a:lnTo>
                  <a:lnTo>
                    <a:pt x="7498" y="3916"/>
                  </a:lnTo>
                  <a:lnTo>
                    <a:pt x="7421" y="3865"/>
                  </a:lnTo>
                  <a:lnTo>
                    <a:pt x="7370" y="3787"/>
                  </a:lnTo>
                  <a:lnTo>
                    <a:pt x="7344" y="3684"/>
                  </a:lnTo>
                  <a:lnTo>
                    <a:pt x="7344" y="1752"/>
                  </a:lnTo>
                  <a:close/>
                  <a:moveTo>
                    <a:pt x="10564" y="438"/>
                  </a:moveTo>
                  <a:lnTo>
                    <a:pt x="10667" y="464"/>
                  </a:lnTo>
                  <a:lnTo>
                    <a:pt x="10745" y="541"/>
                  </a:lnTo>
                  <a:lnTo>
                    <a:pt x="10822" y="618"/>
                  </a:lnTo>
                  <a:lnTo>
                    <a:pt x="10822" y="721"/>
                  </a:lnTo>
                  <a:lnTo>
                    <a:pt x="10822" y="6905"/>
                  </a:lnTo>
                  <a:lnTo>
                    <a:pt x="10307" y="6905"/>
                  </a:lnTo>
                  <a:lnTo>
                    <a:pt x="10307" y="4174"/>
                  </a:lnTo>
                  <a:lnTo>
                    <a:pt x="10281" y="4097"/>
                  </a:lnTo>
                  <a:lnTo>
                    <a:pt x="10229" y="4019"/>
                  </a:lnTo>
                  <a:lnTo>
                    <a:pt x="7266" y="1056"/>
                  </a:lnTo>
                  <a:lnTo>
                    <a:pt x="7189" y="1005"/>
                  </a:lnTo>
                  <a:lnTo>
                    <a:pt x="7112" y="979"/>
                  </a:lnTo>
                  <a:lnTo>
                    <a:pt x="1908" y="979"/>
                  </a:lnTo>
                  <a:lnTo>
                    <a:pt x="1908" y="721"/>
                  </a:lnTo>
                  <a:lnTo>
                    <a:pt x="1933" y="618"/>
                  </a:lnTo>
                  <a:lnTo>
                    <a:pt x="1985" y="541"/>
                  </a:lnTo>
                  <a:lnTo>
                    <a:pt x="2088" y="464"/>
                  </a:lnTo>
                  <a:lnTo>
                    <a:pt x="2191" y="438"/>
                  </a:lnTo>
                  <a:close/>
                  <a:moveTo>
                    <a:pt x="8426" y="7343"/>
                  </a:moveTo>
                  <a:lnTo>
                    <a:pt x="8374" y="7472"/>
                  </a:lnTo>
                  <a:lnTo>
                    <a:pt x="8374" y="7600"/>
                  </a:lnTo>
                  <a:lnTo>
                    <a:pt x="8374" y="7884"/>
                  </a:lnTo>
                  <a:lnTo>
                    <a:pt x="8091" y="7884"/>
                  </a:lnTo>
                  <a:lnTo>
                    <a:pt x="8065" y="7858"/>
                  </a:lnTo>
                  <a:lnTo>
                    <a:pt x="8065" y="7369"/>
                  </a:lnTo>
                  <a:lnTo>
                    <a:pt x="8091" y="7343"/>
                  </a:lnTo>
                  <a:close/>
                  <a:moveTo>
                    <a:pt x="8374" y="9327"/>
                  </a:moveTo>
                  <a:lnTo>
                    <a:pt x="8374" y="9868"/>
                  </a:lnTo>
                  <a:lnTo>
                    <a:pt x="8091" y="9868"/>
                  </a:lnTo>
                  <a:lnTo>
                    <a:pt x="8065" y="9842"/>
                  </a:lnTo>
                  <a:lnTo>
                    <a:pt x="8065" y="9352"/>
                  </a:lnTo>
                  <a:lnTo>
                    <a:pt x="8091" y="9327"/>
                  </a:lnTo>
                  <a:close/>
                  <a:moveTo>
                    <a:pt x="8374" y="11285"/>
                  </a:moveTo>
                  <a:lnTo>
                    <a:pt x="8374" y="11826"/>
                  </a:lnTo>
                  <a:lnTo>
                    <a:pt x="8091" y="11826"/>
                  </a:lnTo>
                  <a:lnTo>
                    <a:pt x="8065" y="11800"/>
                  </a:lnTo>
                  <a:lnTo>
                    <a:pt x="8065" y="11311"/>
                  </a:lnTo>
                  <a:lnTo>
                    <a:pt x="8091" y="11285"/>
                  </a:lnTo>
                  <a:close/>
                  <a:moveTo>
                    <a:pt x="13527" y="7343"/>
                  </a:moveTo>
                  <a:lnTo>
                    <a:pt x="13630" y="7369"/>
                  </a:lnTo>
                  <a:lnTo>
                    <a:pt x="13708" y="7420"/>
                  </a:lnTo>
                  <a:lnTo>
                    <a:pt x="13759" y="7497"/>
                  </a:lnTo>
                  <a:lnTo>
                    <a:pt x="13785" y="7600"/>
                  </a:lnTo>
                  <a:lnTo>
                    <a:pt x="13785" y="14531"/>
                  </a:lnTo>
                  <a:lnTo>
                    <a:pt x="13759" y="14634"/>
                  </a:lnTo>
                  <a:lnTo>
                    <a:pt x="13708" y="14711"/>
                  </a:lnTo>
                  <a:lnTo>
                    <a:pt x="13630" y="14763"/>
                  </a:lnTo>
                  <a:lnTo>
                    <a:pt x="13527" y="14789"/>
                  </a:lnTo>
                  <a:lnTo>
                    <a:pt x="9070" y="14789"/>
                  </a:lnTo>
                  <a:lnTo>
                    <a:pt x="8967" y="14763"/>
                  </a:lnTo>
                  <a:lnTo>
                    <a:pt x="8890" y="14711"/>
                  </a:lnTo>
                  <a:lnTo>
                    <a:pt x="8838" y="14634"/>
                  </a:lnTo>
                  <a:lnTo>
                    <a:pt x="8812" y="14531"/>
                  </a:lnTo>
                  <a:lnTo>
                    <a:pt x="8812" y="7600"/>
                  </a:lnTo>
                  <a:lnTo>
                    <a:pt x="8838" y="7497"/>
                  </a:lnTo>
                  <a:lnTo>
                    <a:pt x="8890" y="7420"/>
                  </a:lnTo>
                  <a:lnTo>
                    <a:pt x="8967" y="7369"/>
                  </a:lnTo>
                  <a:lnTo>
                    <a:pt x="9070" y="7343"/>
                  </a:lnTo>
                  <a:close/>
                  <a:moveTo>
                    <a:pt x="2191" y="0"/>
                  </a:moveTo>
                  <a:lnTo>
                    <a:pt x="2036" y="26"/>
                  </a:lnTo>
                  <a:lnTo>
                    <a:pt x="1908" y="52"/>
                  </a:lnTo>
                  <a:lnTo>
                    <a:pt x="1779" y="129"/>
                  </a:lnTo>
                  <a:lnTo>
                    <a:pt x="1676" y="206"/>
                  </a:lnTo>
                  <a:lnTo>
                    <a:pt x="1598" y="309"/>
                  </a:lnTo>
                  <a:lnTo>
                    <a:pt x="1521" y="438"/>
                  </a:lnTo>
                  <a:lnTo>
                    <a:pt x="1495" y="567"/>
                  </a:lnTo>
                  <a:lnTo>
                    <a:pt x="1470" y="721"/>
                  </a:lnTo>
                  <a:lnTo>
                    <a:pt x="1470" y="979"/>
                  </a:lnTo>
                  <a:lnTo>
                    <a:pt x="697" y="979"/>
                  </a:lnTo>
                  <a:lnTo>
                    <a:pt x="568" y="1005"/>
                  </a:lnTo>
                  <a:lnTo>
                    <a:pt x="439" y="1056"/>
                  </a:lnTo>
                  <a:lnTo>
                    <a:pt x="310" y="1108"/>
                  </a:lnTo>
                  <a:lnTo>
                    <a:pt x="207" y="1211"/>
                  </a:lnTo>
                  <a:lnTo>
                    <a:pt x="104" y="1314"/>
                  </a:lnTo>
                  <a:lnTo>
                    <a:pt x="53" y="1417"/>
                  </a:lnTo>
                  <a:lnTo>
                    <a:pt x="1" y="1572"/>
                  </a:lnTo>
                  <a:lnTo>
                    <a:pt x="1" y="1701"/>
                  </a:lnTo>
                  <a:lnTo>
                    <a:pt x="1" y="2731"/>
                  </a:lnTo>
                  <a:lnTo>
                    <a:pt x="1" y="2834"/>
                  </a:lnTo>
                  <a:lnTo>
                    <a:pt x="53" y="2886"/>
                  </a:lnTo>
                  <a:lnTo>
                    <a:pt x="130" y="2937"/>
                  </a:lnTo>
                  <a:lnTo>
                    <a:pt x="207" y="2963"/>
                  </a:lnTo>
                  <a:lnTo>
                    <a:pt x="310" y="2937"/>
                  </a:lnTo>
                  <a:lnTo>
                    <a:pt x="362" y="2886"/>
                  </a:lnTo>
                  <a:lnTo>
                    <a:pt x="413" y="2834"/>
                  </a:lnTo>
                  <a:lnTo>
                    <a:pt x="439" y="2731"/>
                  </a:lnTo>
                  <a:lnTo>
                    <a:pt x="439" y="1701"/>
                  </a:lnTo>
                  <a:lnTo>
                    <a:pt x="465" y="1597"/>
                  </a:lnTo>
                  <a:lnTo>
                    <a:pt x="516" y="1520"/>
                  </a:lnTo>
                  <a:lnTo>
                    <a:pt x="594" y="1469"/>
                  </a:lnTo>
                  <a:lnTo>
                    <a:pt x="697" y="1443"/>
                  </a:lnTo>
                  <a:lnTo>
                    <a:pt x="6880" y="1443"/>
                  </a:lnTo>
                  <a:lnTo>
                    <a:pt x="6880" y="3684"/>
                  </a:lnTo>
                  <a:lnTo>
                    <a:pt x="6906" y="3813"/>
                  </a:lnTo>
                  <a:lnTo>
                    <a:pt x="6957" y="3942"/>
                  </a:lnTo>
                  <a:lnTo>
                    <a:pt x="7009" y="4071"/>
                  </a:lnTo>
                  <a:lnTo>
                    <a:pt x="7112" y="4174"/>
                  </a:lnTo>
                  <a:lnTo>
                    <a:pt x="7215" y="4277"/>
                  </a:lnTo>
                  <a:lnTo>
                    <a:pt x="7318" y="4328"/>
                  </a:lnTo>
                  <a:lnTo>
                    <a:pt x="7473" y="4380"/>
                  </a:lnTo>
                  <a:lnTo>
                    <a:pt x="9843" y="4380"/>
                  </a:lnTo>
                  <a:lnTo>
                    <a:pt x="9843" y="6905"/>
                  </a:lnTo>
                  <a:lnTo>
                    <a:pt x="8941" y="6905"/>
                  </a:lnTo>
                  <a:lnTo>
                    <a:pt x="8812" y="6956"/>
                  </a:lnTo>
                  <a:lnTo>
                    <a:pt x="8709" y="6905"/>
                  </a:lnTo>
                  <a:lnTo>
                    <a:pt x="8014" y="6905"/>
                  </a:lnTo>
                  <a:lnTo>
                    <a:pt x="7911" y="6931"/>
                  </a:lnTo>
                  <a:lnTo>
                    <a:pt x="7833" y="6982"/>
                  </a:lnTo>
                  <a:lnTo>
                    <a:pt x="7782" y="7034"/>
                  </a:lnTo>
                  <a:lnTo>
                    <a:pt x="7704" y="7111"/>
                  </a:lnTo>
                  <a:lnTo>
                    <a:pt x="7679" y="7188"/>
                  </a:lnTo>
                  <a:lnTo>
                    <a:pt x="7653" y="7266"/>
                  </a:lnTo>
                  <a:lnTo>
                    <a:pt x="7627" y="7369"/>
                  </a:lnTo>
                  <a:lnTo>
                    <a:pt x="7627" y="7858"/>
                  </a:lnTo>
                  <a:lnTo>
                    <a:pt x="7653" y="7961"/>
                  </a:lnTo>
                  <a:lnTo>
                    <a:pt x="7679" y="8038"/>
                  </a:lnTo>
                  <a:lnTo>
                    <a:pt x="7704" y="8116"/>
                  </a:lnTo>
                  <a:lnTo>
                    <a:pt x="7782" y="8193"/>
                  </a:lnTo>
                  <a:lnTo>
                    <a:pt x="7833" y="8245"/>
                  </a:lnTo>
                  <a:lnTo>
                    <a:pt x="7911" y="8296"/>
                  </a:lnTo>
                  <a:lnTo>
                    <a:pt x="8014" y="8322"/>
                  </a:lnTo>
                  <a:lnTo>
                    <a:pt x="8374" y="8322"/>
                  </a:lnTo>
                  <a:lnTo>
                    <a:pt x="8374" y="8863"/>
                  </a:lnTo>
                  <a:lnTo>
                    <a:pt x="8091" y="8863"/>
                  </a:lnTo>
                  <a:lnTo>
                    <a:pt x="8014" y="8889"/>
                  </a:lnTo>
                  <a:lnTo>
                    <a:pt x="7911" y="8914"/>
                  </a:lnTo>
                  <a:lnTo>
                    <a:pt x="7833" y="8966"/>
                  </a:lnTo>
                  <a:lnTo>
                    <a:pt x="7782" y="9018"/>
                  </a:lnTo>
                  <a:lnTo>
                    <a:pt x="7704" y="9069"/>
                  </a:lnTo>
                  <a:lnTo>
                    <a:pt x="7679" y="9172"/>
                  </a:lnTo>
                  <a:lnTo>
                    <a:pt x="7653" y="9249"/>
                  </a:lnTo>
                  <a:lnTo>
                    <a:pt x="7627" y="9352"/>
                  </a:lnTo>
                  <a:lnTo>
                    <a:pt x="7627" y="9842"/>
                  </a:lnTo>
                  <a:lnTo>
                    <a:pt x="7653" y="9919"/>
                  </a:lnTo>
                  <a:lnTo>
                    <a:pt x="7679" y="10022"/>
                  </a:lnTo>
                  <a:lnTo>
                    <a:pt x="7704" y="10100"/>
                  </a:lnTo>
                  <a:lnTo>
                    <a:pt x="7782" y="10177"/>
                  </a:lnTo>
                  <a:lnTo>
                    <a:pt x="7833" y="10228"/>
                  </a:lnTo>
                  <a:lnTo>
                    <a:pt x="7911" y="10280"/>
                  </a:lnTo>
                  <a:lnTo>
                    <a:pt x="8014" y="10306"/>
                  </a:lnTo>
                  <a:lnTo>
                    <a:pt x="8374" y="10306"/>
                  </a:lnTo>
                  <a:lnTo>
                    <a:pt x="8374" y="10847"/>
                  </a:lnTo>
                  <a:lnTo>
                    <a:pt x="8014" y="10847"/>
                  </a:lnTo>
                  <a:lnTo>
                    <a:pt x="7911" y="10873"/>
                  </a:lnTo>
                  <a:lnTo>
                    <a:pt x="7833" y="10924"/>
                  </a:lnTo>
                  <a:lnTo>
                    <a:pt x="7782" y="10976"/>
                  </a:lnTo>
                  <a:lnTo>
                    <a:pt x="7704" y="11053"/>
                  </a:lnTo>
                  <a:lnTo>
                    <a:pt x="7679" y="11130"/>
                  </a:lnTo>
                  <a:lnTo>
                    <a:pt x="7653" y="11207"/>
                  </a:lnTo>
                  <a:lnTo>
                    <a:pt x="7627" y="11311"/>
                  </a:lnTo>
                  <a:lnTo>
                    <a:pt x="7627" y="11800"/>
                  </a:lnTo>
                  <a:lnTo>
                    <a:pt x="7653" y="11903"/>
                  </a:lnTo>
                  <a:lnTo>
                    <a:pt x="7679" y="11980"/>
                  </a:lnTo>
                  <a:lnTo>
                    <a:pt x="7704" y="12058"/>
                  </a:lnTo>
                  <a:lnTo>
                    <a:pt x="7782" y="12135"/>
                  </a:lnTo>
                  <a:lnTo>
                    <a:pt x="7833" y="12186"/>
                  </a:lnTo>
                  <a:lnTo>
                    <a:pt x="7911" y="12238"/>
                  </a:lnTo>
                  <a:lnTo>
                    <a:pt x="8014" y="12264"/>
                  </a:lnTo>
                  <a:lnTo>
                    <a:pt x="8374" y="12264"/>
                  </a:lnTo>
                  <a:lnTo>
                    <a:pt x="8374" y="14299"/>
                  </a:lnTo>
                  <a:lnTo>
                    <a:pt x="697" y="14299"/>
                  </a:lnTo>
                  <a:lnTo>
                    <a:pt x="594" y="14273"/>
                  </a:lnTo>
                  <a:lnTo>
                    <a:pt x="516" y="14222"/>
                  </a:lnTo>
                  <a:lnTo>
                    <a:pt x="465" y="14119"/>
                  </a:lnTo>
                  <a:lnTo>
                    <a:pt x="439" y="14016"/>
                  </a:lnTo>
                  <a:lnTo>
                    <a:pt x="439" y="3633"/>
                  </a:lnTo>
                  <a:lnTo>
                    <a:pt x="413" y="3556"/>
                  </a:lnTo>
                  <a:lnTo>
                    <a:pt x="362" y="3478"/>
                  </a:lnTo>
                  <a:lnTo>
                    <a:pt x="310" y="3427"/>
                  </a:lnTo>
                  <a:lnTo>
                    <a:pt x="207" y="3401"/>
                  </a:lnTo>
                  <a:lnTo>
                    <a:pt x="130" y="3427"/>
                  </a:lnTo>
                  <a:lnTo>
                    <a:pt x="53" y="3478"/>
                  </a:lnTo>
                  <a:lnTo>
                    <a:pt x="1" y="3556"/>
                  </a:lnTo>
                  <a:lnTo>
                    <a:pt x="1" y="3633"/>
                  </a:lnTo>
                  <a:lnTo>
                    <a:pt x="1" y="14016"/>
                  </a:lnTo>
                  <a:lnTo>
                    <a:pt x="1" y="14170"/>
                  </a:lnTo>
                  <a:lnTo>
                    <a:pt x="53" y="14299"/>
                  </a:lnTo>
                  <a:lnTo>
                    <a:pt x="104" y="14428"/>
                  </a:lnTo>
                  <a:lnTo>
                    <a:pt x="207" y="14531"/>
                  </a:lnTo>
                  <a:lnTo>
                    <a:pt x="310" y="14608"/>
                  </a:lnTo>
                  <a:lnTo>
                    <a:pt x="439" y="14686"/>
                  </a:lnTo>
                  <a:lnTo>
                    <a:pt x="568" y="14737"/>
                  </a:lnTo>
                  <a:lnTo>
                    <a:pt x="8400" y="14737"/>
                  </a:lnTo>
                  <a:lnTo>
                    <a:pt x="8452" y="14840"/>
                  </a:lnTo>
                  <a:lnTo>
                    <a:pt x="8503" y="14943"/>
                  </a:lnTo>
                  <a:lnTo>
                    <a:pt x="8580" y="15021"/>
                  </a:lnTo>
                  <a:lnTo>
                    <a:pt x="8658" y="15098"/>
                  </a:lnTo>
                  <a:lnTo>
                    <a:pt x="8735" y="15149"/>
                  </a:lnTo>
                  <a:lnTo>
                    <a:pt x="8838" y="15201"/>
                  </a:lnTo>
                  <a:lnTo>
                    <a:pt x="8967" y="15227"/>
                  </a:lnTo>
                  <a:lnTo>
                    <a:pt x="13682" y="15227"/>
                  </a:lnTo>
                  <a:lnTo>
                    <a:pt x="13811" y="15175"/>
                  </a:lnTo>
                  <a:lnTo>
                    <a:pt x="13939" y="15124"/>
                  </a:lnTo>
                  <a:lnTo>
                    <a:pt x="14042" y="15021"/>
                  </a:lnTo>
                  <a:lnTo>
                    <a:pt x="14120" y="14917"/>
                  </a:lnTo>
                  <a:lnTo>
                    <a:pt x="14171" y="14814"/>
                  </a:lnTo>
                  <a:lnTo>
                    <a:pt x="14223" y="14686"/>
                  </a:lnTo>
                  <a:lnTo>
                    <a:pt x="14249" y="14531"/>
                  </a:lnTo>
                  <a:lnTo>
                    <a:pt x="14249" y="7600"/>
                  </a:lnTo>
                  <a:lnTo>
                    <a:pt x="14223" y="7472"/>
                  </a:lnTo>
                  <a:lnTo>
                    <a:pt x="14171" y="7317"/>
                  </a:lnTo>
                  <a:lnTo>
                    <a:pt x="14120" y="7214"/>
                  </a:lnTo>
                  <a:lnTo>
                    <a:pt x="14042" y="7111"/>
                  </a:lnTo>
                  <a:lnTo>
                    <a:pt x="13939" y="7034"/>
                  </a:lnTo>
                  <a:lnTo>
                    <a:pt x="13811" y="6956"/>
                  </a:lnTo>
                  <a:lnTo>
                    <a:pt x="13682" y="6905"/>
                  </a:lnTo>
                  <a:lnTo>
                    <a:pt x="11286" y="6905"/>
                  </a:lnTo>
                  <a:lnTo>
                    <a:pt x="11286" y="721"/>
                  </a:lnTo>
                  <a:lnTo>
                    <a:pt x="11260" y="567"/>
                  </a:lnTo>
                  <a:lnTo>
                    <a:pt x="11234" y="438"/>
                  </a:lnTo>
                  <a:lnTo>
                    <a:pt x="11157" y="309"/>
                  </a:lnTo>
                  <a:lnTo>
                    <a:pt x="11080" y="206"/>
                  </a:lnTo>
                  <a:lnTo>
                    <a:pt x="10977" y="129"/>
                  </a:lnTo>
                  <a:lnTo>
                    <a:pt x="10848" y="52"/>
                  </a:lnTo>
                  <a:lnTo>
                    <a:pt x="10719" y="26"/>
                  </a:lnTo>
                  <a:lnTo>
                    <a:pt x="105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3410325" y="3753100"/>
              <a:ext cx="97275" cy="48350"/>
            </a:xfrm>
            <a:custGeom>
              <a:rect b="b" l="l" r="r" t="t"/>
              <a:pathLst>
                <a:path extrusionOk="0" h="1934" w="3891">
                  <a:moveTo>
                    <a:pt x="3427" y="439"/>
                  </a:moveTo>
                  <a:lnTo>
                    <a:pt x="3453" y="465"/>
                  </a:lnTo>
                  <a:lnTo>
                    <a:pt x="3453" y="1469"/>
                  </a:lnTo>
                  <a:lnTo>
                    <a:pt x="3427" y="1495"/>
                  </a:lnTo>
                  <a:lnTo>
                    <a:pt x="464" y="1495"/>
                  </a:lnTo>
                  <a:lnTo>
                    <a:pt x="438" y="1469"/>
                  </a:lnTo>
                  <a:lnTo>
                    <a:pt x="438" y="465"/>
                  </a:lnTo>
                  <a:lnTo>
                    <a:pt x="464" y="439"/>
                  </a:lnTo>
                  <a:close/>
                  <a:moveTo>
                    <a:pt x="464" y="1"/>
                  </a:moveTo>
                  <a:lnTo>
                    <a:pt x="361" y="27"/>
                  </a:lnTo>
                  <a:lnTo>
                    <a:pt x="284" y="52"/>
                  </a:lnTo>
                  <a:lnTo>
                    <a:pt x="206" y="78"/>
                  </a:lnTo>
                  <a:lnTo>
                    <a:pt x="129" y="130"/>
                  </a:lnTo>
                  <a:lnTo>
                    <a:pt x="78" y="207"/>
                  </a:lnTo>
                  <a:lnTo>
                    <a:pt x="52" y="284"/>
                  </a:lnTo>
                  <a:lnTo>
                    <a:pt x="0" y="362"/>
                  </a:lnTo>
                  <a:lnTo>
                    <a:pt x="0" y="465"/>
                  </a:lnTo>
                  <a:lnTo>
                    <a:pt x="0" y="1469"/>
                  </a:lnTo>
                  <a:lnTo>
                    <a:pt x="0" y="1573"/>
                  </a:lnTo>
                  <a:lnTo>
                    <a:pt x="52" y="1650"/>
                  </a:lnTo>
                  <a:lnTo>
                    <a:pt x="78" y="1727"/>
                  </a:lnTo>
                  <a:lnTo>
                    <a:pt x="129" y="1804"/>
                  </a:lnTo>
                  <a:lnTo>
                    <a:pt x="206" y="1856"/>
                  </a:lnTo>
                  <a:lnTo>
                    <a:pt x="284" y="1882"/>
                  </a:lnTo>
                  <a:lnTo>
                    <a:pt x="361" y="1933"/>
                  </a:lnTo>
                  <a:lnTo>
                    <a:pt x="3530" y="1933"/>
                  </a:lnTo>
                  <a:lnTo>
                    <a:pt x="3607" y="1882"/>
                  </a:lnTo>
                  <a:lnTo>
                    <a:pt x="3685" y="1856"/>
                  </a:lnTo>
                  <a:lnTo>
                    <a:pt x="3762" y="1804"/>
                  </a:lnTo>
                  <a:lnTo>
                    <a:pt x="3813" y="1727"/>
                  </a:lnTo>
                  <a:lnTo>
                    <a:pt x="3865" y="1650"/>
                  </a:lnTo>
                  <a:lnTo>
                    <a:pt x="3891" y="1573"/>
                  </a:lnTo>
                  <a:lnTo>
                    <a:pt x="3891" y="1469"/>
                  </a:lnTo>
                  <a:lnTo>
                    <a:pt x="3891" y="465"/>
                  </a:lnTo>
                  <a:lnTo>
                    <a:pt x="3891" y="362"/>
                  </a:lnTo>
                  <a:lnTo>
                    <a:pt x="3865" y="284"/>
                  </a:lnTo>
                  <a:lnTo>
                    <a:pt x="3813" y="207"/>
                  </a:lnTo>
                  <a:lnTo>
                    <a:pt x="3762" y="130"/>
                  </a:lnTo>
                  <a:lnTo>
                    <a:pt x="3685" y="78"/>
                  </a:lnTo>
                  <a:lnTo>
                    <a:pt x="3607" y="52"/>
                  </a:lnTo>
                  <a:lnTo>
                    <a:pt x="3530" y="27"/>
                  </a:lnTo>
                  <a:lnTo>
                    <a:pt x="34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3410325" y="3814950"/>
              <a:ext cx="41900" cy="41875"/>
            </a:xfrm>
            <a:custGeom>
              <a:rect b="b" l="l" r="r" t="t"/>
              <a:pathLst>
                <a:path extrusionOk="0" h="1675" w="1676">
                  <a:moveTo>
                    <a:pt x="1211" y="438"/>
                  </a:moveTo>
                  <a:lnTo>
                    <a:pt x="1237" y="464"/>
                  </a:lnTo>
                  <a:lnTo>
                    <a:pt x="1237" y="1211"/>
                  </a:lnTo>
                  <a:lnTo>
                    <a:pt x="1211" y="1237"/>
                  </a:lnTo>
                  <a:lnTo>
                    <a:pt x="464" y="1237"/>
                  </a:lnTo>
                  <a:lnTo>
                    <a:pt x="438" y="1211"/>
                  </a:lnTo>
                  <a:lnTo>
                    <a:pt x="438" y="464"/>
                  </a:lnTo>
                  <a:lnTo>
                    <a:pt x="464" y="438"/>
                  </a:lnTo>
                  <a:close/>
                  <a:moveTo>
                    <a:pt x="361" y="0"/>
                  </a:moveTo>
                  <a:lnTo>
                    <a:pt x="284" y="26"/>
                  </a:lnTo>
                  <a:lnTo>
                    <a:pt x="206" y="78"/>
                  </a:lnTo>
                  <a:lnTo>
                    <a:pt x="129" y="129"/>
                  </a:lnTo>
                  <a:lnTo>
                    <a:pt x="78" y="206"/>
                  </a:lnTo>
                  <a:lnTo>
                    <a:pt x="52" y="284"/>
                  </a:lnTo>
                  <a:lnTo>
                    <a:pt x="0" y="361"/>
                  </a:lnTo>
                  <a:lnTo>
                    <a:pt x="0" y="464"/>
                  </a:lnTo>
                  <a:lnTo>
                    <a:pt x="0" y="1211"/>
                  </a:lnTo>
                  <a:lnTo>
                    <a:pt x="0" y="1314"/>
                  </a:lnTo>
                  <a:lnTo>
                    <a:pt x="52" y="1392"/>
                  </a:lnTo>
                  <a:lnTo>
                    <a:pt x="78" y="1469"/>
                  </a:lnTo>
                  <a:lnTo>
                    <a:pt x="129" y="1546"/>
                  </a:lnTo>
                  <a:lnTo>
                    <a:pt x="206" y="1598"/>
                  </a:lnTo>
                  <a:lnTo>
                    <a:pt x="284" y="1649"/>
                  </a:lnTo>
                  <a:lnTo>
                    <a:pt x="361" y="1675"/>
                  </a:lnTo>
                  <a:lnTo>
                    <a:pt x="1314" y="1675"/>
                  </a:lnTo>
                  <a:lnTo>
                    <a:pt x="1392" y="1649"/>
                  </a:lnTo>
                  <a:lnTo>
                    <a:pt x="1469" y="1598"/>
                  </a:lnTo>
                  <a:lnTo>
                    <a:pt x="1546" y="1546"/>
                  </a:lnTo>
                  <a:lnTo>
                    <a:pt x="1598" y="1469"/>
                  </a:lnTo>
                  <a:lnTo>
                    <a:pt x="1649" y="1392"/>
                  </a:lnTo>
                  <a:lnTo>
                    <a:pt x="1675" y="1314"/>
                  </a:lnTo>
                  <a:lnTo>
                    <a:pt x="1675" y="1211"/>
                  </a:lnTo>
                  <a:lnTo>
                    <a:pt x="1675" y="464"/>
                  </a:lnTo>
                  <a:lnTo>
                    <a:pt x="1675" y="361"/>
                  </a:lnTo>
                  <a:lnTo>
                    <a:pt x="1649" y="284"/>
                  </a:lnTo>
                  <a:lnTo>
                    <a:pt x="1598" y="206"/>
                  </a:lnTo>
                  <a:lnTo>
                    <a:pt x="1546" y="129"/>
                  </a:lnTo>
                  <a:lnTo>
                    <a:pt x="1469" y="78"/>
                  </a:lnTo>
                  <a:lnTo>
                    <a:pt x="1392" y="26"/>
                  </a:lnTo>
                  <a:lnTo>
                    <a:pt x="13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3465725" y="3814950"/>
              <a:ext cx="41875" cy="41875"/>
            </a:xfrm>
            <a:custGeom>
              <a:rect b="b" l="l" r="r" t="t"/>
              <a:pathLst>
                <a:path extrusionOk="0" h="1675" w="1675">
                  <a:moveTo>
                    <a:pt x="1211" y="438"/>
                  </a:moveTo>
                  <a:lnTo>
                    <a:pt x="1237" y="464"/>
                  </a:lnTo>
                  <a:lnTo>
                    <a:pt x="1237" y="1211"/>
                  </a:lnTo>
                  <a:lnTo>
                    <a:pt x="1211" y="1237"/>
                  </a:lnTo>
                  <a:lnTo>
                    <a:pt x="464" y="1237"/>
                  </a:lnTo>
                  <a:lnTo>
                    <a:pt x="438" y="1211"/>
                  </a:lnTo>
                  <a:lnTo>
                    <a:pt x="438" y="464"/>
                  </a:lnTo>
                  <a:lnTo>
                    <a:pt x="464" y="438"/>
                  </a:lnTo>
                  <a:close/>
                  <a:moveTo>
                    <a:pt x="361" y="0"/>
                  </a:moveTo>
                  <a:lnTo>
                    <a:pt x="283" y="26"/>
                  </a:lnTo>
                  <a:lnTo>
                    <a:pt x="206" y="78"/>
                  </a:lnTo>
                  <a:lnTo>
                    <a:pt x="129" y="129"/>
                  </a:lnTo>
                  <a:lnTo>
                    <a:pt x="77" y="206"/>
                  </a:lnTo>
                  <a:lnTo>
                    <a:pt x="52" y="284"/>
                  </a:lnTo>
                  <a:lnTo>
                    <a:pt x="26" y="361"/>
                  </a:lnTo>
                  <a:lnTo>
                    <a:pt x="0" y="464"/>
                  </a:lnTo>
                  <a:lnTo>
                    <a:pt x="0" y="1211"/>
                  </a:lnTo>
                  <a:lnTo>
                    <a:pt x="26" y="1314"/>
                  </a:lnTo>
                  <a:lnTo>
                    <a:pt x="52" y="1392"/>
                  </a:lnTo>
                  <a:lnTo>
                    <a:pt x="77" y="1469"/>
                  </a:lnTo>
                  <a:lnTo>
                    <a:pt x="129" y="1546"/>
                  </a:lnTo>
                  <a:lnTo>
                    <a:pt x="206" y="1598"/>
                  </a:lnTo>
                  <a:lnTo>
                    <a:pt x="283" y="1649"/>
                  </a:lnTo>
                  <a:lnTo>
                    <a:pt x="361" y="1675"/>
                  </a:lnTo>
                  <a:lnTo>
                    <a:pt x="1314" y="1675"/>
                  </a:lnTo>
                  <a:lnTo>
                    <a:pt x="1391" y="1649"/>
                  </a:lnTo>
                  <a:lnTo>
                    <a:pt x="1469" y="1598"/>
                  </a:lnTo>
                  <a:lnTo>
                    <a:pt x="1546" y="1546"/>
                  </a:lnTo>
                  <a:lnTo>
                    <a:pt x="1597" y="1469"/>
                  </a:lnTo>
                  <a:lnTo>
                    <a:pt x="1649" y="1392"/>
                  </a:lnTo>
                  <a:lnTo>
                    <a:pt x="1675" y="1314"/>
                  </a:lnTo>
                  <a:lnTo>
                    <a:pt x="1675" y="1211"/>
                  </a:lnTo>
                  <a:lnTo>
                    <a:pt x="1675" y="464"/>
                  </a:lnTo>
                  <a:lnTo>
                    <a:pt x="1675" y="361"/>
                  </a:lnTo>
                  <a:lnTo>
                    <a:pt x="1649" y="284"/>
                  </a:lnTo>
                  <a:lnTo>
                    <a:pt x="1597" y="206"/>
                  </a:lnTo>
                  <a:lnTo>
                    <a:pt x="1546" y="129"/>
                  </a:lnTo>
                  <a:lnTo>
                    <a:pt x="1469" y="78"/>
                  </a:lnTo>
                  <a:lnTo>
                    <a:pt x="1391" y="26"/>
                  </a:lnTo>
                  <a:lnTo>
                    <a:pt x="13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3410325" y="3870325"/>
              <a:ext cx="41900" cy="41900"/>
            </a:xfrm>
            <a:custGeom>
              <a:rect b="b" l="l" r="r" t="t"/>
              <a:pathLst>
                <a:path extrusionOk="0" h="1676" w="1676">
                  <a:moveTo>
                    <a:pt x="1211" y="439"/>
                  </a:moveTo>
                  <a:lnTo>
                    <a:pt x="1237" y="465"/>
                  </a:lnTo>
                  <a:lnTo>
                    <a:pt x="1237" y="1212"/>
                  </a:lnTo>
                  <a:lnTo>
                    <a:pt x="1211" y="1238"/>
                  </a:lnTo>
                  <a:lnTo>
                    <a:pt x="464" y="1238"/>
                  </a:lnTo>
                  <a:lnTo>
                    <a:pt x="438" y="1212"/>
                  </a:lnTo>
                  <a:lnTo>
                    <a:pt x="438" y="465"/>
                  </a:lnTo>
                  <a:lnTo>
                    <a:pt x="464" y="439"/>
                  </a:lnTo>
                  <a:close/>
                  <a:moveTo>
                    <a:pt x="361" y="1"/>
                  </a:moveTo>
                  <a:lnTo>
                    <a:pt x="284" y="27"/>
                  </a:lnTo>
                  <a:lnTo>
                    <a:pt x="206" y="78"/>
                  </a:lnTo>
                  <a:lnTo>
                    <a:pt x="129" y="130"/>
                  </a:lnTo>
                  <a:lnTo>
                    <a:pt x="78" y="207"/>
                  </a:lnTo>
                  <a:lnTo>
                    <a:pt x="52" y="284"/>
                  </a:lnTo>
                  <a:lnTo>
                    <a:pt x="0" y="362"/>
                  </a:lnTo>
                  <a:lnTo>
                    <a:pt x="0" y="465"/>
                  </a:lnTo>
                  <a:lnTo>
                    <a:pt x="0" y="1212"/>
                  </a:lnTo>
                  <a:lnTo>
                    <a:pt x="0" y="1315"/>
                  </a:lnTo>
                  <a:lnTo>
                    <a:pt x="52" y="1392"/>
                  </a:lnTo>
                  <a:lnTo>
                    <a:pt x="78" y="1470"/>
                  </a:lnTo>
                  <a:lnTo>
                    <a:pt x="129" y="1547"/>
                  </a:lnTo>
                  <a:lnTo>
                    <a:pt x="206" y="1598"/>
                  </a:lnTo>
                  <a:lnTo>
                    <a:pt x="284" y="1650"/>
                  </a:lnTo>
                  <a:lnTo>
                    <a:pt x="361" y="1676"/>
                  </a:lnTo>
                  <a:lnTo>
                    <a:pt x="1314" y="1676"/>
                  </a:lnTo>
                  <a:lnTo>
                    <a:pt x="1392" y="1650"/>
                  </a:lnTo>
                  <a:lnTo>
                    <a:pt x="1469" y="1598"/>
                  </a:lnTo>
                  <a:lnTo>
                    <a:pt x="1546" y="1547"/>
                  </a:lnTo>
                  <a:lnTo>
                    <a:pt x="1598" y="1470"/>
                  </a:lnTo>
                  <a:lnTo>
                    <a:pt x="1649" y="1392"/>
                  </a:lnTo>
                  <a:lnTo>
                    <a:pt x="1675" y="1315"/>
                  </a:lnTo>
                  <a:lnTo>
                    <a:pt x="1675" y="1212"/>
                  </a:lnTo>
                  <a:lnTo>
                    <a:pt x="1675" y="465"/>
                  </a:lnTo>
                  <a:lnTo>
                    <a:pt x="1675" y="362"/>
                  </a:lnTo>
                  <a:lnTo>
                    <a:pt x="1649" y="284"/>
                  </a:lnTo>
                  <a:lnTo>
                    <a:pt x="1598" y="207"/>
                  </a:lnTo>
                  <a:lnTo>
                    <a:pt x="1546" y="130"/>
                  </a:lnTo>
                  <a:lnTo>
                    <a:pt x="1469" y="78"/>
                  </a:lnTo>
                  <a:lnTo>
                    <a:pt x="1392" y="27"/>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3465725" y="3870325"/>
              <a:ext cx="41875" cy="41900"/>
            </a:xfrm>
            <a:custGeom>
              <a:rect b="b" l="l" r="r" t="t"/>
              <a:pathLst>
                <a:path extrusionOk="0" h="1676" w="1675">
                  <a:moveTo>
                    <a:pt x="1211" y="439"/>
                  </a:moveTo>
                  <a:lnTo>
                    <a:pt x="1237" y="465"/>
                  </a:lnTo>
                  <a:lnTo>
                    <a:pt x="1237" y="1212"/>
                  </a:lnTo>
                  <a:lnTo>
                    <a:pt x="1211" y="1238"/>
                  </a:lnTo>
                  <a:lnTo>
                    <a:pt x="464" y="1238"/>
                  </a:lnTo>
                  <a:lnTo>
                    <a:pt x="438" y="1212"/>
                  </a:lnTo>
                  <a:lnTo>
                    <a:pt x="438" y="465"/>
                  </a:lnTo>
                  <a:lnTo>
                    <a:pt x="464" y="439"/>
                  </a:lnTo>
                  <a:close/>
                  <a:moveTo>
                    <a:pt x="361" y="1"/>
                  </a:moveTo>
                  <a:lnTo>
                    <a:pt x="283" y="27"/>
                  </a:lnTo>
                  <a:lnTo>
                    <a:pt x="206" y="78"/>
                  </a:lnTo>
                  <a:lnTo>
                    <a:pt x="129" y="130"/>
                  </a:lnTo>
                  <a:lnTo>
                    <a:pt x="77" y="207"/>
                  </a:lnTo>
                  <a:lnTo>
                    <a:pt x="52" y="284"/>
                  </a:lnTo>
                  <a:lnTo>
                    <a:pt x="26" y="362"/>
                  </a:lnTo>
                  <a:lnTo>
                    <a:pt x="0" y="465"/>
                  </a:lnTo>
                  <a:lnTo>
                    <a:pt x="0" y="1212"/>
                  </a:lnTo>
                  <a:lnTo>
                    <a:pt x="26" y="1315"/>
                  </a:lnTo>
                  <a:lnTo>
                    <a:pt x="52" y="1392"/>
                  </a:lnTo>
                  <a:lnTo>
                    <a:pt x="77" y="1470"/>
                  </a:lnTo>
                  <a:lnTo>
                    <a:pt x="129" y="1547"/>
                  </a:lnTo>
                  <a:lnTo>
                    <a:pt x="206" y="1598"/>
                  </a:lnTo>
                  <a:lnTo>
                    <a:pt x="283" y="1650"/>
                  </a:lnTo>
                  <a:lnTo>
                    <a:pt x="361" y="1676"/>
                  </a:lnTo>
                  <a:lnTo>
                    <a:pt x="1314" y="1676"/>
                  </a:lnTo>
                  <a:lnTo>
                    <a:pt x="1391" y="1650"/>
                  </a:lnTo>
                  <a:lnTo>
                    <a:pt x="1469" y="1598"/>
                  </a:lnTo>
                  <a:lnTo>
                    <a:pt x="1546" y="1547"/>
                  </a:lnTo>
                  <a:lnTo>
                    <a:pt x="1597" y="1470"/>
                  </a:lnTo>
                  <a:lnTo>
                    <a:pt x="1649" y="1392"/>
                  </a:lnTo>
                  <a:lnTo>
                    <a:pt x="1675" y="1315"/>
                  </a:lnTo>
                  <a:lnTo>
                    <a:pt x="1675" y="1212"/>
                  </a:lnTo>
                  <a:lnTo>
                    <a:pt x="1675" y="465"/>
                  </a:lnTo>
                  <a:lnTo>
                    <a:pt x="1675" y="362"/>
                  </a:lnTo>
                  <a:lnTo>
                    <a:pt x="1649" y="284"/>
                  </a:lnTo>
                  <a:lnTo>
                    <a:pt x="1597" y="207"/>
                  </a:lnTo>
                  <a:lnTo>
                    <a:pt x="1546" y="130"/>
                  </a:lnTo>
                  <a:lnTo>
                    <a:pt x="1469" y="78"/>
                  </a:lnTo>
                  <a:lnTo>
                    <a:pt x="1391" y="27"/>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37"/>
          <p:cNvGrpSpPr/>
          <p:nvPr/>
        </p:nvGrpSpPr>
        <p:grpSpPr>
          <a:xfrm>
            <a:off x="544500" y="1517500"/>
            <a:ext cx="1780800" cy="3297725"/>
            <a:chOff x="696900" y="1517500"/>
            <a:chExt cx="1780800" cy="3297725"/>
          </a:xfrm>
        </p:grpSpPr>
        <p:sp>
          <p:nvSpPr>
            <p:cNvPr id="1020" name="Google Shape;1020;p37"/>
            <p:cNvSpPr/>
            <p:nvPr/>
          </p:nvSpPr>
          <p:spPr>
            <a:xfrm>
              <a:off x="696900" y="4199925"/>
              <a:ext cx="1780800" cy="615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Data Preparation</a:t>
              </a:r>
              <a:endParaRPr b="1" sz="1800">
                <a:solidFill>
                  <a:schemeClr val="dk1"/>
                </a:solidFill>
                <a:latin typeface="Fira Sans Extra Condensed"/>
                <a:ea typeface="Fira Sans Extra Condensed"/>
                <a:cs typeface="Fira Sans Extra Condensed"/>
                <a:sym typeface="Fira Sans Extra Condensed"/>
              </a:endParaRPr>
            </a:p>
          </p:txBody>
        </p:sp>
        <p:sp>
          <p:nvSpPr>
            <p:cNvPr id="1021" name="Google Shape;1021;p37"/>
            <p:cNvSpPr txBox="1"/>
            <p:nvPr/>
          </p:nvSpPr>
          <p:spPr>
            <a:xfrm>
              <a:off x="696900" y="1517500"/>
              <a:ext cx="1780800" cy="205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Loan_status </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VS merged_data_cleaned</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rgbClr val="FF0000"/>
                  </a:solidFill>
                  <a:latin typeface="Roboto"/>
                  <a:ea typeface="Roboto"/>
                  <a:cs typeface="Roboto"/>
                  <a:sym typeface="Roboto"/>
                </a:rPr>
                <a:t>1. Term</a:t>
              </a:r>
              <a:endParaRPr sz="1200">
                <a:solidFill>
                  <a:srgbClr val="FF0000"/>
                </a:solidFill>
                <a:latin typeface="Roboto"/>
                <a:ea typeface="Roboto"/>
                <a:cs typeface="Roboto"/>
                <a:sym typeface="Roboto"/>
              </a:endParaRPr>
            </a:p>
            <a:p>
              <a:pPr indent="0" lvl="0" marL="0" rtl="0" algn="l">
                <a:spcBef>
                  <a:spcPts val="0"/>
                </a:spcBef>
                <a:spcAft>
                  <a:spcPts val="0"/>
                </a:spcAft>
                <a:buNone/>
              </a:pPr>
              <a:r>
                <a:rPr lang="en" sz="1200">
                  <a:solidFill>
                    <a:srgbClr val="FF0000"/>
                  </a:solidFill>
                  <a:latin typeface="Roboto"/>
                  <a:ea typeface="Roboto"/>
                  <a:cs typeface="Roboto"/>
                  <a:sym typeface="Roboto"/>
                </a:rPr>
                <a:t>2. Grade</a:t>
              </a:r>
              <a:endParaRPr sz="1200">
                <a:solidFill>
                  <a:srgbClr val="FF0000"/>
                </a:solidFill>
                <a:latin typeface="Roboto"/>
                <a:ea typeface="Roboto"/>
                <a:cs typeface="Roboto"/>
                <a:sym typeface="Roboto"/>
              </a:endParaRPr>
            </a:p>
            <a:p>
              <a:pPr indent="0" lvl="0" marL="0" rtl="0" algn="l">
                <a:spcBef>
                  <a:spcPts val="0"/>
                </a:spcBef>
                <a:spcAft>
                  <a:spcPts val="0"/>
                </a:spcAft>
                <a:buNone/>
              </a:pPr>
              <a:r>
                <a:rPr lang="en" sz="1200">
                  <a:solidFill>
                    <a:srgbClr val="FF0000"/>
                  </a:solidFill>
                  <a:latin typeface="Roboto"/>
                  <a:ea typeface="Roboto"/>
                  <a:cs typeface="Roboto"/>
                  <a:sym typeface="Roboto"/>
                </a:rPr>
                <a:t>3. Verification status</a:t>
              </a:r>
              <a:endParaRPr sz="1200">
                <a:solidFill>
                  <a:srgbClr val="FF0000"/>
                </a:solidFill>
                <a:latin typeface="Roboto"/>
                <a:ea typeface="Roboto"/>
                <a:cs typeface="Roboto"/>
                <a:sym typeface="Roboto"/>
              </a:endParaRPr>
            </a:p>
            <a:p>
              <a:pPr indent="0" lvl="0" marL="0" rtl="0" algn="l">
                <a:spcBef>
                  <a:spcPts val="0"/>
                </a:spcBef>
                <a:spcAft>
                  <a:spcPts val="0"/>
                </a:spcAft>
                <a:buNone/>
              </a:pPr>
              <a:r>
                <a:rPr lang="en" sz="1200">
                  <a:solidFill>
                    <a:srgbClr val="0000FF"/>
                  </a:solidFill>
                  <a:latin typeface="Roboto"/>
                  <a:ea typeface="Roboto"/>
                  <a:cs typeface="Roboto"/>
                  <a:sym typeface="Roboto"/>
                </a:rPr>
                <a:t>4. Interest rate</a:t>
              </a:r>
              <a:endParaRPr sz="1200">
                <a:solidFill>
                  <a:srgbClr val="0000FF"/>
                </a:solidFill>
                <a:latin typeface="Roboto"/>
                <a:ea typeface="Roboto"/>
                <a:cs typeface="Roboto"/>
                <a:sym typeface="Roboto"/>
              </a:endParaRPr>
            </a:p>
            <a:p>
              <a:pPr indent="0" lvl="0" marL="0" rtl="0" algn="l">
                <a:spcBef>
                  <a:spcPts val="0"/>
                </a:spcBef>
                <a:spcAft>
                  <a:spcPts val="0"/>
                </a:spcAft>
                <a:buNone/>
              </a:pPr>
              <a:r>
                <a:rPr lang="en" sz="1200">
                  <a:solidFill>
                    <a:srgbClr val="0000FF"/>
                  </a:solidFill>
                  <a:latin typeface="Roboto"/>
                  <a:ea typeface="Roboto"/>
                  <a:cs typeface="Roboto"/>
                  <a:sym typeface="Roboto"/>
                </a:rPr>
                <a:t>5. Loan amount</a:t>
              </a:r>
              <a:endParaRPr sz="1200">
                <a:solidFill>
                  <a:srgbClr val="0000FF"/>
                </a:solidFill>
                <a:latin typeface="Roboto"/>
                <a:ea typeface="Roboto"/>
                <a:cs typeface="Roboto"/>
                <a:sym typeface="Roboto"/>
              </a:endParaRPr>
            </a:p>
            <a:p>
              <a:pPr indent="0" lvl="0" marL="0" rtl="0" algn="l">
                <a:spcBef>
                  <a:spcPts val="0"/>
                </a:spcBef>
                <a:spcAft>
                  <a:spcPts val="0"/>
                </a:spcAft>
                <a:buNone/>
              </a:pPr>
              <a:r>
                <a:rPr lang="en" sz="1200">
                  <a:solidFill>
                    <a:srgbClr val="0000FF"/>
                  </a:solidFill>
                  <a:latin typeface="Roboto"/>
                  <a:ea typeface="Roboto"/>
                  <a:cs typeface="Roboto"/>
                  <a:sym typeface="Roboto"/>
                </a:rPr>
                <a:t>6. Inquiries in the last 6     months</a:t>
              </a:r>
              <a:endParaRPr sz="1200">
                <a:solidFill>
                  <a:srgbClr val="0000FF"/>
                </a:solidFill>
                <a:latin typeface="Roboto"/>
                <a:ea typeface="Roboto"/>
                <a:cs typeface="Roboto"/>
                <a:sym typeface="Roboto"/>
              </a:endParaRPr>
            </a:p>
            <a:p>
              <a:pPr indent="0" lvl="0" marL="0" rtl="0" algn="l">
                <a:spcBef>
                  <a:spcPts val="0"/>
                </a:spcBef>
                <a:spcAft>
                  <a:spcPts val="0"/>
                </a:spcAft>
                <a:buNone/>
              </a:pPr>
              <a:r>
                <a:t/>
              </a:r>
              <a:endParaRPr sz="1200">
                <a:solidFill>
                  <a:srgbClr val="0000FF"/>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Legend:</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rgbClr val="FF0000"/>
                  </a:solidFill>
                  <a:latin typeface="Roboto"/>
                  <a:ea typeface="Roboto"/>
                  <a:cs typeface="Roboto"/>
                  <a:sym typeface="Roboto"/>
                </a:rPr>
                <a:t>Red: </a:t>
              </a:r>
              <a:r>
                <a:rPr lang="en" sz="1200">
                  <a:solidFill>
                    <a:schemeClr val="dk1"/>
                  </a:solidFill>
                  <a:latin typeface="Roboto"/>
                  <a:ea typeface="Roboto"/>
                  <a:cs typeface="Roboto"/>
                  <a:sym typeface="Roboto"/>
                </a:rPr>
                <a:t>Categorical Data</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rgbClr val="0000FF"/>
                  </a:solidFill>
                  <a:latin typeface="Roboto"/>
                  <a:ea typeface="Roboto"/>
                  <a:cs typeface="Roboto"/>
                  <a:sym typeface="Roboto"/>
                </a:rPr>
                <a:t>Blue: </a:t>
              </a:r>
              <a:r>
                <a:rPr lang="en" sz="1200">
                  <a:solidFill>
                    <a:schemeClr val="dk1"/>
                  </a:solidFill>
                  <a:latin typeface="Roboto"/>
                  <a:ea typeface="Roboto"/>
                  <a:cs typeface="Roboto"/>
                  <a:sym typeface="Roboto"/>
                </a:rPr>
                <a:t>Numerical Data</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grpSp>
      <p:grpSp>
        <p:nvGrpSpPr>
          <p:cNvPr id="1022" name="Google Shape;1022;p37"/>
          <p:cNvGrpSpPr/>
          <p:nvPr/>
        </p:nvGrpSpPr>
        <p:grpSpPr>
          <a:xfrm>
            <a:off x="6914100" y="900300"/>
            <a:ext cx="1780800" cy="3914925"/>
            <a:chOff x="7066500" y="900300"/>
            <a:chExt cx="1780800" cy="3914925"/>
          </a:xfrm>
        </p:grpSpPr>
        <p:sp>
          <p:nvSpPr>
            <p:cNvPr id="1023" name="Google Shape;1023;p37"/>
            <p:cNvSpPr/>
            <p:nvPr/>
          </p:nvSpPr>
          <p:spPr>
            <a:xfrm>
              <a:off x="7066500" y="4199925"/>
              <a:ext cx="1780800" cy="6153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Performance Metrics</a:t>
              </a:r>
              <a:endParaRPr b="1" sz="1800">
                <a:solidFill>
                  <a:schemeClr val="dk1"/>
                </a:solidFill>
                <a:latin typeface="Fira Sans Extra Condensed"/>
                <a:ea typeface="Fira Sans Extra Condensed"/>
                <a:cs typeface="Fira Sans Extra Condensed"/>
                <a:sym typeface="Fira Sans Extra Condensed"/>
              </a:endParaRPr>
            </a:p>
          </p:txBody>
        </p:sp>
        <p:sp>
          <p:nvSpPr>
            <p:cNvPr id="1024" name="Google Shape;1024;p37"/>
            <p:cNvSpPr txBox="1"/>
            <p:nvPr/>
          </p:nvSpPr>
          <p:spPr>
            <a:xfrm>
              <a:off x="7066500" y="900300"/>
              <a:ext cx="1780800" cy="19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Classification</a:t>
              </a:r>
              <a:r>
                <a:rPr b="1" lang="en" sz="1200">
                  <a:solidFill>
                    <a:schemeClr val="dk1"/>
                  </a:solidFill>
                  <a:latin typeface="Roboto"/>
                  <a:ea typeface="Roboto"/>
                  <a:cs typeface="Roboto"/>
                  <a:sym typeface="Roboto"/>
                </a:rPr>
                <a:t> Accuracy: </a:t>
              </a:r>
              <a:r>
                <a:rPr lang="en" sz="1200">
                  <a:solidFill>
                    <a:schemeClr val="dk1"/>
                  </a:solidFill>
                  <a:latin typeface="Roboto"/>
                  <a:ea typeface="Roboto"/>
                  <a:cs typeface="Roboto"/>
                  <a:sym typeface="Roboto"/>
                </a:rPr>
                <a:t>accuracy_score</a:t>
              </a:r>
              <a:endParaRPr sz="1200">
                <a:solidFill>
                  <a:schemeClr val="dk1"/>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a:p>
              <a:pPr indent="0" lvl="0" marL="0" rtl="0" algn="ctr">
                <a:spcBef>
                  <a:spcPts val="0"/>
                </a:spcBef>
                <a:spcAft>
                  <a:spcPts val="0"/>
                </a:spcAft>
                <a:buNone/>
              </a:pPr>
              <a:r>
                <a:rPr b="1" lang="en" sz="1200">
                  <a:solidFill>
                    <a:schemeClr val="dk1"/>
                  </a:solidFill>
                  <a:latin typeface="Roboto"/>
                  <a:ea typeface="Roboto"/>
                  <a:cs typeface="Roboto"/>
                  <a:sym typeface="Roboto"/>
                </a:rPr>
                <a:t>Confusion Matrix:</a:t>
              </a:r>
              <a:endParaRPr b="1"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Showing </a:t>
              </a:r>
              <a:r>
                <a:rPr b="1" lang="en" sz="1200">
                  <a:solidFill>
                    <a:schemeClr val="dk1"/>
                  </a:solidFill>
                  <a:latin typeface="Roboto"/>
                  <a:ea typeface="Roboto"/>
                  <a:cs typeface="Roboto"/>
                  <a:sym typeface="Roboto"/>
                </a:rPr>
                <a:t>TPR, FPR, TNR &amp; FNR</a:t>
              </a:r>
              <a:endParaRPr sz="1200">
                <a:solidFill>
                  <a:schemeClr val="dk1"/>
                </a:solidFill>
                <a:latin typeface="Roboto"/>
                <a:ea typeface="Roboto"/>
                <a:cs typeface="Roboto"/>
                <a:sym typeface="Roboto"/>
              </a:endParaRPr>
            </a:p>
          </p:txBody>
        </p:sp>
      </p:grpSp>
      <p:grpSp>
        <p:nvGrpSpPr>
          <p:cNvPr id="1025" name="Google Shape;1025;p37"/>
          <p:cNvGrpSpPr/>
          <p:nvPr/>
        </p:nvGrpSpPr>
        <p:grpSpPr>
          <a:xfrm>
            <a:off x="4790900" y="900300"/>
            <a:ext cx="1780800" cy="3914925"/>
            <a:chOff x="4943300" y="900300"/>
            <a:chExt cx="1780800" cy="3914925"/>
          </a:xfrm>
        </p:grpSpPr>
        <p:sp>
          <p:nvSpPr>
            <p:cNvPr id="1026" name="Google Shape;1026;p37"/>
            <p:cNvSpPr/>
            <p:nvPr/>
          </p:nvSpPr>
          <p:spPr>
            <a:xfrm>
              <a:off x="4943300" y="4199925"/>
              <a:ext cx="1780800" cy="6153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Model Evaluation</a:t>
              </a:r>
              <a:endParaRPr b="1" sz="1800">
                <a:solidFill>
                  <a:schemeClr val="dk1"/>
                </a:solidFill>
                <a:latin typeface="Fira Sans Extra Condensed"/>
                <a:ea typeface="Fira Sans Extra Condensed"/>
                <a:cs typeface="Fira Sans Extra Condensed"/>
                <a:sym typeface="Fira Sans Extra Condensed"/>
              </a:endParaRPr>
            </a:p>
          </p:txBody>
        </p:sp>
        <p:sp>
          <p:nvSpPr>
            <p:cNvPr id="1027" name="Google Shape;1027;p37"/>
            <p:cNvSpPr txBox="1"/>
            <p:nvPr/>
          </p:nvSpPr>
          <p:spPr>
            <a:xfrm>
              <a:off x="4943300" y="900300"/>
              <a:ext cx="1780800" cy="228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Imbalance Dataset:</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Upsampling/</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Downsampling</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Hyperparameter Tuning:</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Randomized Search Cross-Validation </a:t>
              </a:r>
              <a:endParaRPr sz="1200">
                <a:solidFill>
                  <a:schemeClr val="dk1"/>
                </a:solidFill>
                <a:latin typeface="Roboto"/>
                <a:ea typeface="Roboto"/>
                <a:cs typeface="Roboto"/>
                <a:sym typeface="Roboto"/>
              </a:endParaRPr>
            </a:p>
          </p:txBody>
        </p:sp>
      </p:grpSp>
      <p:grpSp>
        <p:nvGrpSpPr>
          <p:cNvPr id="1028" name="Google Shape;1028;p37"/>
          <p:cNvGrpSpPr/>
          <p:nvPr/>
        </p:nvGrpSpPr>
        <p:grpSpPr>
          <a:xfrm>
            <a:off x="2667700" y="1703525"/>
            <a:ext cx="1780800" cy="3111700"/>
            <a:chOff x="2820100" y="1703525"/>
            <a:chExt cx="1780800" cy="3111700"/>
          </a:xfrm>
        </p:grpSpPr>
        <p:sp>
          <p:nvSpPr>
            <p:cNvPr id="1029" name="Google Shape;1029;p37"/>
            <p:cNvSpPr/>
            <p:nvPr/>
          </p:nvSpPr>
          <p:spPr>
            <a:xfrm>
              <a:off x="2820100" y="4199925"/>
              <a:ext cx="1780800" cy="6153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Model Training</a:t>
              </a:r>
              <a:endParaRPr b="1" sz="1800">
                <a:solidFill>
                  <a:schemeClr val="dk1"/>
                </a:solidFill>
                <a:latin typeface="Fira Sans Extra Condensed"/>
                <a:ea typeface="Fira Sans Extra Condensed"/>
                <a:cs typeface="Fira Sans Extra Condensed"/>
                <a:sym typeface="Fira Sans Extra Condensed"/>
              </a:endParaRPr>
            </a:p>
          </p:txBody>
        </p:sp>
        <p:sp>
          <p:nvSpPr>
            <p:cNvPr id="1030" name="Google Shape;1030;p37"/>
            <p:cNvSpPr txBox="1"/>
            <p:nvPr/>
          </p:nvSpPr>
          <p:spPr>
            <a:xfrm>
              <a:off x="2820100" y="1703525"/>
              <a:ext cx="1780800" cy="148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Training: 70% </a:t>
              </a:r>
              <a:r>
                <a:rPr b="1" lang="en" sz="1200">
                  <a:solidFill>
                    <a:schemeClr val="dk1"/>
                  </a:solidFill>
                  <a:latin typeface="Roboto"/>
                  <a:ea typeface="Roboto"/>
                  <a:cs typeface="Roboto"/>
                  <a:sym typeface="Roboto"/>
                </a:rPr>
                <a:t>of data</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Testing: 30% of data</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Categorical </a:t>
              </a:r>
              <a:r>
                <a:rPr b="1" lang="en" sz="1200">
                  <a:solidFill>
                    <a:schemeClr val="dk1"/>
                  </a:solidFill>
                  <a:latin typeface="Roboto"/>
                  <a:ea typeface="Roboto"/>
                  <a:cs typeface="Roboto"/>
                  <a:sym typeface="Roboto"/>
                </a:rPr>
                <a:t>Variables</a:t>
              </a:r>
              <a:r>
                <a:rPr b="1" lang="en" sz="1200">
                  <a:solidFill>
                    <a:schemeClr val="dk1"/>
                  </a:solidFill>
                  <a:latin typeface="Roboto"/>
                  <a:ea typeface="Roboto"/>
                  <a:cs typeface="Roboto"/>
                  <a:sym typeface="Roboto"/>
                </a:rPr>
                <a:t>:</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Uses LabelEncoder</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Numerical Variables:</a:t>
              </a:r>
              <a:endParaRPr b="1"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Uses StandardScaler</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Models:</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1. Decision Tree Classifier</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2. Logistic Regression</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3. Random Forest Classifier</a:t>
              </a:r>
              <a:endParaRPr sz="1200">
                <a:solidFill>
                  <a:schemeClr val="dk1"/>
                </a:solidFill>
                <a:latin typeface="Roboto"/>
                <a:ea typeface="Roboto"/>
                <a:cs typeface="Roboto"/>
                <a:sym typeface="Roboto"/>
              </a:endParaRPr>
            </a:p>
          </p:txBody>
        </p:sp>
      </p:grpSp>
      <p:cxnSp>
        <p:nvCxnSpPr>
          <p:cNvPr id="1031" name="Google Shape;1031;p37"/>
          <p:cNvCxnSpPr>
            <a:stCxn id="1000" idx="2"/>
            <a:endCxn id="1020" idx="0"/>
          </p:cNvCxnSpPr>
          <p:nvPr/>
        </p:nvCxnSpPr>
        <p:spPr>
          <a:xfrm flipH="1" rot="-5400000">
            <a:off x="1283100" y="4047525"/>
            <a:ext cx="304200" cy="6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1032" name="Google Shape;1032;p37"/>
          <p:cNvCxnSpPr>
            <a:stCxn id="1004" idx="2"/>
            <a:endCxn id="1029" idx="0"/>
          </p:cNvCxnSpPr>
          <p:nvPr/>
        </p:nvCxnSpPr>
        <p:spPr>
          <a:xfrm flipH="1" rot="-5400000">
            <a:off x="3406300" y="4047500"/>
            <a:ext cx="304200" cy="600"/>
          </a:xfrm>
          <a:prstGeom prst="bentConnector3">
            <a:avLst>
              <a:gd fmla="val 50004" name="adj1"/>
            </a:avLst>
          </a:prstGeom>
          <a:noFill/>
          <a:ln cap="flat" cmpd="sng" w="19050">
            <a:solidFill>
              <a:schemeClr val="accent6"/>
            </a:solidFill>
            <a:prstDash val="solid"/>
            <a:round/>
            <a:headEnd len="med" w="med" type="none"/>
            <a:tailEnd len="med" w="med" type="none"/>
          </a:ln>
        </p:spPr>
      </p:cxnSp>
      <p:cxnSp>
        <p:nvCxnSpPr>
          <p:cNvPr id="1033" name="Google Shape;1033;p37"/>
          <p:cNvCxnSpPr>
            <a:stCxn id="1002" idx="2"/>
            <a:endCxn id="1026" idx="0"/>
          </p:cNvCxnSpPr>
          <p:nvPr/>
        </p:nvCxnSpPr>
        <p:spPr>
          <a:xfrm flipH="1" rot="-5400000">
            <a:off x="5529500" y="4047525"/>
            <a:ext cx="304200" cy="600"/>
          </a:xfrm>
          <a:prstGeom prst="bentConnector3">
            <a:avLst>
              <a:gd fmla="val 50000" name="adj1"/>
            </a:avLst>
          </a:prstGeom>
          <a:noFill/>
          <a:ln cap="flat" cmpd="sng" w="19050">
            <a:solidFill>
              <a:schemeClr val="accent4"/>
            </a:solidFill>
            <a:prstDash val="solid"/>
            <a:round/>
            <a:headEnd len="med" w="med" type="none"/>
            <a:tailEnd len="med" w="med" type="none"/>
          </a:ln>
        </p:spPr>
      </p:cxnSp>
      <p:cxnSp>
        <p:nvCxnSpPr>
          <p:cNvPr id="1034" name="Google Shape;1034;p37"/>
          <p:cNvCxnSpPr>
            <a:stCxn id="1005" idx="2"/>
            <a:endCxn id="1023" idx="0"/>
          </p:cNvCxnSpPr>
          <p:nvPr/>
        </p:nvCxnSpPr>
        <p:spPr>
          <a:xfrm flipH="1" rot="-5400000">
            <a:off x="7652700" y="4047500"/>
            <a:ext cx="304200" cy="600"/>
          </a:xfrm>
          <a:prstGeom prst="bentConnector3">
            <a:avLst>
              <a:gd fmla="val 50004" name="adj1"/>
            </a:avLst>
          </a:prstGeom>
          <a:noFill/>
          <a:ln cap="flat" cmpd="sng" w="19050">
            <a:solidFill>
              <a:schemeClr val="accent3"/>
            </a:solidFill>
            <a:prstDash val="solid"/>
            <a:round/>
            <a:headEnd len="med" w="med" type="none"/>
            <a:tailEnd len="med" w="med" type="none"/>
          </a:ln>
        </p:spPr>
      </p:cxnSp>
      <p:grpSp>
        <p:nvGrpSpPr>
          <p:cNvPr id="1035" name="Google Shape;1035;p37"/>
          <p:cNvGrpSpPr/>
          <p:nvPr/>
        </p:nvGrpSpPr>
        <p:grpSpPr>
          <a:xfrm>
            <a:off x="5351870" y="2996521"/>
            <a:ext cx="658862" cy="782183"/>
            <a:chOff x="2301625" y="4267775"/>
            <a:chExt cx="233275" cy="295275"/>
          </a:xfrm>
        </p:grpSpPr>
        <p:sp>
          <p:nvSpPr>
            <p:cNvPr id="1036" name="Google Shape;1036;p37"/>
            <p:cNvSpPr/>
            <p:nvPr/>
          </p:nvSpPr>
          <p:spPr>
            <a:xfrm>
              <a:off x="2329250" y="4398550"/>
              <a:ext cx="37125" cy="36425"/>
            </a:xfrm>
            <a:custGeom>
              <a:rect b="b" l="l" r="r" t="t"/>
              <a:pathLst>
                <a:path extrusionOk="0" h="1457" w="1485">
                  <a:moveTo>
                    <a:pt x="1026" y="459"/>
                  </a:moveTo>
                  <a:lnTo>
                    <a:pt x="1026" y="998"/>
                  </a:lnTo>
                  <a:lnTo>
                    <a:pt x="459" y="998"/>
                  </a:lnTo>
                  <a:lnTo>
                    <a:pt x="459" y="459"/>
                  </a:lnTo>
                  <a:close/>
                  <a:moveTo>
                    <a:pt x="136" y="0"/>
                  </a:moveTo>
                  <a:lnTo>
                    <a:pt x="55" y="54"/>
                  </a:lnTo>
                  <a:lnTo>
                    <a:pt x="28" y="135"/>
                  </a:lnTo>
                  <a:lnTo>
                    <a:pt x="1" y="216"/>
                  </a:lnTo>
                  <a:lnTo>
                    <a:pt x="1" y="1241"/>
                  </a:lnTo>
                  <a:lnTo>
                    <a:pt x="28" y="1322"/>
                  </a:lnTo>
                  <a:lnTo>
                    <a:pt x="55" y="1403"/>
                  </a:lnTo>
                  <a:lnTo>
                    <a:pt x="136" y="1456"/>
                  </a:lnTo>
                  <a:lnTo>
                    <a:pt x="1349" y="1456"/>
                  </a:lnTo>
                  <a:lnTo>
                    <a:pt x="1403" y="1403"/>
                  </a:lnTo>
                  <a:lnTo>
                    <a:pt x="1457" y="1322"/>
                  </a:lnTo>
                  <a:lnTo>
                    <a:pt x="1484" y="1241"/>
                  </a:lnTo>
                  <a:lnTo>
                    <a:pt x="1484" y="216"/>
                  </a:lnTo>
                  <a:lnTo>
                    <a:pt x="1457" y="135"/>
                  </a:lnTo>
                  <a:lnTo>
                    <a:pt x="1403" y="54"/>
                  </a:lnTo>
                  <a:lnTo>
                    <a:pt x="13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2376450" y="4398550"/>
              <a:ext cx="37100" cy="36425"/>
            </a:xfrm>
            <a:custGeom>
              <a:rect b="b" l="l" r="r" t="t"/>
              <a:pathLst>
                <a:path extrusionOk="0" h="1457" w="1484">
                  <a:moveTo>
                    <a:pt x="1025" y="459"/>
                  </a:moveTo>
                  <a:lnTo>
                    <a:pt x="1025" y="998"/>
                  </a:lnTo>
                  <a:lnTo>
                    <a:pt x="459" y="998"/>
                  </a:lnTo>
                  <a:lnTo>
                    <a:pt x="459" y="459"/>
                  </a:lnTo>
                  <a:close/>
                  <a:moveTo>
                    <a:pt x="135" y="0"/>
                  </a:moveTo>
                  <a:lnTo>
                    <a:pt x="81" y="54"/>
                  </a:lnTo>
                  <a:lnTo>
                    <a:pt x="28" y="135"/>
                  </a:lnTo>
                  <a:lnTo>
                    <a:pt x="1" y="216"/>
                  </a:lnTo>
                  <a:lnTo>
                    <a:pt x="1" y="1241"/>
                  </a:lnTo>
                  <a:lnTo>
                    <a:pt x="28" y="1322"/>
                  </a:lnTo>
                  <a:lnTo>
                    <a:pt x="81" y="1403"/>
                  </a:lnTo>
                  <a:lnTo>
                    <a:pt x="135" y="1456"/>
                  </a:lnTo>
                  <a:lnTo>
                    <a:pt x="1349" y="1456"/>
                  </a:lnTo>
                  <a:lnTo>
                    <a:pt x="1403" y="1403"/>
                  </a:lnTo>
                  <a:lnTo>
                    <a:pt x="1457" y="1322"/>
                  </a:lnTo>
                  <a:lnTo>
                    <a:pt x="1484" y="1241"/>
                  </a:lnTo>
                  <a:lnTo>
                    <a:pt x="1484" y="216"/>
                  </a:lnTo>
                  <a:lnTo>
                    <a:pt x="1457" y="135"/>
                  </a:lnTo>
                  <a:lnTo>
                    <a:pt x="1403" y="54"/>
                  </a:lnTo>
                  <a:lnTo>
                    <a:pt x="13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2423650" y="4398550"/>
              <a:ext cx="37100" cy="36425"/>
            </a:xfrm>
            <a:custGeom>
              <a:rect b="b" l="l" r="r" t="t"/>
              <a:pathLst>
                <a:path extrusionOk="0" h="1457" w="1484">
                  <a:moveTo>
                    <a:pt x="1025" y="459"/>
                  </a:moveTo>
                  <a:lnTo>
                    <a:pt x="1025" y="998"/>
                  </a:lnTo>
                  <a:lnTo>
                    <a:pt x="459" y="998"/>
                  </a:lnTo>
                  <a:lnTo>
                    <a:pt x="459" y="459"/>
                  </a:lnTo>
                  <a:close/>
                  <a:moveTo>
                    <a:pt x="162" y="0"/>
                  </a:moveTo>
                  <a:lnTo>
                    <a:pt x="81" y="54"/>
                  </a:lnTo>
                  <a:lnTo>
                    <a:pt x="27" y="135"/>
                  </a:lnTo>
                  <a:lnTo>
                    <a:pt x="0" y="216"/>
                  </a:lnTo>
                  <a:lnTo>
                    <a:pt x="0" y="1241"/>
                  </a:lnTo>
                  <a:lnTo>
                    <a:pt x="27" y="1322"/>
                  </a:lnTo>
                  <a:lnTo>
                    <a:pt x="81" y="1403"/>
                  </a:lnTo>
                  <a:lnTo>
                    <a:pt x="162" y="1456"/>
                  </a:lnTo>
                  <a:lnTo>
                    <a:pt x="1348" y="1456"/>
                  </a:lnTo>
                  <a:lnTo>
                    <a:pt x="1429" y="1403"/>
                  </a:lnTo>
                  <a:lnTo>
                    <a:pt x="1456" y="1322"/>
                  </a:lnTo>
                  <a:lnTo>
                    <a:pt x="1483" y="1241"/>
                  </a:lnTo>
                  <a:lnTo>
                    <a:pt x="1483" y="216"/>
                  </a:lnTo>
                  <a:lnTo>
                    <a:pt x="1456" y="135"/>
                  </a:lnTo>
                  <a:lnTo>
                    <a:pt x="1429" y="54"/>
                  </a:lnTo>
                  <a:lnTo>
                    <a:pt x="134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2329250" y="4449100"/>
              <a:ext cx="37125" cy="37100"/>
            </a:xfrm>
            <a:custGeom>
              <a:rect b="b" l="l" r="r" t="t"/>
              <a:pathLst>
                <a:path extrusionOk="0" h="1484" w="1485">
                  <a:moveTo>
                    <a:pt x="1026" y="459"/>
                  </a:moveTo>
                  <a:lnTo>
                    <a:pt x="1026" y="1025"/>
                  </a:lnTo>
                  <a:lnTo>
                    <a:pt x="459" y="1025"/>
                  </a:lnTo>
                  <a:lnTo>
                    <a:pt x="459" y="459"/>
                  </a:lnTo>
                  <a:close/>
                  <a:moveTo>
                    <a:pt x="244" y="1"/>
                  </a:moveTo>
                  <a:lnTo>
                    <a:pt x="136" y="28"/>
                  </a:lnTo>
                  <a:lnTo>
                    <a:pt x="55" y="55"/>
                  </a:lnTo>
                  <a:lnTo>
                    <a:pt x="28" y="136"/>
                  </a:lnTo>
                  <a:lnTo>
                    <a:pt x="1" y="243"/>
                  </a:lnTo>
                  <a:lnTo>
                    <a:pt x="1" y="1241"/>
                  </a:lnTo>
                  <a:lnTo>
                    <a:pt x="28" y="1349"/>
                  </a:lnTo>
                  <a:lnTo>
                    <a:pt x="55" y="1403"/>
                  </a:lnTo>
                  <a:lnTo>
                    <a:pt x="136" y="1457"/>
                  </a:lnTo>
                  <a:lnTo>
                    <a:pt x="244" y="1484"/>
                  </a:lnTo>
                  <a:lnTo>
                    <a:pt x="1241" y="1484"/>
                  </a:lnTo>
                  <a:lnTo>
                    <a:pt x="1349" y="1457"/>
                  </a:lnTo>
                  <a:lnTo>
                    <a:pt x="1403" y="1403"/>
                  </a:lnTo>
                  <a:lnTo>
                    <a:pt x="1457" y="1349"/>
                  </a:lnTo>
                  <a:lnTo>
                    <a:pt x="1484" y="1241"/>
                  </a:lnTo>
                  <a:lnTo>
                    <a:pt x="1484" y="243"/>
                  </a:lnTo>
                  <a:lnTo>
                    <a:pt x="1457" y="136"/>
                  </a:lnTo>
                  <a:lnTo>
                    <a:pt x="1403" y="55"/>
                  </a:lnTo>
                  <a:lnTo>
                    <a:pt x="1349" y="28"/>
                  </a:lnTo>
                  <a:lnTo>
                    <a:pt x="124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2376450" y="4449100"/>
              <a:ext cx="37100" cy="37100"/>
            </a:xfrm>
            <a:custGeom>
              <a:rect b="b" l="l" r="r" t="t"/>
              <a:pathLst>
                <a:path extrusionOk="0" h="1484" w="1484">
                  <a:moveTo>
                    <a:pt x="1025" y="459"/>
                  </a:moveTo>
                  <a:lnTo>
                    <a:pt x="1025" y="1025"/>
                  </a:lnTo>
                  <a:lnTo>
                    <a:pt x="459" y="1025"/>
                  </a:lnTo>
                  <a:lnTo>
                    <a:pt x="459" y="459"/>
                  </a:lnTo>
                  <a:close/>
                  <a:moveTo>
                    <a:pt x="243" y="1"/>
                  </a:moveTo>
                  <a:lnTo>
                    <a:pt x="135" y="28"/>
                  </a:lnTo>
                  <a:lnTo>
                    <a:pt x="81" y="55"/>
                  </a:lnTo>
                  <a:lnTo>
                    <a:pt x="28" y="136"/>
                  </a:lnTo>
                  <a:lnTo>
                    <a:pt x="1" y="243"/>
                  </a:lnTo>
                  <a:lnTo>
                    <a:pt x="1" y="1241"/>
                  </a:lnTo>
                  <a:lnTo>
                    <a:pt x="28" y="1349"/>
                  </a:lnTo>
                  <a:lnTo>
                    <a:pt x="81" y="1403"/>
                  </a:lnTo>
                  <a:lnTo>
                    <a:pt x="135" y="1457"/>
                  </a:lnTo>
                  <a:lnTo>
                    <a:pt x="243" y="1484"/>
                  </a:lnTo>
                  <a:lnTo>
                    <a:pt x="1241" y="1484"/>
                  </a:lnTo>
                  <a:lnTo>
                    <a:pt x="1349" y="1457"/>
                  </a:lnTo>
                  <a:lnTo>
                    <a:pt x="1403" y="1403"/>
                  </a:lnTo>
                  <a:lnTo>
                    <a:pt x="1457" y="1349"/>
                  </a:lnTo>
                  <a:lnTo>
                    <a:pt x="1484" y="1241"/>
                  </a:lnTo>
                  <a:lnTo>
                    <a:pt x="1484" y="243"/>
                  </a:lnTo>
                  <a:lnTo>
                    <a:pt x="1457" y="136"/>
                  </a:lnTo>
                  <a:lnTo>
                    <a:pt x="1403" y="55"/>
                  </a:lnTo>
                  <a:lnTo>
                    <a:pt x="1349" y="28"/>
                  </a:lnTo>
                  <a:lnTo>
                    <a:pt x="124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2423650" y="4449100"/>
              <a:ext cx="37100" cy="37100"/>
            </a:xfrm>
            <a:custGeom>
              <a:rect b="b" l="l" r="r" t="t"/>
              <a:pathLst>
                <a:path extrusionOk="0" h="1484" w="1484">
                  <a:moveTo>
                    <a:pt x="1025" y="459"/>
                  </a:moveTo>
                  <a:lnTo>
                    <a:pt x="1025" y="1025"/>
                  </a:lnTo>
                  <a:lnTo>
                    <a:pt x="459" y="1025"/>
                  </a:lnTo>
                  <a:lnTo>
                    <a:pt x="459" y="459"/>
                  </a:lnTo>
                  <a:close/>
                  <a:moveTo>
                    <a:pt x="243" y="1"/>
                  </a:moveTo>
                  <a:lnTo>
                    <a:pt x="162" y="28"/>
                  </a:lnTo>
                  <a:lnTo>
                    <a:pt x="81" y="55"/>
                  </a:lnTo>
                  <a:lnTo>
                    <a:pt x="27" y="136"/>
                  </a:lnTo>
                  <a:lnTo>
                    <a:pt x="0" y="243"/>
                  </a:lnTo>
                  <a:lnTo>
                    <a:pt x="0" y="1241"/>
                  </a:lnTo>
                  <a:lnTo>
                    <a:pt x="27" y="1349"/>
                  </a:lnTo>
                  <a:lnTo>
                    <a:pt x="81" y="1403"/>
                  </a:lnTo>
                  <a:lnTo>
                    <a:pt x="162" y="1457"/>
                  </a:lnTo>
                  <a:lnTo>
                    <a:pt x="243" y="1484"/>
                  </a:lnTo>
                  <a:lnTo>
                    <a:pt x="1267" y="1484"/>
                  </a:lnTo>
                  <a:lnTo>
                    <a:pt x="1348" y="1457"/>
                  </a:lnTo>
                  <a:lnTo>
                    <a:pt x="1429" y="1403"/>
                  </a:lnTo>
                  <a:lnTo>
                    <a:pt x="1456" y="1349"/>
                  </a:lnTo>
                  <a:lnTo>
                    <a:pt x="1483" y="1241"/>
                  </a:lnTo>
                  <a:lnTo>
                    <a:pt x="1483" y="243"/>
                  </a:lnTo>
                  <a:lnTo>
                    <a:pt x="1456" y="136"/>
                  </a:lnTo>
                  <a:lnTo>
                    <a:pt x="1429" y="55"/>
                  </a:lnTo>
                  <a:lnTo>
                    <a:pt x="1348" y="28"/>
                  </a:lnTo>
                  <a:lnTo>
                    <a:pt x="1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2329250" y="4499675"/>
              <a:ext cx="37125" cy="37100"/>
            </a:xfrm>
            <a:custGeom>
              <a:rect b="b" l="l" r="r" t="t"/>
              <a:pathLst>
                <a:path extrusionOk="0" h="1484" w="1485">
                  <a:moveTo>
                    <a:pt x="1026" y="459"/>
                  </a:moveTo>
                  <a:lnTo>
                    <a:pt x="1026" y="1025"/>
                  </a:lnTo>
                  <a:lnTo>
                    <a:pt x="459" y="1025"/>
                  </a:lnTo>
                  <a:lnTo>
                    <a:pt x="459" y="459"/>
                  </a:lnTo>
                  <a:close/>
                  <a:moveTo>
                    <a:pt x="244" y="0"/>
                  </a:moveTo>
                  <a:lnTo>
                    <a:pt x="136" y="27"/>
                  </a:lnTo>
                  <a:lnTo>
                    <a:pt x="55" y="81"/>
                  </a:lnTo>
                  <a:lnTo>
                    <a:pt x="28" y="162"/>
                  </a:lnTo>
                  <a:lnTo>
                    <a:pt x="1" y="243"/>
                  </a:lnTo>
                  <a:lnTo>
                    <a:pt x="1" y="1267"/>
                  </a:lnTo>
                  <a:lnTo>
                    <a:pt x="28" y="1348"/>
                  </a:lnTo>
                  <a:lnTo>
                    <a:pt x="55" y="1429"/>
                  </a:lnTo>
                  <a:lnTo>
                    <a:pt x="136" y="1456"/>
                  </a:lnTo>
                  <a:lnTo>
                    <a:pt x="244" y="1483"/>
                  </a:lnTo>
                  <a:lnTo>
                    <a:pt x="1241" y="1483"/>
                  </a:lnTo>
                  <a:lnTo>
                    <a:pt x="1349" y="1456"/>
                  </a:lnTo>
                  <a:lnTo>
                    <a:pt x="1403" y="1429"/>
                  </a:lnTo>
                  <a:lnTo>
                    <a:pt x="1457" y="1348"/>
                  </a:lnTo>
                  <a:lnTo>
                    <a:pt x="1484" y="1267"/>
                  </a:lnTo>
                  <a:lnTo>
                    <a:pt x="1484" y="243"/>
                  </a:lnTo>
                  <a:lnTo>
                    <a:pt x="1457" y="162"/>
                  </a:lnTo>
                  <a:lnTo>
                    <a:pt x="1403" y="81"/>
                  </a:lnTo>
                  <a:lnTo>
                    <a:pt x="1349" y="27"/>
                  </a:lnTo>
                  <a:lnTo>
                    <a:pt x="12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2376450" y="4499675"/>
              <a:ext cx="37100" cy="37100"/>
            </a:xfrm>
            <a:custGeom>
              <a:rect b="b" l="l" r="r" t="t"/>
              <a:pathLst>
                <a:path extrusionOk="0" h="1484" w="1484">
                  <a:moveTo>
                    <a:pt x="1025" y="459"/>
                  </a:moveTo>
                  <a:lnTo>
                    <a:pt x="1025" y="1025"/>
                  </a:lnTo>
                  <a:lnTo>
                    <a:pt x="459" y="1025"/>
                  </a:lnTo>
                  <a:lnTo>
                    <a:pt x="459" y="459"/>
                  </a:lnTo>
                  <a:close/>
                  <a:moveTo>
                    <a:pt x="243" y="0"/>
                  </a:moveTo>
                  <a:lnTo>
                    <a:pt x="135" y="27"/>
                  </a:lnTo>
                  <a:lnTo>
                    <a:pt x="81" y="81"/>
                  </a:lnTo>
                  <a:lnTo>
                    <a:pt x="28" y="162"/>
                  </a:lnTo>
                  <a:lnTo>
                    <a:pt x="1" y="243"/>
                  </a:lnTo>
                  <a:lnTo>
                    <a:pt x="1" y="1267"/>
                  </a:lnTo>
                  <a:lnTo>
                    <a:pt x="28" y="1348"/>
                  </a:lnTo>
                  <a:lnTo>
                    <a:pt x="81" y="1429"/>
                  </a:lnTo>
                  <a:lnTo>
                    <a:pt x="135" y="1456"/>
                  </a:lnTo>
                  <a:lnTo>
                    <a:pt x="243" y="1483"/>
                  </a:lnTo>
                  <a:lnTo>
                    <a:pt x="1241" y="1483"/>
                  </a:lnTo>
                  <a:lnTo>
                    <a:pt x="1349" y="1456"/>
                  </a:lnTo>
                  <a:lnTo>
                    <a:pt x="1403" y="1429"/>
                  </a:lnTo>
                  <a:lnTo>
                    <a:pt x="1457" y="1348"/>
                  </a:lnTo>
                  <a:lnTo>
                    <a:pt x="1484" y="1267"/>
                  </a:lnTo>
                  <a:lnTo>
                    <a:pt x="1484" y="243"/>
                  </a:lnTo>
                  <a:lnTo>
                    <a:pt x="1457" y="162"/>
                  </a:lnTo>
                  <a:lnTo>
                    <a:pt x="1403" y="81"/>
                  </a:lnTo>
                  <a:lnTo>
                    <a:pt x="1349" y="27"/>
                  </a:lnTo>
                  <a:lnTo>
                    <a:pt x="12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2423650" y="4499675"/>
              <a:ext cx="37100" cy="37100"/>
            </a:xfrm>
            <a:custGeom>
              <a:rect b="b" l="l" r="r" t="t"/>
              <a:pathLst>
                <a:path extrusionOk="0" h="1484" w="1484">
                  <a:moveTo>
                    <a:pt x="1025" y="459"/>
                  </a:moveTo>
                  <a:lnTo>
                    <a:pt x="1025" y="1025"/>
                  </a:lnTo>
                  <a:lnTo>
                    <a:pt x="459" y="1025"/>
                  </a:lnTo>
                  <a:lnTo>
                    <a:pt x="459" y="459"/>
                  </a:lnTo>
                  <a:close/>
                  <a:moveTo>
                    <a:pt x="243" y="0"/>
                  </a:moveTo>
                  <a:lnTo>
                    <a:pt x="162" y="27"/>
                  </a:lnTo>
                  <a:lnTo>
                    <a:pt x="81" y="81"/>
                  </a:lnTo>
                  <a:lnTo>
                    <a:pt x="27" y="162"/>
                  </a:lnTo>
                  <a:lnTo>
                    <a:pt x="0" y="243"/>
                  </a:lnTo>
                  <a:lnTo>
                    <a:pt x="0" y="1267"/>
                  </a:lnTo>
                  <a:lnTo>
                    <a:pt x="27" y="1348"/>
                  </a:lnTo>
                  <a:lnTo>
                    <a:pt x="81" y="1429"/>
                  </a:lnTo>
                  <a:lnTo>
                    <a:pt x="162" y="1456"/>
                  </a:lnTo>
                  <a:lnTo>
                    <a:pt x="243" y="1483"/>
                  </a:lnTo>
                  <a:lnTo>
                    <a:pt x="1267" y="1483"/>
                  </a:lnTo>
                  <a:lnTo>
                    <a:pt x="1348" y="1456"/>
                  </a:lnTo>
                  <a:lnTo>
                    <a:pt x="1429" y="1429"/>
                  </a:lnTo>
                  <a:lnTo>
                    <a:pt x="1456" y="1348"/>
                  </a:lnTo>
                  <a:lnTo>
                    <a:pt x="1483" y="1267"/>
                  </a:lnTo>
                  <a:lnTo>
                    <a:pt x="1483" y="243"/>
                  </a:lnTo>
                  <a:lnTo>
                    <a:pt x="1456" y="162"/>
                  </a:lnTo>
                  <a:lnTo>
                    <a:pt x="1429" y="81"/>
                  </a:lnTo>
                  <a:lnTo>
                    <a:pt x="1348" y="27"/>
                  </a:lnTo>
                  <a:lnTo>
                    <a:pt x="1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2301625" y="4267775"/>
              <a:ext cx="233275" cy="295275"/>
            </a:xfrm>
            <a:custGeom>
              <a:rect b="b" l="l" r="r" t="t"/>
              <a:pathLst>
                <a:path extrusionOk="0" h="11811" w="9331">
                  <a:moveTo>
                    <a:pt x="7928" y="1699"/>
                  </a:moveTo>
                  <a:lnTo>
                    <a:pt x="7928" y="4881"/>
                  </a:lnTo>
                  <a:lnTo>
                    <a:pt x="7955" y="4962"/>
                  </a:lnTo>
                  <a:lnTo>
                    <a:pt x="8009" y="5043"/>
                  </a:lnTo>
                  <a:lnTo>
                    <a:pt x="8090" y="5097"/>
                  </a:lnTo>
                  <a:lnTo>
                    <a:pt x="8252" y="5097"/>
                  </a:lnTo>
                  <a:lnTo>
                    <a:pt x="8333" y="5043"/>
                  </a:lnTo>
                  <a:lnTo>
                    <a:pt x="8387" y="4962"/>
                  </a:lnTo>
                  <a:lnTo>
                    <a:pt x="8414" y="4881"/>
                  </a:lnTo>
                  <a:lnTo>
                    <a:pt x="8414" y="1753"/>
                  </a:lnTo>
                  <a:lnTo>
                    <a:pt x="8494" y="1807"/>
                  </a:lnTo>
                  <a:lnTo>
                    <a:pt x="8575" y="1861"/>
                  </a:lnTo>
                  <a:lnTo>
                    <a:pt x="8737" y="1996"/>
                  </a:lnTo>
                  <a:lnTo>
                    <a:pt x="8791" y="2103"/>
                  </a:lnTo>
                  <a:lnTo>
                    <a:pt x="8818" y="2184"/>
                  </a:lnTo>
                  <a:lnTo>
                    <a:pt x="8845" y="2292"/>
                  </a:lnTo>
                  <a:lnTo>
                    <a:pt x="8872" y="2400"/>
                  </a:lnTo>
                  <a:lnTo>
                    <a:pt x="8872" y="9411"/>
                  </a:lnTo>
                  <a:lnTo>
                    <a:pt x="8845" y="9546"/>
                  </a:lnTo>
                  <a:lnTo>
                    <a:pt x="8818" y="9627"/>
                  </a:lnTo>
                  <a:lnTo>
                    <a:pt x="8791" y="9735"/>
                  </a:lnTo>
                  <a:lnTo>
                    <a:pt x="8737" y="9815"/>
                  </a:lnTo>
                  <a:lnTo>
                    <a:pt x="8575" y="9977"/>
                  </a:lnTo>
                  <a:lnTo>
                    <a:pt x="8494" y="10031"/>
                  </a:lnTo>
                  <a:lnTo>
                    <a:pt x="8414" y="10085"/>
                  </a:lnTo>
                  <a:lnTo>
                    <a:pt x="8414" y="6957"/>
                  </a:lnTo>
                  <a:lnTo>
                    <a:pt x="8387" y="6849"/>
                  </a:lnTo>
                  <a:lnTo>
                    <a:pt x="8333" y="6795"/>
                  </a:lnTo>
                  <a:lnTo>
                    <a:pt x="8252" y="6741"/>
                  </a:lnTo>
                  <a:lnTo>
                    <a:pt x="8171" y="6714"/>
                  </a:lnTo>
                  <a:lnTo>
                    <a:pt x="8090" y="6741"/>
                  </a:lnTo>
                  <a:lnTo>
                    <a:pt x="8009" y="6795"/>
                  </a:lnTo>
                  <a:lnTo>
                    <a:pt x="7955" y="6849"/>
                  </a:lnTo>
                  <a:lnTo>
                    <a:pt x="7928" y="6957"/>
                  </a:lnTo>
                  <a:lnTo>
                    <a:pt x="7928" y="10112"/>
                  </a:lnTo>
                  <a:lnTo>
                    <a:pt x="7470" y="10112"/>
                  </a:lnTo>
                  <a:lnTo>
                    <a:pt x="7470" y="1699"/>
                  </a:lnTo>
                  <a:close/>
                  <a:moveTo>
                    <a:pt x="6310" y="459"/>
                  </a:moveTo>
                  <a:lnTo>
                    <a:pt x="6472" y="485"/>
                  </a:lnTo>
                  <a:lnTo>
                    <a:pt x="6580" y="512"/>
                  </a:lnTo>
                  <a:lnTo>
                    <a:pt x="6715" y="593"/>
                  </a:lnTo>
                  <a:lnTo>
                    <a:pt x="6823" y="674"/>
                  </a:lnTo>
                  <a:lnTo>
                    <a:pt x="6904" y="782"/>
                  </a:lnTo>
                  <a:lnTo>
                    <a:pt x="6957" y="890"/>
                  </a:lnTo>
                  <a:lnTo>
                    <a:pt x="7011" y="1025"/>
                  </a:lnTo>
                  <a:lnTo>
                    <a:pt x="7011" y="1160"/>
                  </a:lnTo>
                  <a:lnTo>
                    <a:pt x="7011" y="10678"/>
                  </a:lnTo>
                  <a:lnTo>
                    <a:pt x="7011" y="10813"/>
                  </a:lnTo>
                  <a:lnTo>
                    <a:pt x="6957" y="10948"/>
                  </a:lnTo>
                  <a:lnTo>
                    <a:pt x="6904" y="11056"/>
                  </a:lnTo>
                  <a:lnTo>
                    <a:pt x="6823" y="11164"/>
                  </a:lnTo>
                  <a:lnTo>
                    <a:pt x="6715" y="11245"/>
                  </a:lnTo>
                  <a:lnTo>
                    <a:pt x="6580" y="11298"/>
                  </a:lnTo>
                  <a:lnTo>
                    <a:pt x="6472" y="11352"/>
                  </a:lnTo>
                  <a:lnTo>
                    <a:pt x="998" y="11352"/>
                  </a:lnTo>
                  <a:lnTo>
                    <a:pt x="890" y="11298"/>
                  </a:lnTo>
                  <a:lnTo>
                    <a:pt x="755" y="11245"/>
                  </a:lnTo>
                  <a:lnTo>
                    <a:pt x="675" y="11164"/>
                  </a:lnTo>
                  <a:lnTo>
                    <a:pt x="567" y="11056"/>
                  </a:lnTo>
                  <a:lnTo>
                    <a:pt x="513" y="10948"/>
                  </a:lnTo>
                  <a:lnTo>
                    <a:pt x="459" y="10813"/>
                  </a:lnTo>
                  <a:lnTo>
                    <a:pt x="459" y="10678"/>
                  </a:lnTo>
                  <a:lnTo>
                    <a:pt x="459" y="1160"/>
                  </a:lnTo>
                  <a:lnTo>
                    <a:pt x="459" y="1025"/>
                  </a:lnTo>
                  <a:lnTo>
                    <a:pt x="513" y="890"/>
                  </a:lnTo>
                  <a:lnTo>
                    <a:pt x="567" y="782"/>
                  </a:lnTo>
                  <a:lnTo>
                    <a:pt x="675" y="674"/>
                  </a:lnTo>
                  <a:lnTo>
                    <a:pt x="755" y="593"/>
                  </a:lnTo>
                  <a:lnTo>
                    <a:pt x="890" y="512"/>
                  </a:lnTo>
                  <a:lnTo>
                    <a:pt x="998" y="485"/>
                  </a:lnTo>
                  <a:lnTo>
                    <a:pt x="1160" y="459"/>
                  </a:lnTo>
                  <a:close/>
                  <a:moveTo>
                    <a:pt x="1160" y="0"/>
                  </a:moveTo>
                  <a:lnTo>
                    <a:pt x="917" y="27"/>
                  </a:lnTo>
                  <a:lnTo>
                    <a:pt x="702" y="81"/>
                  </a:lnTo>
                  <a:lnTo>
                    <a:pt x="513" y="189"/>
                  </a:lnTo>
                  <a:lnTo>
                    <a:pt x="324" y="351"/>
                  </a:lnTo>
                  <a:lnTo>
                    <a:pt x="189" y="512"/>
                  </a:lnTo>
                  <a:lnTo>
                    <a:pt x="81" y="701"/>
                  </a:lnTo>
                  <a:lnTo>
                    <a:pt x="27" y="917"/>
                  </a:lnTo>
                  <a:lnTo>
                    <a:pt x="0" y="1160"/>
                  </a:lnTo>
                  <a:lnTo>
                    <a:pt x="0" y="10678"/>
                  </a:lnTo>
                  <a:lnTo>
                    <a:pt x="27" y="10894"/>
                  </a:lnTo>
                  <a:lnTo>
                    <a:pt x="81" y="11110"/>
                  </a:lnTo>
                  <a:lnTo>
                    <a:pt x="189" y="11325"/>
                  </a:lnTo>
                  <a:lnTo>
                    <a:pt x="324" y="11487"/>
                  </a:lnTo>
                  <a:lnTo>
                    <a:pt x="513" y="11622"/>
                  </a:lnTo>
                  <a:lnTo>
                    <a:pt x="702" y="11730"/>
                  </a:lnTo>
                  <a:lnTo>
                    <a:pt x="917" y="11811"/>
                  </a:lnTo>
                  <a:lnTo>
                    <a:pt x="6553" y="11811"/>
                  </a:lnTo>
                  <a:lnTo>
                    <a:pt x="6769" y="11730"/>
                  </a:lnTo>
                  <a:lnTo>
                    <a:pt x="6957" y="11622"/>
                  </a:lnTo>
                  <a:lnTo>
                    <a:pt x="7146" y="11487"/>
                  </a:lnTo>
                  <a:lnTo>
                    <a:pt x="7281" y="11325"/>
                  </a:lnTo>
                  <a:lnTo>
                    <a:pt x="7389" y="11110"/>
                  </a:lnTo>
                  <a:lnTo>
                    <a:pt x="7443" y="10894"/>
                  </a:lnTo>
                  <a:lnTo>
                    <a:pt x="7470" y="10678"/>
                  </a:lnTo>
                  <a:lnTo>
                    <a:pt x="7470" y="10570"/>
                  </a:lnTo>
                  <a:lnTo>
                    <a:pt x="8171" y="10570"/>
                  </a:lnTo>
                  <a:lnTo>
                    <a:pt x="8414" y="10543"/>
                  </a:lnTo>
                  <a:lnTo>
                    <a:pt x="8629" y="10490"/>
                  </a:lnTo>
                  <a:lnTo>
                    <a:pt x="8818" y="10382"/>
                  </a:lnTo>
                  <a:lnTo>
                    <a:pt x="8980" y="10247"/>
                  </a:lnTo>
                  <a:lnTo>
                    <a:pt x="9115" y="10058"/>
                  </a:lnTo>
                  <a:lnTo>
                    <a:pt x="9223" y="9869"/>
                  </a:lnTo>
                  <a:lnTo>
                    <a:pt x="9303" y="9654"/>
                  </a:lnTo>
                  <a:lnTo>
                    <a:pt x="9330" y="9411"/>
                  </a:lnTo>
                  <a:lnTo>
                    <a:pt x="9330" y="2400"/>
                  </a:lnTo>
                  <a:lnTo>
                    <a:pt x="9303" y="2184"/>
                  </a:lnTo>
                  <a:lnTo>
                    <a:pt x="9223" y="1942"/>
                  </a:lnTo>
                  <a:lnTo>
                    <a:pt x="9115" y="1753"/>
                  </a:lnTo>
                  <a:lnTo>
                    <a:pt x="8980" y="1591"/>
                  </a:lnTo>
                  <a:lnTo>
                    <a:pt x="8818" y="1456"/>
                  </a:lnTo>
                  <a:lnTo>
                    <a:pt x="8629" y="1348"/>
                  </a:lnTo>
                  <a:lnTo>
                    <a:pt x="8414" y="1267"/>
                  </a:lnTo>
                  <a:lnTo>
                    <a:pt x="8171" y="1240"/>
                  </a:lnTo>
                  <a:lnTo>
                    <a:pt x="7470" y="1240"/>
                  </a:lnTo>
                  <a:lnTo>
                    <a:pt x="7470" y="1160"/>
                  </a:lnTo>
                  <a:lnTo>
                    <a:pt x="7443" y="917"/>
                  </a:lnTo>
                  <a:lnTo>
                    <a:pt x="7389" y="701"/>
                  </a:lnTo>
                  <a:lnTo>
                    <a:pt x="7281" y="512"/>
                  </a:lnTo>
                  <a:lnTo>
                    <a:pt x="7146" y="351"/>
                  </a:lnTo>
                  <a:lnTo>
                    <a:pt x="6957" y="189"/>
                  </a:lnTo>
                  <a:lnTo>
                    <a:pt x="6769" y="81"/>
                  </a:lnTo>
                  <a:lnTo>
                    <a:pt x="6553" y="27"/>
                  </a:lnTo>
                  <a:lnTo>
                    <a:pt x="63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2375100" y="4323725"/>
              <a:ext cx="39800" cy="31025"/>
            </a:xfrm>
            <a:custGeom>
              <a:rect b="b" l="l" r="r" t="t"/>
              <a:pathLst>
                <a:path extrusionOk="0" h="1241" w="1592">
                  <a:moveTo>
                    <a:pt x="1376" y="0"/>
                  </a:moveTo>
                  <a:lnTo>
                    <a:pt x="1295" y="27"/>
                  </a:lnTo>
                  <a:lnTo>
                    <a:pt x="1214" y="81"/>
                  </a:lnTo>
                  <a:lnTo>
                    <a:pt x="594" y="701"/>
                  </a:lnTo>
                  <a:lnTo>
                    <a:pt x="378" y="486"/>
                  </a:lnTo>
                  <a:lnTo>
                    <a:pt x="324" y="432"/>
                  </a:lnTo>
                  <a:lnTo>
                    <a:pt x="135" y="432"/>
                  </a:lnTo>
                  <a:lnTo>
                    <a:pt x="55" y="486"/>
                  </a:lnTo>
                  <a:lnTo>
                    <a:pt x="1" y="566"/>
                  </a:lnTo>
                  <a:lnTo>
                    <a:pt x="1" y="647"/>
                  </a:lnTo>
                  <a:lnTo>
                    <a:pt x="1" y="755"/>
                  </a:lnTo>
                  <a:lnTo>
                    <a:pt x="55" y="809"/>
                  </a:lnTo>
                  <a:lnTo>
                    <a:pt x="432" y="1187"/>
                  </a:lnTo>
                  <a:lnTo>
                    <a:pt x="486" y="1241"/>
                  </a:lnTo>
                  <a:lnTo>
                    <a:pt x="675" y="1241"/>
                  </a:lnTo>
                  <a:lnTo>
                    <a:pt x="756" y="1187"/>
                  </a:lnTo>
                  <a:lnTo>
                    <a:pt x="1538" y="405"/>
                  </a:lnTo>
                  <a:lnTo>
                    <a:pt x="1592" y="324"/>
                  </a:lnTo>
                  <a:lnTo>
                    <a:pt x="1592" y="243"/>
                  </a:lnTo>
                  <a:lnTo>
                    <a:pt x="1592" y="135"/>
                  </a:lnTo>
                  <a:lnTo>
                    <a:pt x="1538" y="81"/>
                  </a:lnTo>
                  <a:lnTo>
                    <a:pt x="1457" y="27"/>
                  </a:lnTo>
                  <a:lnTo>
                    <a:pt x="13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2329250" y="4294050"/>
              <a:ext cx="131500" cy="90375"/>
            </a:xfrm>
            <a:custGeom>
              <a:rect b="b" l="l" r="r" t="t"/>
              <a:pathLst>
                <a:path extrusionOk="0" h="3615" w="5260">
                  <a:moveTo>
                    <a:pt x="4801" y="486"/>
                  </a:moveTo>
                  <a:lnTo>
                    <a:pt x="4801" y="3156"/>
                  </a:lnTo>
                  <a:lnTo>
                    <a:pt x="459" y="3156"/>
                  </a:lnTo>
                  <a:lnTo>
                    <a:pt x="459" y="486"/>
                  </a:lnTo>
                  <a:close/>
                  <a:moveTo>
                    <a:pt x="244" y="1"/>
                  </a:moveTo>
                  <a:lnTo>
                    <a:pt x="136" y="28"/>
                  </a:lnTo>
                  <a:lnTo>
                    <a:pt x="55" y="82"/>
                  </a:lnTo>
                  <a:lnTo>
                    <a:pt x="28" y="163"/>
                  </a:lnTo>
                  <a:lnTo>
                    <a:pt x="1" y="243"/>
                  </a:lnTo>
                  <a:lnTo>
                    <a:pt x="1" y="3371"/>
                  </a:lnTo>
                  <a:lnTo>
                    <a:pt x="28" y="3479"/>
                  </a:lnTo>
                  <a:lnTo>
                    <a:pt x="55" y="3560"/>
                  </a:lnTo>
                  <a:lnTo>
                    <a:pt x="136" y="3587"/>
                  </a:lnTo>
                  <a:lnTo>
                    <a:pt x="244" y="3614"/>
                  </a:lnTo>
                  <a:lnTo>
                    <a:pt x="5043" y="3614"/>
                  </a:lnTo>
                  <a:lnTo>
                    <a:pt x="5124" y="3587"/>
                  </a:lnTo>
                  <a:lnTo>
                    <a:pt x="5205" y="3560"/>
                  </a:lnTo>
                  <a:lnTo>
                    <a:pt x="5232" y="3479"/>
                  </a:lnTo>
                  <a:lnTo>
                    <a:pt x="5259" y="3371"/>
                  </a:lnTo>
                  <a:lnTo>
                    <a:pt x="5259" y="243"/>
                  </a:lnTo>
                  <a:lnTo>
                    <a:pt x="5232" y="163"/>
                  </a:lnTo>
                  <a:lnTo>
                    <a:pt x="5205" y="82"/>
                  </a:lnTo>
                  <a:lnTo>
                    <a:pt x="5124" y="28"/>
                  </a:lnTo>
                  <a:lnTo>
                    <a:pt x="50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2499825" y="4410000"/>
              <a:ext cx="12150" cy="11500"/>
            </a:xfrm>
            <a:custGeom>
              <a:rect b="b" l="l" r="r" t="t"/>
              <a:pathLst>
                <a:path extrusionOk="0" h="460" w="486">
                  <a:moveTo>
                    <a:pt x="162" y="1"/>
                  </a:moveTo>
                  <a:lnTo>
                    <a:pt x="81" y="55"/>
                  </a:lnTo>
                  <a:lnTo>
                    <a:pt x="27" y="136"/>
                  </a:lnTo>
                  <a:lnTo>
                    <a:pt x="0" y="216"/>
                  </a:lnTo>
                  <a:lnTo>
                    <a:pt x="27" y="324"/>
                  </a:lnTo>
                  <a:lnTo>
                    <a:pt x="81" y="378"/>
                  </a:lnTo>
                  <a:lnTo>
                    <a:pt x="162" y="432"/>
                  </a:lnTo>
                  <a:lnTo>
                    <a:pt x="243" y="459"/>
                  </a:lnTo>
                  <a:lnTo>
                    <a:pt x="324" y="432"/>
                  </a:lnTo>
                  <a:lnTo>
                    <a:pt x="405" y="378"/>
                  </a:lnTo>
                  <a:lnTo>
                    <a:pt x="459" y="324"/>
                  </a:lnTo>
                  <a:lnTo>
                    <a:pt x="486" y="216"/>
                  </a:lnTo>
                  <a:lnTo>
                    <a:pt x="459" y="136"/>
                  </a:lnTo>
                  <a:lnTo>
                    <a:pt x="405" y="55"/>
                  </a:lnTo>
                  <a:lnTo>
                    <a:pt x="32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9" name="Google Shape;1049;p37"/>
          <p:cNvPicPr preferRelativeResize="0"/>
          <p:nvPr/>
        </p:nvPicPr>
        <p:blipFill>
          <a:blip r:embed="rId3">
            <a:alphaModFix/>
          </a:blip>
          <a:stretch>
            <a:fillRect/>
          </a:stretch>
        </p:blipFill>
        <p:spPr>
          <a:xfrm>
            <a:off x="7218175" y="2775273"/>
            <a:ext cx="1173261" cy="782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38"/>
          <p:cNvSpPr txBox="1"/>
          <p:nvPr>
            <p:ph type="title"/>
          </p:nvPr>
        </p:nvSpPr>
        <p:spPr>
          <a:xfrm>
            <a:off x="457200" y="259300"/>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Imbalance of dataset</a:t>
            </a:r>
            <a:endParaRPr sz="4700">
              <a:solidFill>
                <a:schemeClr val="dk1"/>
              </a:solidFill>
            </a:endParaRPr>
          </a:p>
        </p:txBody>
      </p:sp>
      <p:pic>
        <p:nvPicPr>
          <p:cNvPr id="1055" name="Google Shape;1055;p38"/>
          <p:cNvPicPr preferRelativeResize="0"/>
          <p:nvPr/>
        </p:nvPicPr>
        <p:blipFill>
          <a:blip r:embed="rId3">
            <a:alphaModFix/>
          </a:blip>
          <a:stretch>
            <a:fillRect/>
          </a:stretch>
        </p:blipFill>
        <p:spPr>
          <a:xfrm>
            <a:off x="533400" y="981038"/>
            <a:ext cx="3781425" cy="1809750"/>
          </a:xfrm>
          <a:prstGeom prst="rect">
            <a:avLst/>
          </a:prstGeom>
          <a:noFill/>
          <a:ln>
            <a:noFill/>
          </a:ln>
        </p:spPr>
      </p:pic>
      <p:pic>
        <p:nvPicPr>
          <p:cNvPr id="1056" name="Google Shape;1056;p38"/>
          <p:cNvPicPr preferRelativeResize="0"/>
          <p:nvPr/>
        </p:nvPicPr>
        <p:blipFill>
          <a:blip r:embed="rId4">
            <a:alphaModFix/>
          </a:blip>
          <a:stretch>
            <a:fillRect/>
          </a:stretch>
        </p:blipFill>
        <p:spPr>
          <a:xfrm>
            <a:off x="533400" y="2922550"/>
            <a:ext cx="3781425" cy="1743075"/>
          </a:xfrm>
          <a:prstGeom prst="rect">
            <a:avLst/>
          </a:prstGeom>
          <a:noFill/>
          <a:ln>
            <a:noFill/>
          </a:ln>
        </p:spPr>
      </p:pic>
      <p:sp>
        <p:nvSpPr>
          <p:cNvPr id="1057" name="Google Shape;1057;p38"/>
          <p:cNvSpPr/>
          <p:nvPr/>
        </p:nvSpPr>
        <p:spPr>
          <a:xfrm>
            <a:off x="4877950" y="1008775"/>
            <a:ext cx="3619500" cy="3657000"/>
          </a:xfrm>
          <a:prstGeom prst="foldedCorner">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B</a:t>
            </a:r>
            <a:r>
              <a:rPr lang="en" sz="1600">
                <a:latin typeface="Roboto"/>
                <a:ea typeface="Roboto"/>
                <a:cs typeface="Roboto"/>
                <a:sym typeface="Roboto"/>
              </a:rPr>
              <a:t>oth Training &amp; Testing Datasets have accuracy above 85%</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High TPR &amp; low FNR</a:t>
            </a:r>
            <a:endParaRPr sz="1600">
              <a:latin typeface="Roboto"/>
              <a:ea typeface="Roboto"/>
              <a:cs typeface="Roboto"/>
              <a:sym typeface="Roboto"/>
            </a:endParaRPr>
          </a:p>
          <a:p>
            <a:pPr indent="0" lvl="0" marL="457200" rtl="0" algn="ctr">
              <a:spcBef>
                <a:spcPts val="1000"/>
              </a:spcBef>
              <a:spcAft>
                <a:spcPts val="0"/>
              </a:spcAft>
              <a:buNone/>
            </a:pPr>
            <a:r>
              <a:rPr b="1" lang="en" sz="2000">
                <a:latin typeface="Roboto"/>
                <a:ea typeface="Roboto"/>
                <a:cs typeface="Roboto"/>
                <a:sym typeface="Roboto"/>
              </a:rPr>
              <a:t>BUT</a:t>
            </a:r>
            <a:endParaRPr b="1" sz="20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Low TNR &amp; high FPR</a:t>
            </a:r>
            <a:endParaRPr sz="1600">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sz="1600">
                <a:latin typeface="Roboto"/>
                <a:ea typeface="Roboto"/>
                <a:cs typeface="Roboto"/>
                <a:sym typeface="Roboto"/>
              </a:rPr>
              <a:t>It has </a:t>
            </a:r>
            <a:r>
              <a:rPr b="1" lang="en" sz="1600">
                <a:latin typeface="Roboto"/>
                <a:ea typeface="Roboto"/>
                <a:cs typeface="Roboto"/>
                <a:sym typeface="Roboto"/>
              </a:rPr>
              <a:t>more difficulty accurately identifying charged off loans</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9"/>
          <p:cNvSpPr txBox="1"/>
          <p:nvPr/>
        </p:nvSpPr>
        <p:spPr>
          <a:xfrm>
            <a:off x="211075" y="778725"/>
            <a:ext cx="4245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BEFORE</a:t>
            </a:r>
            <a:endParaRPr b="1">
              <a:solidFill>
                <a:schemeClr val="dk1"/>
              </a:solidFill>
              <a:latin typeface="Roboto"/>
              <a:ea typeface="Roboto"/>
              <a:cs typeface="Roboto"/>
              <a:sym typeface="Roboto"/>
            </a:endParaRPr>
          </a:p>
        </p:txBody>
      </p:sp>
      <p:sp>
        <p:nvSpPr>
          <p:cNvPr id="1063" name="Google Shape;1063;p39"/>
          <p:cNvSpPr txBox="1"/>
          <p:nvPr/>
        </p:nvSpPr>
        <p:spPr>
          <a:xfrm>
            <a:off x="4203675" y="779013"/>
            <a:ext cx="4245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AFTER</a:t>
            </a:r>
            <a:endParaRPr b="1">
              <a:solidFill>
                <a:schemeClr val="dk1"/>
              </a:solidFill>
              <a:latin typeface="Roboto"/>
              <a:ea typeface="Roboto"/>
              <a:cs typeface="Roboto"/>
              <a:sym typeface="Roboto"/>
            </a:endParaRPr>
          </a:p>
        </p:txBody>
      </p:sp>
      <p:sp>
        <p:nvSpPr>
          <p:cNvPr id="1064" name="Google Shape;1064;p39"/>
          <p:cNvSpPr txBox="1"/>
          <p:nvPr>
            <p:ph type="title"/>
          </p:nvPr>
        </p:nvSpPr>
        <p:spPr>
          <a:xfrm>
            <a:off x="457200" y="259300"/>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Resampling of Data [Upsampling]  </a:t>
            </a:r>
            <a:endParaRPr sz="4700">
              <a:solidFill>
                <a:schemeClr val="dk1"/>
              </a:solidFill>
            </a:endParaRPr>
          </a:p>
        </p:txBody>
      </p:sp>
      <p:pic>
        <p:nvPicPr>
          <p:cNvPr id="1065" name="Google Shape;1065;p39"/>
          <p:cNvPicPr preferRelativeResize="0"/>
          <p:nvPr/>
        </p:nvPicPr>
        <p:blipFill>
          <a:blip r:embed="rId3">
            <a:alphaModFix/>
          </a:blip>
          <a:stretch>
            <a:fillRect/>
          </a:stretch>
        </p:blipFill>
        <p:spPr>
          <a:xfrm>
            <a:off x="779700" y="1956375"/>
            <a:ext cx="3107775" cy="1487350"/>
          </a:xfrm>
          <a:prstGeom prst="rect">
            <a:avLst/>
          </a:prstGeom>
          <a:noFill/>
          <a:ln>
            <a:noFill/>
          </a:ln>
        </p:spPr>
      </p:pic>
      <p:pic>
        <p:nvPicPr>
          <p:cNvPr id="1066" name="Google Shape;1066;p39"/>
          <p:cNvPicPr preferRelativeResize="0"/>
          <p:nvPr/>
        </p:nvPicPr>
        <p:blipFill rotWithShape="1">
          <a:blip r:embed="rId4">
            <a:alphaModFix/>
          </a:blip>
          <a:srcRect b="0" l="0" r="3688" t="0"/>
          <a:stretch/>
        </p:blipFill>
        <p:spPr>
          <a:xfrm>
            <a:off x="779700" y="3504325"/>
            <a:ext cx="3107775" cy="1487350"/>
          </a:xfrm>
          <a:prstGeom prst="rect">
            <a:avLst/>
          </a:prstGeom>
          <a:noFill/>
          <a:ln>
            <a:noFill/>
          </a:ln>
        </p:spPr>
      </p:pic>
      <p:pic>
        <p:nvPicPr>
          <p:cNvPr id="1067" name="Google Shape;1067;p39"/>
          <p:cNvPicPr preferRelativeResize="0"/>
          <p:nvPr/>
        </p:nvPicPr>
        <p:blipFill>
          <a:blip r:embed="rId5">
            <a:alphaModFix/>
          </a:blip>
          <a:stretch>
            <a:fillRect/>
          </a:stretch>
        </p:blipFill>
        <p:spPr>
          <a:xfrm>
            <a:off x="1509087" y="1112088"/>
            <a:ext cx="1649000" cy="783675"/>
          </a:xfrm>
          <a:prstGeom prst="rect">
            <a:avLst/>
          </a:prstGeom>
          <a:noFill/>
          <a:ln>
            <a:noFill/>
          </a:ln>
        </p:spPr>
      </p:pic>
      <p:pic>
        <p:nvPicPr>
          <p:cNvPr id="1068" name="Google Shape;1068;p39"/>
          <p:cNvPicPr preferRelativeResize="0"/>
          <p:nvPr/>
        </p:nvPicPr>
        <p:blipFill>
          <a:blip r:embed="rId6">
            <a:alphaModFix/>
          </a:blip>
          <a:stretch>
            <a:fillRect/>
          </a:stretch>
        </p:blipFill>
        <p:spPr>
          <a:xfrm>
            <a:off x="5414185" y="1112088"/>
            <a:ext cx="2200731" cy="783675"/>
          </a:xfrm>
          <a:prstGeom prst="rect">
            <a:avLst/>
          </a:prstGeom>
          <a:noFill/>
          <a:ln>
            <a:noFill/>
          </a:ln>
        </p:spPr>
      </p:pic>
      <p:pic>
        <p:nvPicPr>
          <p:cNvPr id="1069" name="Google Shape;1069;p39"/>
          <p:cNvPicPr preferRelativeResize="0"/>
          <p:nvPr/>
        </p:nvPicPr>
        <p:blipFill>
          <a:blip r:embed="rId7">
            <a:alphaModFix/>
          </a:blip>
          <a:stretch>
            <a:fillRect/>
          </a:stretch>
        </p:blipFill>
        <p:spPr>
          <a:xfrm>
            <a:off x="5097450" y="1956375"/>
            <a:ext cx="3008325" cy="1487350"/>
          </a:xfrm>
          <a:prstGeom prst="rect">
            <a:avLst/>
          </a:prstGeom>
          <a:noFill/>
          <a:ln>
            <a:noFill/>
          </a:ln>
        </p:spPr>
      </p:pic>
      <p:pic>
        <p:nvPicPr>
          <p:cNvPr id="1070" name="Google Shape;1070;p39"/>
          <p:cNvPicPr preferRelativeResize="0"/>
          <p:nvPr/>
        </p:nvPicPr>
        <p:blipFill rotWithShape="1">
          <a:blip r:embed="rId8">
            <a:alphaModFix/>
          </a:blip>
          <a:srcRect b="0" l="0" r="0" t="0"/>
          <a:stretch/>
        </p:blipFill>
        <p:spPr>
          <a:xfrm>
            <a:off x="5097450" y="3504325"/>
            <a:ext cx="2834206" cy="148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40"/>
          <p:cNvSpPr txBox="1"/>
          <p:nvPr>
            <p:ph type="title"/>
          </p:nvPr>
        </p:nvSpPr>
        <p:spPr>
          <a:xfrm>
            <a:off x="457200" y="259300"/>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Hyperparameter Tuning</a:t>
            </a:r>
            <a:endParaRPr sz="4700">
              <a:solidFill>
                <a:schemeClr val="dk1"/>
              </a:solidFill>
            </a:endParaRPr>
          </a:p>
        </p:txBody>
      </p:sp>
      <p:sp>
        <p:nvSpPr>
          <p:cNvPr id="1076" name="Google Shape;1076;p40"/>
          <p:cNvSpPr/>
          <p:nvPr/>
        </p:nvSpPr>
        <p:spPr>
          <a:xfrm>
            <a:off x="755100" y="955050"/>
            <a:ext cx="3989100" cy="3860100"/>
          </a:xfrm>
          <a:prstGeom prst="foldedCorner">
            <a:avLst>
              <a:gd fmla="val 16667" name="adj"/>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Experiments: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100 Trees + 4 Depth</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1000 Trees + 4 Depth</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100 Trees + 10 Depth</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1000 Trees + 10 Depth</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Finding for best fit estimators</a:t>
            </a:r>
            <a:endParaRPr sz="1600">
              <a:latin typeface="Roboto"/>
              <a:ea typeface="Roboto"/>
              <a:cs typeface="Roboto"/>
              <a:sym typeface="Roboto"/>
            </a:endParaRPr>
          </a:p>
          <a:p>
            <a:pPr indent="0" lvl="0" marL="9144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n" sz="1600">
                <a:latin typeface="Roboto"/>
                <a:ea typeface="Roboto"/>
                <a:cs typeface="Roboto"/>
                <a:sym typeface="Roboto"/>
              </a:rPr>
              <a:t>Increasing the number of trees</a:t>
            </a:r>
            <a:r>
              <a:rPr lang="en" sz="1600">
                <a:latin typeface="Roboto"/>
                <a:ea typeface="Roboto"/>
                <a:cs typeface="Roboto"/>
                <a:sym typeface="Roboto"/>
              </a:rPr>
              <a:t> has led to better capturing of patterns</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b="1" lang="en" sz="1600">
                <a:latin typeface="Roboto"/>
                <a:ea typeface="Roboto"/>
                <a:cs typeface="Roboto"/>
                <a:sym typeface="Roboto"/>
              </a:rPr>
              <a:t>More depth </a:t>
            </a:r>
            <a:r>
              <a:rPr lang="en" sz="1600">
                <a:latin typeface="Roboto"/>
                <a:ea typeface="Roboto"/>
                <a:cs typeface="Roboto"/>
                <a:sym typeface="Roboto"/>
              </a:rPr>
              <a:t>has led to better performance</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b="1" lang="en" sz="1600">
                <a:latin typeface="Roboto"/>
                <a:ea typeface="Roboto"/>
                <a:cs typeface="Roboto"/>
                <a:sym typeface="Roboto"/>
              </a:rPr>
              <a:t>Adjusting ‘min_samples_split’</a:t>
            </a:r>
            <a:r>
              <a:rPr lang="en" sz="1600">
                <a:latin typeface="Roboto"/>
                <a:ea typeface="Roboto"/>
                <a:cs typeface="Roboto"/>
                <a:sym typeface="Roboto"/>
              </a:rPr>
              <a:t> can help </a:t>
            </a:r>
            <a:r>
              <a:rPr b="1" lang="en" sz="1600">
                <a:latin typeface="Roboto"/>
                <a:ea typeface="Roboto"/>
                <a:cs typeface="Roboto"/>
                <a:sym typeface="Roboto"/>
              </a:rPr>
              <a:t>reduce overfitting</a:t>
            </a:r>
            <a:endParaRPr b="1" sz="1600">
              <a:latin typeface="Roboto"/>
              <a:ea typeface="Roboto"/>
              <a:cs typeface="Roboto"/>
              <a:sym typeface="Roboto"/>
            </a:endParaRPr>
          </a:p>
        </p:txBody>
      </p:sp>
      <p:pic>
        <p:nvPicPr>
          <p:cNvPr id="1077" name="Google Shape;1077;p40"/>
          <p:cNvPicPr preferRelativeResize="0"/>
          <p:nvPr/>
        </p:nvPicPr>
        <p:blipFill>
          <a:blip r:embed="rId3">
            <a:alphaModFix/>
          </a:blip>
          <a:stretch>
            <a:fillRect/>
          </a:stretch>
        </p:blipFill>
        <p:spPr>
          <a:xfrm>
            <a:off x="5651401" y="2910000"/>
            <a:ext cx="2228003" cy="1704050"/>
          </a:xfrm>
          <a:prstGeom prst="rect">
            <a:avLst/>
          </a:prstGeom>
          <a:noFill/>
          <a:ln>
            <a:noFill/>
          </a:ln>
        </p:spPr>
      </p:pic>
      <p:grpSp>
        <p:nvGrpSpPr>
          <p:cNvPr id="1078" name="Google Shape;1078;p40"/>
          <p:cNvGrpSpPr/>
          <p:nvPr/>
        </p:nvGrpSpPr>
        <p:grpSpPr>
          <a:xfrm>
            <a:off x="5066575" y="1067250"/>
            <a:ext cx="3397652" cy="1704049"/>
            <a:chOff x="5066575" y="1067250"/>
            <a:chExt cx="3397652" cy="1704049"/>
          </a:xfrm>
        </p:grpSpPr>
        <p:pic>
          <p:nvPicPr>
            <p:cNvPr id="1079" name="Google Shape;1079;p40"/>
            <p:cNvPicPr preferRelativeResize="0"/>
            <p:nvPr/>
          </p:nvPicPr>
          <p:blipFill rotWithShape="1">
            <a:blip r:embed="rId4">
              <a:alphaModFix/>
            </a:blip>
            <a:srcRect b="0" l="17053" r="0" t="0"/>
            <a:stretch/>
          </p:blipFill>
          <p:spPr>
            <a:xfrm>
              <a:off x="5066575" y="1067250"/>
              <a:ext cx="3397652" cy="1704049"/>
            </a:xfrm>
            <a:prstGeom prst="rect">
              <a:avLst/>
            </a:prstGeom>
            <a:noFill/>
            <a:ln>
              <a:noFill/>
            </a:ln>
          </p:spPr>
        </p:pic>
        <p:sp>
          <p:nvSpPr>
            <p:cNvPr id="1080" name="Google Shape;1080;p40"/>
            <p:cNvSpPr/>
            <p:nvPr/>
          </p:nvSpPr>
          <p:spPr>
            <a:xfrm>
              <a:off x="5335175" y="1081675"/>
              <a:ext cx="1235400" cy="222900"/>
            </a:xfrm>
            <a:prstGeom prst="rect">
              <a:avLst/>
            </a:prstGeom>
            <a:solidFill>
              <a:srgbClr val="D0E0E3"/>
            </a:solidFill>
            <a:ln cap="flat" cmpd="sng" w="9525">
              <a:solidFill>
                <a:srgbClr val="D0E0E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81" name="Google Shape;1081;p40"/>
            <p:cNvSpPr/>
            <p:nvPr/>
          </p:nvSpPr>
          <p:spPr>
            <a:xfrm>
              <a:off x="7590775" y="1081675"/>
              <a:ext cx="873300" cy="369000"/>
            </a:xfrm>
            <a:prstGeom prst="rect">
              <a:avLst/>
            </a:prstGeom>
            <a:solidFill>
              <a:srgbClr val="D0E0E3"/>
            </a:solidFill>
            <a:ln cap="flat" cmpd="sng" w="9525">
              <a:solidFill>
                <a:srgbClr val="D0E0E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41"/>
          <p:cNvSpPr/>
          <p:nvPr/>
        </p:nvSpPr>
        <p:spPr>
          <a:xfrm>
            <a:off x="457200" y="877650"/>
            <a:ext cx="3974700" cy="16521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txBox="1"/>
          <p:nvPr>
            <p:ph type="title"/>
          </p:nvPr>
        </p:nvSpPr>
        <p:spPr>
          <a:xfrm>
            <a:off x="457200" y="262625"/>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Decision Tree Classifier</a:t>
            </a:r>
            <a:endParaRPr sz="4900">
              <a:solidFill>
                <a:schemeClr val="dk1"/>
              </a:solidFill>
            </a:endParaRPr>
          </a:p>
        </p:txBody>
      </p:sp>
      <p:grpSp>
        <p:nvGrpSpPr>
          <p:cNvPr id="1088" name="Google Shape;1088;p41"/>
          <p:cNvGrpSpPr/>
          <p:nvPr/>
        </p:nvGrpSpPr>
        <p:grpSpPr>
          <a:xfrm>
            <a:off x="648475" y="1019100"/>
            <a:ext cx="3606873" cy="1510675"/>
            <a:chOff x="648420" y="1171490"/>
            <a:chExt cx="2703600" cy="1510675"/>
          </a:xfrm>
        </p:grpSpPr>
        <p:sp>
          <p:nvSpPr>
            <p:cNvPr id="1089" name="Google Shape;1089;p41"/>
            <p:cNvSpPr txBox="1"/>
            <p:nvPr/>
          </p:nvSpPr>
          <p:spPr>
            <a:xfrm>
              <a:off x="648443" y="1171490"/>
              <a:ext cx="25512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Why this model?</a:t>
              </a:r>
              <a:endParaRPr b="1" sz="1800">
                <a:solidFill>
                  <a:schemeClr val="dk1"/>
                </a:solidFill>
                <a:latin typeface="Fira Sans Extra Condensed"/>
                <a:ea typeface="Fira Sans Extra Condensed"/>
                <a:cs typeface="Fira Sans Extra Condensed"/>
                <a:sym typeface="Fira Sans Extra Condensed"/>
              </a:endParaRPr>
            </a:p>
          </p:txBody>
        </p:sp>
        <p:sp>
          <p:nvSpPr>
            <p:cNvPr id="1090" name="Google Shape;1090;p41"/>
            <p:cNvSpPr txBox="1"/>
            <p:nvPr/>
          </p:nvSpPr>
          <p:spPr>
            <a:xfrm>
              <a:off x="648420" y="1450365"/>
              <a:ext cx="2703600" cy="1231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Transparent &amp; easy </a:t>
              </a:r>
              <a:r>
                <a:rPr lang="en" sz="1200">
                  <a:solidFill>
                    <a:schemeClr val="dk1"/>
                  </a:solidFill>
                  <a:latin typeface="Roboto"/>
                  <a:ea typeface="Roboto"/>
                  <a:cs typeface="Roboto"/>
                  <a:sym typeface="Roboto"/>
                </a:rPr>
                <a:t>interpretation</a:t>
              </a:r>
              <a:r>
                <a:rPr lang="en" sz="1200">
                  <a:solidFill>
                    <a:schemeClr val="dk1"/>
                  </a:solidFill>
                  <a:latin typeface="Roboto"/>
                  <a:ea typeface="Roboto"/>
                  <a:cs typeface="Roboto"/>
                  <a:sym typeface="Roboto"/>
                </a:rPr>
                <a:t> of loan </a:t>
              </a:r>
              <a:r>
                <a:rPr lang="en" sz="1200">
                  <a:solidFill>
                    <a:schemeClr val="dk1"/>
                  </a:solidFill>
                  <a:latin typeface="Roboto"/>
                  <a:ea typeface="Roboto"/>
                  <a:cs typeface="Roboto"/>
                  <a:sym typeface="Roboto"/>
                </a:rPr>
                <a:t>status</a:t>
              </a:r>
              <a:r>
                <a:rPr lang="en" sz="1200">
                  <a:solidFill>
                    <a:schemeClr val="dk1"/>
                  </a:solidFill>
                  <a:latin typeface="Roboto"/>
                  <a:ea typeface="Roboto"/>
                  <a:cs typeface="Roboto"/>
                  <a:sym typeface="Roboto"/>
                </a:rPr>
                <a:t> predictions</a:t>
              </a:r>
              <a:endParaRPr sz="1200">
                <a:solidFill>
                  <a:schemeClr val="dk1"/>
                </a:solidFill>
                <a:latin typeface="Roboto"/>
                <a:ea typeface="Roboto"/>
                <a:cs typeface="Roboto"/>
                <a:sym typeface="Roboto"/>
              </a:endParaRPr>
            </a:p>
            <a:p>
              <a:pPr indent="-304800" lvl="0" marL="457200" rtl="0" algn="l">
                <a:spcBef>
                  <a:spcPts val="1000"/>
                </a:spcBef>
                <a:spcAft>
                  <a:spcPts val="0"/>
                </a:spcAft>
                <a:buClr>
                  <a:schemeClr val="dk1"/>
                </a:buClr>
                <a:buSzPts val="1200"/>
                <a:buFont typeface="Roboto"/>
                <a:buChar char="➔"/>
              </a:pPr>
              <a:r>
                <a:rPr lang="en" sz="1200">
                  <a:solidFill>
                    <a:schemeClr val="dk1"/>
                  </a:solidFill>
                  <a:latin typeface="Roboto"/>
                  <a:ea typeface="Roboto"/>
                  <a:cs typeface="Roboto"/>
                  <a:sym typeface="Roboto"/>
                </a:rPr>
                <a:t>Handles non-linear relationships</a:t>
              </a:r>
              <a:endParaRPr sz="1200">
                <a:solidFill>
                  <a:schemeClr val="dk1"/>
                </a:solidFill>
                <a:latin typeface="Roboto"/>
                <a:ea typeface="Roboto"/>
                <a:cs typeface="Roboto"/>
                <a:sym typeface="Roboto"/>
              </a:endParaRPr>
            </a:p>
            <a:p>
              <a:pPr indent="-304800" lvl="0" marL="457200" rtl="0" algn="l">
                <a:spcBef>
                  <a:spcPts val="1000"/>
                </a:spcBef>
                <a:spcAft>
                  <a:spcPts val="1000"/>
                </a:spcAft>
                <a:buClr>
                  <a:schemeClr val="dk1"/>
                </a:buClr>
                <a:buSzPts val="1200"/>
                <a:buFont typeface="Roboto"/>
                <a:buChar char="➔"/>
              </a:pPr>
              <a:r>
                <a:rPr lang="en" sz="1200">
                  <a:solidFill>
                    <a:schemeClr val="dk1"/>
                  </a:solidFill>
                  <a:latin typeface="Roboto"/>
                  <a:ea typeface="Roboto"/>
                  <a:cs typeface="Roboto"/>
                  <a:sym typeface="Roboto"/>
                </a:rPr>
                <a:t>Handles Mixed data types</a:t>
              </a:r>
              <a:endParaRPr sz="1200">
                <a:solidFill>
                  <a:schemeClr val="dk1"/>
                </a:solidFill>
                <a:latin typeface="Roboto"/>
                <a:ea typeface="Roboto"/>
                <a:cs typeface="Roboto"/>
                <a:sym typeface="Roboto"/>
              </a:endParaRPr>
            </a:p>
          </p:txBody>
        </p:sp>
      </p:grpSp>
      <p:sp>
        <p:nvSpPr>
          <p:cNvPr id="1091" name="Google Shape;1091;p41"/>
          <p:cNvSpPr/>
          <p:nvPr/>
        </p:nvSpPr>
        <p:spPr>
          <a:xfrm>
            <a:off x="457200" y="2686946"/>
            <a:ext cx="3974700" cy="20943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41"/>
          <p:cNvGrpSpPr/>
          <p:nvPr/>
        </p:nvGrpSpPr>
        <p:grpSpPr>
          <a:xfrm>
            <a:off x="648425" y="2752225"/>
            <a:ext cx="3606898" cy="2007375"/>
            <a:chOff x="648425" y="2390684"/>
            <a:chExt cx="2703619" cy="2007375"/>
          </a:xfrm>
        </p:grpSpPr>
        <p:sp>
          <p:nvSpPr>
            <p:cNvPr id="1093" name="Google Shape;1093;p41"/>
            <p:cNvSpPr txBox="1"/>
            <p:nvPr/>
          </p:nvSpPr>
          <p:spPr>
            <a:xfrm>
              <a:off x="648444" y="2390684"/>
              <a:ext cx="27036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Findings:</a:t>
              </a:r>
              <a:endParaRPr b="1" sz="1800">
                <a:solidFill>
                  <a:schemeClr val="dk1"/>
                </a:solidFill>
                <a:latin typeface="Fira Sans Extra Condensed"/>
                <a:ea typeface="Fira Sans Extra Condensed"/>
                <a:cs typeface="Fira Sans Extra Condensed"/>
                <a:sym typeface="Fira Sans Extra Condensed"/>
              </a:endParaRPr>
            </a:p>
          </p:txBody>
        </p:sp>
        <p:sp>
          <p:nvSpPr>
            <p:cNvPr id="1094" name="Google Shape;1094;p41"/>
            <p:cNvSpPr txBox="1"/>
            <p:nvPr/>
          </p:nvSpPr>
          <p:spPr>
            <a:xfrm>
              <a:off x="648425" y="2644559"/>
              <a:ext cx="2703600" cy="1753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Consistent performance</a:t>
              </a:r>
              <a:r>
                <a:rPr lang="en" sz="1200">
                  <a:solidFill>
                    <a:schemeClr val="dk1"/>
                  </a:solidFill>
                  <a:latin typeface="Roboto"/>
                  <a:ea typeface="Roboto"/>
                  <a:cs typeface="Roboto"/>
                  <a:sym typeface="Roboto"/>
                </a:rPr>
                <a:t> for both training &amp; testing datasets due to</a:t>
              </a:r>
              <a:r>
                <a:rPr b="1" lang="en" sz="1200">
                  <a:solidFill>
                    <a:schemeClr val="dk1"/>
                  </a:solidFill>
                  <a:latin typeface="Roboto"/>
                  <a:ea typeface="Roboto"/>
                  <a:cs typeface="Roboto"/>
                  <a:sym typeface="Roboto"/>
                </a:rPr>
                <a:t> similar TPR &amp; TNR values</a:t>
              </a:r>
              <a:endParaRPr b="1" sz="1200">
                <a:solidFill>
                  <a:schemeClr val="dk1"/>
                </a:solidFill>
                <a:latin typeface="Roboto"/>
                <a:ea typeface="Roboto"/>
                <a:cs typeface="Roboto"/>
                <a:sym typeface="Roboto"/>
              </a:endParaRPr>
            </a:p>
            <a:p>
              <a:pPr indent="-304800" lvl="0" marL="457200" rtl="0" algn="l">
                <a:spcBef>
                  <a:spcPts val="1000"/>
                </a:spcBef>
                <a:spcAft>
                  <a:spcPts val="0"/>
                </a:spcAft>
                <a:buClr>
                  <a:schemeClr val="dk1"/>
                </a:buClr>
                <a:buSzPts val="1200"/>
                <a:buFont typeface="Roboto"/>
                <a:buChar char="➔"/>
              </a:pPr>
              <a:r>
                <a:rPr lang="en" sz="1200">
                  <a:solidFill>
                    <a:schemeClr val="dk1"/>
                  </a:solidFill>
                  <a:latin typeface="Roboto"/>
                  <a:ea typeface="Roboto"/>
                  <a:cs typeface="Roboto"/>
                  <a:sym typeface="Roboto"/>
                </a:rPr>
                <a:t>Struggles more with </a:t>
              </a:r>
              <a:r>
                <a:rPr b="1" lang="en" sz="1200">
                  <a:solidFill>
                    <a:schemeClr val="dk1"/>
                  </a:solidFill>
                  <a:latin typeface="Roboto"/>
                  <a:ea typeface="Roboto"/>
                  <a:cs typeface="Roboto"/>
                  <a:sym typeface="Roboto"/>
                </a:rPr>
                <a:t>correctly classifying ‘Charged Off’ </a:t>
              </a:r>
              <a:r>
                <a:rPr lang="en" sz="1200">
                  <a:solidFill>
                    <a:schemeClr val="dk1"/>
                  </a:solidFill>
                  <a:latin typeface="Roboto"/>
                  <a:ea typeface="Roboto"/>
                  <a:cs typeface="Roboto"/>
                  <a:sym typeface="Roboto"/>
                </a:rPr>
                <a:t>compared to ‘Fully Paid’ loans</a:t>
              </a:r>
              <a:endParaRPr sz="1200">
                <a:solidFill>
                  <a:schemeClr val="dk1"/>
                </a:solidFill>
                <a:latin typeface="Roboto"/>
                <a:ea typeface="Roboto"/>
                <a:cs typeface="Roboto"/>
                <a:sym typeface="Roboto"/>
              </a:endParaRPr>
            </a:p>
            <a:p>
              <a:pPr indent="-304800" lvl="0" marL="457200" rtl="0" algn="l">
                <a:spcBef>
                  <a:spcPts val="100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FNR</a:t>
              </a:r>
              <a:r>
                <a:rPr lang="en" sz="1200">
                  <a:solidFill>
                    <a:schemeClr val="dk1"/>
                  </a:solidFill>
                  <a:latin typeface="Roboto"/>
                  <a:ea typeface="Roboto"/>
                  <a:cs typeface="Roboto"/>
                  <a:sym typeface="Roboto"/>
                </a:rPr>
                <a:t> is relatively </a:t>
              </a: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(40.08%)</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Overall </a:t>
              </a:r>
              <a:r>
                <a:rPr b="1" lang="en" sz="1200">
                  <a:solidFill>
                    <a:schemeClr val="dk1"/>
                  </a:solidFill>
                  <a:latin typeface="Roboto"/>
                  <a:ea typeface="Roboto"/>
                  <a:cs typeface="Roboto"/>
                  <a:sym typeface="Roboto"/>
                </a:rPr>
                <a:t>accuracy</a:t>
              </a:r>
              <a:r>
                <a:rPr lang="en" sz="1200">
                  <a:solidFill>
                    <a:schemeClr val="dk1"/>
                  </a:solidFill>
                  <a:latin typeface="Roboto"/>
                  <a:ea typeface="Roboto"/>
                  <a:cs typeface="Roboto"/>
                  <a:sym typeface="Roboto"/>
                </a:rPr>
                <a:t> is around </a:t>
              </a:r>
              <a:r>
                <a:rPr b="1" lang="en" sz="1200">
                  <a:solidFill>
                    <a:schemeClr val="dk1"/>
                  </a:solidFill>
                  <a:latin typeface="Roboto"/>
                  <a:ea typeface="Roboto"/>
                  <a:cs typeface="Roboto"/>
                  <a:sym typeface="Roboto"/>
                </a:rPr>
                <a:t>64-65%</a:t>
              </a:r>
              <a:endParaRPr b="1" sz="1200">
                <a:solidFill>
                  <a:schemeClr val="dk1"/>
                </a:solidFill>
                <a:latin typeface="Roboto"/>
                <a:ea typeface="Roboto"/>
                <a:cs typeface="Roboto"/>
                <a:sym typeface="Roboto"/>
              </a:endParaRPr>
            </a:p>
          </p:txBody>
        </p:sp>
      </p:grpSp>
      <p:pic>
        <p:nvPicPr>
          <p:cNvPr id="1095" name="Google Shape;1095;p41"/>
          <p:cNvPicPr preferRelativeResize="0"/>
          <p:nvPr/>
        </p:nvPicPr>
        <p:blipFill>
          <a:blip r:embed="rId3">
            <a:alphaModFix/>
          </a:blip>
          <a:stretch>
            <a:fillRect/>
          </a:stretch>
        </p:blipFill>
        <p:spPr>
          <a:xfrm>
            <a:off x="4772625" y="860725"/>
            <a:ext cx="3409950" cy="1685925"/>
          </a:xfrm>
          <a:prstGeom prst="rect">
            <a:avLst/>
          </a:prstGeom>
          <a:noFill/>
          <a:ln>
            <a:noFill/>
          </a:ln>
        </p:spPr>
      </p:pic>
      <p:pic>
        <p:nvPicPr>
          <p:cNvPr id="1096" name="Google Shape;1096;p41"/>
          <p:cNvPicPr preferRelativeResize="0"/>
          <p:nvPr/>
        </p:nvPicPr>
        <p:blipFill>
          <a:blip r:embed="rId4">
            <a:alphaModFix/>
          </a:blip>
          <a:stretch>
            <a:fillRect/>
          </a:stretch>
        </p:blipFill>
        <p:spPr>
          <a:xfrm>
            <a:off x="4772613" y="2686938"/>
            <a:ext cx="3476625" cy="1685925"/>
          </a:xfrm>
          <a:prstGeom prst="rect">
            <a:avLst/>
          </a:prstGeom>
          <a:noFill/>
          <a:ln>
            <a:noFill/>
          </a:ln>
        </p:spPr>
      </p:pic>
      <p:sp>
        <p:nvSpPr>
          <p:cNvPr id="1097" name="Google Shape;1097;p41"/>
          <p:cNvSpPr txBox="1"/>
          <p:nvPr/>
        </p:nvSpPr>
        <p:spPr>
          <a:xfrm>
            <a:off x="4772625" y="4354289"/>
            <a:ext cx="383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TP: Correctly predicted as "Fully Paid"</a:t>
            </a:r>
            <a:endParaRPr sz="900"/>
          </a:p>
          <a:p>
            <a:pPr indent="0" lvl="0" marL="0" rtl="0" algn="l">
              <a:spcBef>
                <a:spcPts val="0"/>
              </a:spcBef>
              <a:spcAft>
                <a:spcPts val="0"/>
              </a:spcAft>
              <a:buNone/>
            </a:pPr>
            <a:r>
              <a:rPr lang="en" sz="900"/>
              <a:t>TN: Correctly predicted as "Charged-Off"</a:t>
            </a:r>
            <a:endParaRPr sz="900"/>
          </a:p>
          <a:p>
            <a:pPr indent="0" lvl="0" marL="0" rtl="0" algn="l">
              <a:spcBef>
                <a:spcPts val="0"/>
              </a:spcBef>
              <a:spcAft>
                <a:spcPts val="0"/>
              </a:spcAft>
              <a:buNone/>
            </a:pPr>
            <a:r>
              <a:rPr lang="en" sz="900"/>
              <a:t>FP: Incorrectly predicted as "Fully Paid" (actually "Charged-Off")</a:t>
            </a:r>
            <a:endParaRPr sz="900"/>
          </a:p>
          <a:p>
            <a:pPr indent="0" lvl="0" marL="0" rtl="0" algn="l">
              <a:spcBef>
                <a:spcPts val="0"/>
              </a:spcBef>
              <a:spcAft>
                <a:spcPts val="0"/>
              </a:spcAft>
              <a:buNone/>
            </a:pPr>
            <a:r>
              <a:rPr lang="en" sz="900"/>
              <a:t>FN: Incorrectly predicted as "Charged-Off" (actually "Fully Paid")</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42"/>
          <p:cNvSpPr/>
          <p:nvPr/>
        </p:nvSpPr>
        <p:spPr>
          <a:xfrm>
            <a:off x="4724400" y="900132"/>
            <a:ext cx="3974700" cy="16521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txBox="1"/>
          <p:nvPr>
            <p:ph type="title"/>
          </p:nvPr>
        </p:nvSpPr>
        <p:spPr>
          <a:xfrm>
            <a:off x="457200" y="220025"/>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Logistic Regression</a:t>
            </a:r>
            <a:endParaRPr sz="4900">
              <a:solidFill>
                <a:schemeClr val="dk1"/>
              </a:solidFill>
            </a:endParaRPr>
          </a:p>
        </p:txBody>
      </p:sp>
      <p:grpSp>
        <p:nvGrpSpPr>
          <p:cNvPr id="1104" name="Google Shape;1104;p42"/>
          <p:cNvGrpSpPr/>
          <p:nvPr/>
        </p:nvGrpSpPr>
        <p:grpSpPr>
          <a:xfrm>
            <a:off x="4915675" y="965382"/>
            <a:ext cx="3606873" cy="1476657"/>
            <a:chOff x="648420" y="1095290"/>
            <a:chExt cx="2703600" cy="1476657"/>
          </a:xfrm>
        </p:grpSpPr>
        <p:sp>
          <p:nvSpPr>
            <p:cNvPr id="1105" name="Google Shape;1105;p42"/>
            <p:cNvSpPr txBox="1"/>
            <p:nvPr/>
          </p:nvSpPr>
          <p:spPr>
            <a:xfrm>
              <a:off x="648443" y="1095290"/>
              <a:ext cx="25512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Why this model?</a:t>
              </a:r>
              <a:endParaRPr b="1" sz="1800">
                <a:solidFill>
                  <a:schemeClr val="dk1"/>
                </a:solidFill>
                <a:latin typeface="Fira Sans Extra Condensed"/>
                <a:ea typeface="Fira Sans Extra Condensed"/>
                <a:cs typeface="Fira Sans Extra Condensed"/>
                <a:sym typeface="Fira Sans Extra Condensed"/>
              </a:endParaRPr>
            </a:p>
          </p:txBody>
        </p:sp>
        <p:sp>
          <p:nvSpPr>
            <p:cNvPr id="1106" name="Google Shape;1106;p42"/>
            <p:cNvSpPr txBox="1"/>
            <p:nvPr/>
          </p:nvSpPr>
          <p:spPr>
            <a:xfrm>
              <a:off x="648420" y="1340147"/>
              <a:ext cx="2703600" cy="1231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Suitable for binary classification tasks</a:t>
              </a:r>
              <a:endParaRPr sz="1200">
                <a:solidFill>
                  <a:schemeClr val="dk1"/>
                </a:solidFill>
                <a:latin typeface="Roboto"/>
                <a:ea typeface="Roboto"/>
                <a:cs typeface="Roboto"/>
                <a:sym typeface="Roboto"/>
              </a:endParaRPr>
            </a:p>
            <a:p>
              <a:pPr indent="-304800" lvl="0" marL="457200" rtl="0" algn="l">
                <a:spcBef>
                  <a:spcPts val="100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Provides probabilities for outcomes like the </a:t>
              </a:r>
              <a:r>
                <a:rPr lang="en" sz="1200">
                  <a:solidFill>
                    <a:schemeClr val="dk1"/>
                  </a:solidFill>
                  <a:latin typeface="Roboto"/>
                  <a:ea typeface="Roboto"/>
                  <a:cs typeface="Roboto"/>
                  <a:sym typeface="Roboto"/>
                </a:rPr>
                <a:t>likelihood</a:t>
              </a:r>
              <a:r>
                <a:rPr lang="en" sz="1200">
                  <a:solidFill>
                    <a:schemeClr val="dk1"/>
                  </a:solidFill>
                  <a:latin typeface="Roboto"/>
                  <a:ea typeface="Roboto"/>
                  <a:cs typeface="Roboto"/>
                  <a:sym typeface="Roboto"/>
                </a:rPr>
                <a:t> of loan</a:t>
              </a:r>
              <a:endParaRPr sz="1200">
                <a:solidFill>
                  <a:schemeClr val="dk1"/>
                </a:solidFill>
                <a:latin typeface="Roboto"/>
                <a:ea typeface="Roboto"/>
                <a:cs typeface="Roboto"/>
                <a:sym typeface="Roboto"/>
              </a:endParaRPr>
            </a:p>
            <a:p>
              <a:pPr indent="-304800" lvl="0" marL="457200" rtl="0" algn="l">
                <a:spcBef>
                  <a:spcPts val="1000"/>
                </a:spcBef>
                <a:spcAft>
                  <a:spcPts val="1000"/>
                </a:spcAft>
                <a:buClr>
                  <a:schemeClr val="dk1"/>
                </a:buClr>
                <a:buSzPts val="1200"/>
                <a:buFont typeface="Roboto"/>
                <a:buChar char="➔"/>
              </a:pPr>
              <a:r>
                <a:rPr lang="en" sz="1200">
                  <a:solidFill>
                    <a:schemeClr val="dk1"/>
                  </a:solidFill>
                  <a:latin typeface="Roboto"/>
                  <a:ea typeface="Roboto"/>
                  <a:cs typeface="Roboto"/>
                  <a:sym typeface="Roboto"/>
                </a:rPr>
                <a:t>Includes linear decision boundary through linear relationships</a:t>
              </a:r>
              <a:endParaRPr sz="1200">
                <a:solidFill>
                  <a:schemeClr val="dk1"/>
                </a:solidFill>
                <a:latin typeface="Roboto"/>
                <a:ea typeface="Roboto"/>
                <a:cs typeface="Roboto"/>
                <a:sym typeface="Roboto"/>
              </a:endParaRPr>
            </a:p>
          </p:txBody>
        </p:sp>
      </p:grpSp>
      <p:sp>
        <p:nvSpPr>
          <p:cNvPr id="1107" name="Google Shape;1107;p42"/>
          <p:cNvSpPr/>
          <p:nvPr/>
        </p:nvSpPr>
        <p:spPr>
          <a:xfrm>
            <a:off x="4724400" y="2709432"/>
            <a:ext cx="3974700" cy="19713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2"/>
          <p:cNvGrpSpPr/>
          <p:nvPr/>
        </p:nvGrpSpPr>
        <p:grpSpPr>
          <a:xfrm>
            <a:off x="4915625" y="2774707"/>
            <a:ext cx="3606898" cy="1905975"/>
            <a:chOff x="648425" y="2390684"/>
            <a:chExt cx="2703619" cy="1905975"/>
          </a:xfrm>
        </p:grpSpPr>
        <p:sp>
          <p:nvSpPr>
            <p:cNvPr id="1109" name="Google Shape;1109;p42"/>
            <p:cNvSpPr txBox="1"/>
            <p:nvPr/>
          </p:nvSpPr>
          <p:spPr>
            <a:xfrm>
              <a:off x="648444" y="2390684"/>
              <a:ext cx="27036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Findings:</a:t>
              </a:r>
              <a:endParaRPr b="1" sz="1800">
                <a:solidFill>
                  <a:schemeClr val="dk1"/>
                </a:solidFill>
                <a:latin typeface="Fira Sans Extra Condensed"/>
                <a:ea typeface="Fira Sans Extra Condensed"/>
                <a:cs typeface="Fira Sans Extra Condensed"/>
                <a:sym typeface="Fira Sans Extra Condensed"/>
              </a:endParaRPr>
            </a:p>
          </p:txBody>
        </p:sp>
        <p:sp>
          <p:nvSpPr>
            <p:cNvPr id="1110" name="Google Shape;1110;p42"/>
            <p:cNvSpPr txBox="1"/>
            <p:nvPr/>
          </p:nvSpPr>
          <p:spPr>
            <a:xfrm>
              <a:off x="648425" y="2644559"/>
              <a:ext cx="2703600" cy="1652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Balanced performance </a:t>
              </a:r>
              <a:r>
                <a:rPr lang="en" sz="1200">
                  <a:solidFill>
                    <a:schemeClr val="dk1"/>
                  </a:solidFill>
                  <a:latin typeface="Roboto"/>
                  <a:ea typeface="Roboto"/>
                  <a:cs typeface="Roboto"/>
                  <a:sym typeface="Roboto"/>
                </a:rPr>
                <a:t>for both training &amp; testing datasets based on </a:t>
              </a:r>
              <a:r>
                <a:rPr lang="en" sz="1200">
                  <a:solidFill>
                    <a:schemeClr val="dk1"/>
                  </a:solidFill>
                  <a:latin typeface="Roboto"/>
                  <a:ea typeface="Roboto"/>
                  <a:cs typeface="Roboto"/>
                  <a:sym typeface="Roboto"/>
                </a:rPr>
                <a:t>their</a:t>
              </a:r>
              <a:r>
                <a:rPr lang="en" sz="1200">
                  <a:solidFill>
                    <a:schemeClr val="dk1"/>
                  </a:solidFill>
                  <a:latin typeface="Roboto"/>
                  <a:ea typeface="Roboto"/>
                  <a:cs typeface="Roboto"/>
                  <a:sym typeface="Roboto"/>
                </a:rPr>
                <a:t> accuracies</a:t>
              </a:r>
              <a:endParaRPr sz="1200">
                <a:solidFill>
                  <a:schemeClr val="dk1"/>
                </a:solidFill>
                <a:latin typeface="Roboto"/>
                <a:ea typeface="Roboto"/>
                <a:cs typeface="Roboto"/>
                <a:sym typeface="Roboto"/>
              </a:endParaRPr>
            </a:p>
            <a:p>
              <a:pPr indent="-304800" lvl="0" marL="457200" rtl="0" algn="l">
                <a:spcBef>
                  <a:spcPts val="100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Misclassification </a:t>
              </a:r>
              <a:r>
                <a:rPr lang="en" sz="1200">
                  <a:solidFill>
                    <a:schemeClr val="dk1"/>
                  </a:solidFill>
                  <a:latin typeface="Roboto"/>
                  <a:ea typeface="Roboto"/>
                  <a:cs typeface="Roboto"/>
                  <a:sym typeface="Roboto"/>
                </a:rPr>
                <a:t>of loan status </a:t>
              </a:r>
              <a:endParaRPr sz="1200">
                <a:solidFill>
                  <a:schemeClr val="dk1"/>
                </a:solidFill>
                <a:latin typeface="Roboto"/>
                <a:ea typeface="Roboto"/>
                <a:cs typeface="Roboto"/>
                <a:sym typeface="Roboto"/>
              </a:endParaRPr>
            </a:p>
            <a:p>
              <a:pPr indent="-304800" lvl="0" marL="457200" rtl="0" algn="l">
                <a:spcBef>
                  <a:spcPts val="100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FPR </a:t>
              </a:r>
              <a:r>
                <a:rPr lang="en" sz="1200">
                  <a:solidFill>
                    <a:schemeClr val="dk1"/>
                  </a:solidFill>
                  <a:latin typeface="Roboto"/>
                  <a:ea typeface="Roboto"/>
                  <a:cs typeface="Roboto"/>
                  <a:sym typeface="Roboto"/>
                </a:rPr>
                <a:t>is relatively </a:t>
              </a: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(38-40%)</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FNR</a:t>
              </a:r>
              <a:r>
                <a:rPr lang="en" sz="1200">
                  <a:solidFill>
                    <a:schemeClr val="dk1"/>
                  </a:solidFill>
                  <a:latin typeface="Roboto"/>
                  <a:ea typeface="Roboto"/>
                  <a:cs typeface="Roboto"/>
                  <a:sym typeface="Roboto"/>
                </a:rPr>
                <a:t> is relatively </a:t>
              </a: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(37%)</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Overall </a:t>
              </a:r>
              <a:r>
                <a:rPr b="1" lang="en" sz="1200">
                  <a:solidFill>
                    <a:schemeClr val="dk1"/>
                  </a:solidFill>
                  <a:latin typeface="Roboto"/>
                  <a:ea typeface="Roboto"/>
                  <a:cs typeface="Roboto"/>
                  <a:sym typeface="Roboto"/>
                </a:rPr>
                <a:t>accuracy </a:t>
              </a:r>
              <a:r>
                <a:rPr lang="en" sz="1200">
                  <a:solidFill>
                    <a:schemeClr val="dk1"/>
                  </a:solidFill>
                  <a:latin typeface="Roboto"/>
                  <a:ea typeface="Roboto"/>
                  <a:cs typeface="Roboto"/>
                  <a:sym typeface="Roboto"/>
                </a:rPr>
                <a:t>is moderate (61-62%)</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grpSp>
      <p:pic>
        <p:nvPicPr>
          <p:cNvPr id="1111" name="Google Shape;1111;p42"/>
          <p:cNvPicPr preferRelativeResize="0"/>
          <p:nvPr/>
        </p:nvPicPr>
        <p:blipFill>
          <a:blip r:embed="rId3">
            <a:alphaModFix/>
          </a:blip>
          <a:stretch>
            <a:fillRect/>
          </a:stretch>
        </p:blipFill>
        <p:spPr>
          <a:xfrm>
            <a:off x="798525" y="942332"/>
            <a:ext cx="3220653" cy="1652100"/>
          </a:xfrm>
          <a:prstGeom prst="rect">
            <a:avLst/>
          </a:prstGeom>
          <a:noFill/>
          <a:ln>
            <a:noFill/>
          </a:ln>
        </p:spPr>
      </p:pic>
      <p:pic>
        <p:nvPicPr>
          <p:cNvPr id="1112" name="Google Shape;1112;p42"/>
          <p:cNvPicPr preferRelativeResize="0"/>
          <p:nvPr/>
        </p:nvPicPr>
        <p:blipFill>
          <a:blip r:embed="rId4">
            <a:alphaModFix/>
          </a:blip>
          <a:stretch>
            <a:fillRect/>
          </a:stretch>
        </p:blipFill>
        <p:spPr>
          <a:xfrm>
            <a:off x="770750" y="2704633"/>
            <a:ext cx="3276204" cy="1652100"/>
          </a:xfrm>
          <a:prstGeom prst="rect">
            <a:avLst/>
          </a:prstGeom>
          <a:noFill/>
          <a:ln>
            <a:noFill/>
          </a:ln>
        </p:spPr>
      </p:pic>
      <p:sp>
        <p:nvSpPr>
          <p:cNvPr id="1113" name="Google Shape;1113;p42"/>
          <p:cNvSpPr txBox="1"/>
          <p:nvPr/>
        </p:nvSpPr>
        <p:spPr>
          <a:xfrm>
            <a:off x="657825" y="4314000"/>
            <a:ext cx="383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TP: Correctly predicted as "Fully Paid"</a:t>
            </a:r>
            <a:endParaRPr sz="900"/>
          </a:p>
          <a:p>
            <a:pPr indent="0" lvl="0" marL="0" rtl="0" algn="l">
              <a:spcBef>
                <a:spcPts val="0"/>
              </a:spcBef>
              <a:spcAft>
                <a:spcPts val="0"/>
              </a:spcAft>
              <a:buNone/>
            </a:pPr>
            <a:r>
              <a:rPr lang="en" sz="900"/>
              <a:t>TN: Correctly predicted as "Charged-Off"</a:t>
            </a:r>
            <a:endParaRPr sz="900"/>
          </a:p>
          <a:p>
            <a:pPr indent="0" lvl="0" marL="0" rtl="0" algn="l">
              <a:spcBef>
                <a:spcPts val="0"/>
              </a:spcBef>
              <a:spcAft>
                <a:spcPts val="0"/>
              </a:spcAft>
              <a:buNone/>
            </a:pPr>
            <a:r>
              <a:rPr lang="en" sz="900"/>
              <a:t>FP: Incorrectly predicted as "Fully Paid" (actually "Charged-Off")</a:t>
            </a:r>
            <a:endParaRPr sz="900"/>
          </a:p>
          <a:p>
            <a:pPr indent="0" lvl="0" marL="0" rtl="0" algn="l">
              <a:spcBef>
                <a:spcPts val="0"/>
              </a:spcBef>
              <a:spcAft>
                <a:spcPts val="0"/>
              </a:spcAft>
              <a:buNone/>
            </a:pPr>
            <a:r>
              <a:rPr lang="en" sz="900"/>
              <a:t>FN: Incorrectly predicted as "Charged-Off" (actually "Fully Paid")</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43"/>
          <p:cNvSpPr/>
          <p:nvPr/>
        </p:nvSpPr>
        <p:spPr>
          <a:xfrm>
            <a:off x="457200" y="900132"/>
            <a:ext cx="3974700" cy="16521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3"/>
          <p:cNvSpPr txBox="1"/>
          <p:nvPr>
            <p:ph type="title"/>
          </p:nvPr>
        </p:nvSpPr>
        <p:spPr>
          <a:xfrm>
            <a:off x="457200" y="209375"/>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Random Forest </a:t>
            </a:r>
            <a:r>
              <a:rPr lang="en" sz="4900"/>
              <a:t>Classifier</a:t>
            </a:r>
            <a:endParaRPr sz="4900">
              <a:solidFill>
                <a:schemeClr val="dk1"/>
              </a:solidFill>
            </a:endParaRPr>
          </a:p>
        </p:txBody>
      </p:sp>
      <p:grpSp>
        <p:nvGrpSpPr>
          <p:cNvPr id="1120" name="Google Shape;1120;p43"/>
          <p:cNvGrpSpPr/>
          <p:nvPr/>
        </p:nvGrpSpPr>
        <p:grpSpPr>
          <a:xfrm>
            <a:off x="648475" y="1041582"/>
            <a:ext cx="3606873" cy="1510675"/>
            <a:chOff x="648420" y="1171490"/>
            <a:chExt cx="2703600" cy="1510675"/>
          </a:xfrm>
        </p:grpSpPr>
        <p:sp>
          <p:nvSpPr>
            <p:cNvPr id="1121" name="Google Shape;1121;p43"/>
            <p:cNvSpPr txBox="1"/>
            <p:nvPr/>
          </p:nvSpPr>
          <p:spPr>
            <a:xfrm>
              <a:off x="648443" y="1171490"/>
              <a:ext cx="25512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Why this model?</a:t>
              </a:r>
              <a:endParaRPr b="1" sz="1800">
                <a:solidFill>
                  <a:schemeClr val="dk1"/>
                </a:solidFill>
                <a:latin typeface="Fira Sans Extra Condensed"/>
                <a:ea typeface="Fira Sans Extra Condensed"/>
                <a:cs typeface="Fira Sans Extra Condensed"/>
                <a:sym typeface="Fira Sans Extra Condensed"/>
              </a:endParaRPr>
            </a:p>
          </p:txBody>
        </p:sp>
        <p:sp>
          <p:nvSpPr>
            <p:cNvPr id="1122" name="Google Shape;1122;p43"/>
            <p:cNvSpPr txBox="1"/>
            <p:nvPr/>
          </p:nvSpPr>
          <p:spPr>
            <a:xfrm>
              <a:off x="648420" y="1450365"/>
              <a:ext cx="2703600" cy="1231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Reduces overfitting and enhances generalisation</a:t>
              </a:r>
              <a:endParaRPr sz="1200">
                <a:solidFill>
                  <a:schemeClr val="dk1"/>
                </a:solidFill>
                <a:latin typeface="Roboto"/>
                <a:ea typeface="Roboto"/>
                <a:cs typeface="Roboto"/>
                <a:sym typeface="Roboto"/>
              </a:endParaRPr>
            </a:p>
            <a:p>
              <a:pPr indent="-304800" lvl="0" marL="457200" rtl="0" algn="l">
                <a:spcBef>
                  <a:spcPts val="1000"/>
                </a:spcBef>
                <a:spcAft>
                  <a:spcPts val="1000"/>
                </a:spcAft>
                <a:buClr>
                  <a:schemeClr val="dk1"/>
                </a:buClr>
                <a:buSzPts val="1200"/>
                <a:buFont typeface="Roboto"/>
                <a:buChar char="➔"/>
              </a:pPr>
              <a:r>
                <a:rPr lang="en" sz="1200">
                  <a:solidFill>
                    <a:schemeClr val="dk1"/>
                  </a:solidFill>
                  <a:latin typeface="Roboto"/>
                  <a:ea typeface="Roboto"/>
                  <a:cs typeface="Roboto"/>
                  <a:sym typeface="Roboto"/>
                </a:rPr>
                <a:t>Handles Categorical Data using Label Encoding</a:t>
              </a:r>
              <a:endParaRPr sz="1200">
                <a:solidFill>
                  <a:schemeClr val="dk1"/>
                </a:solidFill>
                <a:latin typeface="Roboto"/>
                <a:ea typeface="Roboto"/>
                <a:cs typeface="Roboto"/>
                <a:sym typeface="Roboto"/>
              </a:endParaRPr>
            </a:p>
          </p:txBody>
        </p:sp>
      </p:grpSp>
      <p:sp>
        <p:nvSpPr>
          <p:cNvPr id="1123" name="Google Shape;1123;p43"/>
          <p:cNvSpPr/>
          <p:nvPr/>
        </p:nvSpPr>
        <p:spPr>
          <a:xfrm>
            <a:off x="457200" y="2709432"/>
            <a:ext cx="3974700" cy="20049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4" name="Google Shape;1124;p43"/>
          <p:cNvGrpSpPr/>
          <p:nvPr/>
        </p:nvGrpSpPr>
        <p:grpSpPr>
          <a:xfrm>
            <a:off x="648437" y="2864063"/>
            <a:ext cx="3606885" cy="1840994"/>
            <a:chOff x="648435" y="2390684"/>
            <a:chExt cx="2703609" cy="1926935"/>
          </a:xfrm>
        </p:grpSpPr>
        <p:sp>
          <p:nvSpPr>
            <p:cNvPr id="1125" name="Google Shape;1125;p43"/>
            <p:cNvSpPr txBox="1"/>
            <p:nvPr/>
          </p:nvSpPr>
          <p:spPr>
            <a:xfrm>
              <a:off x="648444" y="2390684"/>
              <a:ext cx="27036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Findings:</a:t>
              </a:r>
              <a:endParaRPr b="1" sz="1800">
                <a:solidFill>
                  <a:schemeClr val="dk1"/>
                </a:solidFill>
                <a:latin typeface="Fira Sans Extra Condensed"/>
                <a:ea typeface="Fira Sans Extra Condensed"/>
                <a:cs typeface="Fira Sans Extra Condensed"/>
                <a:sym typeface="Fira Sans Extra Condensed"/>
              </a:endParaRPr>
            </a:p>
          </p:txBody>
        </p:sp>
        <p:sp>
          <p:nvSpPr>
            <p:cNvPr id="1126" name="Google Shape;1126;p43"/>
            <p:cNvSpPr txBox="1"/>
            <p:nvPr/>
          </p:nvSpPr>
          <p:spPr>
            <a:xfrm>
              <a:off x="648435" y="2736319"/>
              <a:ext cx="2703600" cy="1581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Good </a:t>
              </a:r>
              <a:r>
                <a:rPr lang="en" sz="1200">
                  <a:solidFill>
                    <a:schemeClr val="dk1"/>
                  </a:solidFill>
                  <a:latin typeface="Roboto"/>
                  <a:ea typeface="Roboto"/>
                  <a:cs typeface="Roboto"/>
                  <a:sym typeface="Roboto"/>
                </a:rPr>
                <a:t>performance</a:t>
              </a:r>
              <a:r>
                <a:rPr lang="en" sz="1200">
                  <a:solidFill>
                    <a:schemeClr val="dk1"/>
                  </a:solidFill>
                  <a:latin typeface="Roboto"/>
                  <a:ea typeface="Roboto"/>
                  <a:cs typeface="Roboto"/>
                  <a:sym typeface="Roboto"/>
                </a:rPr>
                <a:t> on both the training &amp; testing datasets</a:t>
              </a:r>
              <a:endParaRPr sz="1200">
                <a:solidFill>
                  <a:schemeClr val="dk1"/>
                </a:solidFill>
                <a:latin typeface="Roboto"/>
                <a:ea typeface="Roboto"/>
                <a:cs typeface="Roboto"/>
                <a:sym typeface="Roboto"/>
              </a:endParaRPr>
            </a:p>
            <a:p>
              <a:pPr indent="-304800" lvl="0" marL="457200" rtl="0" algn="l">
                <a:spcBef>
                  <a:spcPts val="100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FPR </a:t>
              </a:r>
              <a:r>
                <a:rPr lang="en" sz="1200">
                  <a:solidFill>
                    <a:schemeClr val="dk1"/>
                  </a:solidFill>
                  <a:latin typeface="Roboto"/>
                  <a:ea typeface="Roboto"/>
                  <a:cs typeface="Roboto"/>
                  <a:sym typeface="Roboto"/>
                </a:rPr>
                <a:t>is relatively </a:t>
              </a:r>
              <a:r>
                <a:rPr b="1" lang="en" sz="1200">
                  <a:solidFill>
                    <a:schemeClr val="dk1"/>
                  </a:solidFill>
                  <a:latin typeface="Roboto"/>
                  <a:ea typeface="Roboto"/>
                  <a:cs typeface="Roboto"/>
                  <a:sym typeface="Roboto"/>
                </a:rPr>
                <a:t>low </a:t>
              </a:r>
              <a:r>
                <a:rPr lang="en" sz="1200">
                  <a:solidFill>
                    <a:schemeClr val="dk1"/>
                  </a:solidFill>
                  <a:latin typeface="Roboto"/>
                  <a:ea typeface="Roboto"/>
                  <a:cs typeface="Roboto"/>
                  <a:sym typeface="Roboto"/>
                </a:rPr>
                <a:t>(23-26%)</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TPR &amp; TNR </a:t>
              </a:r>
              <a:r>
                <a:rPr lang="en" sz="1200">
                  <a:solidFill>
                    <a:schemeClr val="dk1"/>
                  </a:solidFill>
                  <a:latin typeface="Roboto"/>
                  <a:ea typeface="Roboto"/>
                  <a:cs typeface="Roboto"/>
                  <a:sym typeface="Roboto"/>
                </a:rPr>
                <a:t>are relatively </a:t>
              </a:r>
              <a:r>
                <a:rPr b="1" lang="en" sz="1200">
                  <a:solidFill>
                    <a:schemeClr val="dk1"/>
                  </a:solidFill>
                  <a:latin typeface="Roboto"/>
                  <a:ea typeface="Roboto"/>
                  <a:cs typeface="Roboto"/>
                  <a:sym typeface="Roboto"/>
                </a:rPr>
                <a:t>high</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Overall </a:t>
              </a:r>
              <a:r>
                <a:rPr b="1" lang="en" sz="1200">
                  <a:solidFill>
                    <a:schemeClr val="dk1"/>
                  </a:solidFill>
                  <a:latin typeface="Roboto"/>
                  <a:ea typeface="Roboto"/>
                  <a:cs typeface="Roboto"/>
                  <a:sym typeface="Roboto"/>
                </a:rPr>
                <a:t>accuracy </a:t>
              </a:r>
              <a:r>
                <a:rPr lang="en" sz="1200">
                  <a:solidFill>
                    <a:schemeClr val="dk1"/>
                  </a:solidFill>
                  <a:latin typeface="Roboto"/>
                  <a:ea typeface="Roboto"/>
                  <a:cs typeface="Roboto"/>
                  <a:sym typeface="Roboto"/>
                </a:rPr>
                <a:t>is relatively </a:t>
              </a:r>
              <a:r>
                <a:rPr b="1" lang="en" sz="1200">
                  <a:solidFill>
                    <a:schemeClr val="dk1"/>
                  </a:solidFill>
                  <a:latin typeface="Roboto"/>
                  <a:ea typeface="Roboto"/>
                  <a:cs typeface="Roboto"/>
                  <a:sym typeface="Roboto"/>
                </a:rPr>
                <a:t>high </a:t>
              </a:r>
              <a:r>
                <a:rPr lang="en" sz="1200">
                  <a:solidFill>
                    <a:schemeClr val="dk1"/>
                  </a:solidFill>
                  <a:latin typeface="Roboto"/>
                  <a:ea typeface="Roboto"/>
                  <a:cs typeface="Roboto"/>
                  <a:sym typeface="Roboto"/>
                </a:rPr>
                <a:t>as </a:t>
              </a:r>
              <a:r>
                <a:rPr b="1" lang="en" sz="1200">
                  <a:solidFill>
                    <a:schemeClr val="dk1"/>
                  </a:solidFill>
                  <a:latin typeface="Roboto"/>
                  <a:ea typeface="Roboto"/>
                  <a:cs typeface="Roboto"/>
                  <a:sym typeface="Roboto"/>
                </a:rPr>
                <a:t>compared to other models</a:t>
              </a:r>
              <a:r>
                <a:rPr lang="en" sz="1200">
                  <a:solidFill>
                    <a:schemeClr val="dk1"/>
                  </a:solidFill>
                  <a:latin typeface="Roboto"/>
                  <a:ea typeface="Roboto"/>
                  <a:cs typeface="Roboto"/>
                  <a:sym typeface="Roboto"/>
                </a:rPr>
                <a:t> (66-71%)</a:t>
              </a:r>
              <a:endParaRPr sz="1200">
                <a:solidFill>
                  <a:schemeClr val="dk1"/>
                </a:solidFill>
                <a:latin typeface="Roboto"/>
                <a:ea typeface="Roboto"/>
                <a:cs typeface="Roboto"/>
                <a:sym typeface="Roboto"/>
              </a:endParaRPr>
            </a:p>
          </p:txBody>
        </p:sp>
      </p:grpSp>
      <p:pic>
        <p:nvPicPr>
          <p:cNvPr id="1127" name="Google Shape;1127;p43"/>
          <p:cNvPicPr preferRelativeResize="0"/>
          <p:nvPr/>
        </p:nvPicPr>
        <p:blipFill>
          <a:blip r:embed="rId3">
            <a:alphaModFix/>
          </a:blip>
          <a:stretch>
            <a:fillRect/>
          </a:stretch>
        </p:blipFill>
        <p:spPr>
          <a:xfrm>
            <a:off x="4932838" y="2632969"/>
            <a:ext cx="3343275" cy="1714500"/>
          </a:xfrm>
          <a:prstGeom prst="rect">
            <a:avLst/>
          </a:prstGeom>
          <a:noFill/>
          <a:ln>
            <a:noFill/>
          </a:ln>
        </p:spPr>
      </p:pic>
      <p:pic>
        <p:nvPicPr>
          <p:cNvPr id="1128" name="Google Shape;1128;p43"/>
          <p:cNvPicPr preferRelativeResize="0"/>
          <p:nvPr/>
        </p:nvPicPr>
        <p:blipFill>
          <a:blip r:embed="rId4">
            <a:alphaModFix/>
          </a:blip>
          <a:stretch>
            <a:fillRect/>
          </a:stretch>
        </p:blipFill>
        <p:spPr>
          <a:xfrm>
            <a:off x="4939667" y="892744"/>
            <a:ext cx="3381375" cy="1666875"/>
          </a:xfrm>
          <a:prstGeom prst="rect">
            <a:avLst/>
          </a:prstGeom>
          <a:noFill/>
          <a:ln>
            <a:noFill/>
          </a:ln>
        </p:spPr>
      </p:pic>
      <p:sp>
        <p:nvSpPr>
          <p:cNvPr id="1129" name="Google Shape;1129;p43"/>
          <p:cNvSpPr txBox="1"/>
          <p:nvPr/>
        </p:nvSpPr>
        <p:spPr>
          <a:xfrm>
            <a:off x="4932000" y="4328400"/>
            <a:ext cx="383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TP: Correctly predicted as "Fully Paid"</a:t>
            </a:r>
            <a:endParaRPr sz="900"/>
          </a:p>
          <a:p>
            <a:pPr indent="0" lvl="0" marL="0" rtl="0" algn="l">
              <a:spcBef>
                <a:spcPts val="0"/>
              </a:spcBef>
              <a:spcAft>
                <a:spcPts val="0"/>
              </a:spcAft>
              <a:buNone/>
            </a:pPr>
            <a:r>
              <a:rPr lang="en" sz="900"/>
              <a:t>TN: Correctly predicted as "Charged-Off"</a:t>
            </a:r>
            <a:endParaRPr sz="900"/>
          </a:p>
          <a:p>
            <a:pPr indent="0" lvl="0" marL="0" rtl="0" algn="l">
              <a:spcBef>
                <a:spcPts val="0"/>
              </a:spcBef>
              <a:spcAft>
                <a:spcPts val="0"/>
              </a:spcAft>
              <a:buNone/>
            </a:pPr>
            <a:r>
              <a:rPr lang="en" sz="900"/>
              <a:t>FP: Incorrectly predicted as "Fully Paid" (actually "Charged-Off")</a:t>
            </a:r>
            <a:endParaRPr sz="900"/>
          </a:p>
          <a:p>
            <a:pPr indent="0" lvl="0" marL="0" rtl="0" algn="l">
              <a:spcBef>
                <a:spcPts val="0"/>
              </a:spcBef>
              <a:spcAft>
                <a:spcPts val="0"/>
              </a:spcAft>
              <a:buNone/>
            </a:pPr>
            <a:r>
              <a:rPr lang="en" sz="900"/>
              <a:t>FN: Incorrectly predicted as "Charged-Off" (actually "Fully Paid")</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26"/>
          <p:cNvSpPr txBox="1"/>
          <p:nvPr>
            <p:ph idx="1" type="subTitle"/>
          </p:nvPr>
        </p:nvSpPr>
        <p:spPr>
          <a:xfrm>
            <a:off x="723900" y="1100100"/>
            <a:ext cx="7696200" cy="2943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D0D0D"/>
              </a:buClr>
              <a:buSzPts val="1800"/>
              <a:buFont typeface="Roboto"/>
              <a:buChar char="●"/>
            </a:pPr>
            <a:r>
              <a:rPr lang="en" sz="1800">
                <a:solidFill>
                  <a:srgbClr val="0D0D0D"/>
                </a:solidFill>
              </a:rPr>
              <a:t>To mitigate financial risk for lenders</a:t>
            </a:r>
            <a:endParaRPr sz="1800">
              <a:solidFill>
                <a:srgbClr val="0D0D0D"/>
              </a:solidFill>
            </a:endParaRPr>
          </a:p>
          <a:p>
            <a:pPr indent="0" lvl="0" marL="457200" rtl="0" algn="just">
              <a:spcBef>
                <a:spcPts val="1600"/>
              </a:spcBef>
              <a:spcAft>
                <a:spcPts val="0"/>
              </a:spcAft>
              <a:buNone/>
            </a:pPr>
            <a:r>
              <a:t/>
            </a:r>
            <a:endParaRPr sz="100">
              <a:solidFill>
                <a:srgbClr val="0D0D0D"/>
              </a:solidFill>
            </a:endParaRPr>
          </a:p>
          <a:p>
            <a:pPr indent="-342900" lvl="0" marL="457200" rtl="0" algn="just">
              <a:spcBef>
                <a:spcPts val="1600"/>
              </a:spcBef>
              <a:spcAft>
                <a:spcPts val="0"/>
              </a:spcAft>
              <a:buClr>
                <a:srgbClr val="0D0D0D"/>
              </a:buClr>
              <a:buSzPts val="1800"/>
              <a:buFont typeface="Roboto"/>
              <a:buChar char="●"/>
            </a:pPr>
            <a:r>
              <a:rPr lang="en" sz="1800">
                <a:solidFill>
                  <a:srgbClr val="0D0D0D"/>
                </a:solidFill>
              </a:rPr>
              <a:t>A</a:t>
            </a:r>
            <a:r>
              <a:rPr lang="en" sz="1800">
                <a:solidFill>
                  <a:srgbClr val="0D0D0D"/>
                </a:solidFill>
              </a:rPr>
              <a:t>id lending institutions in assessing the creditworthiness of loan applicants and to make informed decisions to minimize potential losses due to defaults</a:t>
            </a:r>
            <a:endParaRPr sz="1800">
              <a:solidFill>
                <a:srgbClr val="0D0D0D"/>
              </a:solidFill>
            </a:endParaRPr>
          </a:p>
          <a:p>
            <a:pPr indent="0" lvl="0" marL="457200" rtl="0" algn="just">
              <a:spcBef>
                <a:spcPts val="1600"/>
              </a:spcBef>
              <a:spcAft>
                <a:spcPts val="0"/>
              </a:spcAft>
              <a:buNone/>
            </a:pPr>
            <a:r>
              <a:t/>
            </a:r>
            <a:endParaRPr sz="100">
              <a:solidFill>
                <a:srgbClr val="0D0D0D"/>
              </a:solidFill>
            </a:endParaRPr>
          </a:p>
          <a:p>
            <a:pPr indent="-342900" lvl="0" marL="457200" rtl="0" algn="just">
              <a:spcBef>
                <a:spcPts val="1600"/>
              </a:spcBef>
              <a:spcAft>
                <a:spcPts val="0"/>
              </a:spcAft>
              <a:buClr>
                <a:srgbClr val="0D0D0D"/>
              </a:buClr>
              <a:buSzPts val="1800"/>
              <a:buFont typeface="Roboto"/>
              <a:buChar char="●"/>
            </a:pPr>
            <a:r>
              <a:rPr lang="en" sz="1800">
                <a:solidFill>
                  <a:srgbClr val="0D0D0D"/>
                </a:solidFill>
              </a:rPr>
              <a:t>The objective is to develop a predictive model that can accurately forecast the likelihood of future loans</a:t>
            </a:r>
            <a:endParaRPr sz="1500">
              <a:solidFill>
                <a:srgbClr val="0D0D0D"/>
              </a:solidFill>
            </a:endParaRPr>
          </a:p>
        </p:txBody>
      </p:sp>
      <p:sp>
        <p:nvSpPr>
          <p:cNvPr id="906" name="Google Shape;906;p26"/>
          <p:cNvSpPr txBox="1"/>
          <p:nvPr>
            <p:ph type="title"/>
          </p:nvPr>
        </p:nvSpPr>
        <p:spPr>
          <a:xfrm>
            <a:off x="457200" y="338525"/>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Motivation &amp; </a:t>
            </a:r>
            <a:r>
              <a:rPr lang="en" sz="5000"/>
              <a:t>Problem Statement</a:t>
            </a:r>
            <a:endParaRPr sz="5400"/>
          </a:p>
        </p:txBody>
      </p:sp>
      <p:pic>
        <p:nvPicPr>
          <p:cNvPr id="907" name="Google Shape;907;p26"/>
          <p:cNvPicPr preferRelativeResize="0"/>
          <p:nvPr/>
        </p:nvPicPr>
        <p:blipFill>
          <a:blip r:embed="rId3">
            <a:alphaModFix/>
          </a:blip>
          <a:stretch>
            <a:fillRect/>
          </a:stretch>
        </p:blipFill>
        <p:spPr>
          <a:xfrm>
            <a:off x="6551925" y="3720225"/>
            <a:ext cx="2134874" cy="1423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44"/>
          <p:cNvSpPr txBox="1"/>
          <p:nvPr>
            <p:ph type="title"/>
          </p:nvPr>
        </p:nvSpPr>
        <p:spPr>
          <a:xfrm>
            <a:off x="457200" y="294575"/>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Comparison of Models</a:t>
            </a:r>
            <a:endParaRPr sz="4900"/>
          </a:p>
        </p:txBody>
      </p:sp>
      <p:graphicFrame>
        <p:nvGraphicFramePr>
          <p:cNvPr id="1135" name="Google Shape;1135;p44"/>
          <p:cNvGraphicFramePr/>
          <p:nvPr/>
        </p:nvGraphicFramePr>
        <p:xfrm>
          <a:off x="854075" y="1003613"/>
          <a:ext cx="3000000" cy="3000000"/>
        </p:xfrm>
        <a:graphic>
          <a:graphicData uri="http://schemas.openxmlformats.org/drawingml/2006/table">
            <a:tbl>
              <a:tblPr>
                <a:noFill/>
                <a:tableStyleId>{F7A1861F-7B50-424D-B305-533DBE5E9356}</a:tableStyleId>
              </a:tblPr>
              <a:tblGrid>
                <a:gridCol w="2380150"/>
                <a:gridCol w="1841750"/>
                <a:gridCol w="1627775"/>
                <a:gridCol w="1586150"/>
              </a:tblGrid>
              <a:tr h="381000">
                <a:tc>
                  <a:txBody>
                    <a:bodyPr/>
                    <a:lstStyle/>
                    <a:p>
                      <a:pPr indent="0" lvl="0" marL="0" rtl="0" algn="l">
                        <a:spcBef>
                          <a:spcPts val="0"/>
                        </a:spcBef>
                        <a:spcAft>
                          <a:spcPts val="0"/>
                        </a:spcAft>
                        <a:buNone/>
                      </a:pPr>
                      <a:r>
                        <a:rPr b="1" lang="en"/>
                        <a:t>Model</a:t>
                      </a:r>
                      <a:endParaRPr b="1"/>
                    </a:p>
                  </a:txBody>
                  <a:tcPr marT="91425" marB="91425" marR="91425" marL="91425">
                    <a:solidFill>
                      <a:srgbClr val="FCE5CD"/>
                    </a:solidFill>
                  </a:tcPr>
                </a:tc>
                <a:tc>
                  <a:txBody>
                    <a:bodyPr/>
                    <a:lstStyle/>
                    <a:p>
                      <a:pPr indent="0" lvl="0" marL="0" rtl="0" algn="ctr">
                        <a:spcBef>
                          <a:spcPts val="0"/>
                        </a:spcBef>
                        <a:spcAft>
                          <a:spcPts val="0"/>
                        </a:spcAft>
                        <a:buNone/>
                      </a:pPr>
                      <a:r>
                        <a:rPr b="1" lang="en"/>
                        <a:t>Classification Accuracy Score</a:t>
                      </a:r>
                      <a:endParaRPr b="1"/>
                    </a:p>
                  </a:txBody>
                  <a:tcPr marT="91425" marB="91425" marR="91425" marL="91425">
                    <a:solidFill>
                      <a:srgbClr val="FCE5CD"/>
                    </a:solidFill>
                  </a:tcPr>
                </a:tc>
                <a:tc>
                  <a:txBody>
                    <a:bodyPr/>
                    <a:lstStyle/>
                    <a:p>
                      <a:pPr indent="0" lvl="0" marL="0" rtl="0" algn="ctr">
                        <a:spcBef>
                          <a:spcPts val="0"/>
                        </a:spcBef>
                        <a:spcAft>
                          <a:spcPts val="0"/>
                        </a:spcAft>
                        <a:buNone/>
                      </a:pPr>
                      <a:r>
                        <a:rPr b="1" lang="en"/>
                        <a:t>True Positive Rate (TPR)</a:t>
                      </a:r>
                      <a:endParaRPr b="1"/>
                    </a:p>
                  </a:txBody>
                  <a:tcPr marT="91425" marB="91425" marR="91425" marL="91425">
                    <a:solidFill>
                      <a:srgbClr val="FCE5CD"/>
                    </a:solidFill>
                  </a:tcPr>
                </a:tc>
                <a:tc>
                  <a:txBody>
                    <a:bodyPr/>
                    <a:lstStyle/>
                    <a:p>
                      <a:pPr indent="0" lvl="0" marL="0" rtl="0" algn="ctr">
                        <a:spcBef>
                          <a:spcPts val="0"/>
                        </a:spcBef>
                        <a:spcAft>
                          <a:spcPts val="0"/>
                        </a:spcAft>
                        <a:buNone/>
                      </a:pPr>
                      <a:r>
                        <a:rPr b="1" lang="en"/>
                        <a:t>False Positive Rate (FPR)</a:t>
                      </a:r>
                      <a:endParaRPr b="1"/>
                    </a:p>
                  </a:txBody>
                  <a:tcPr marT="91425" marB="91425" marR="91425" marL="91425">
                    <a:solidFill>
                      <a:srgbClr val="FCE5CD"/>
                    </a:solidFill>
                  </a:tcPr>
                </a:tc>
              </a:tr>
              <a:tr h="381000">
                <a:tc>
                  <a:txBody>
                    <a:bodyPr/>
                    <a:lstStyle/>
                    <a:p>
                      <a:pPr indent="0" lvl="0" marL="0" rtl="0" algn="l">
                        <a:spcBef>
                          <a:spcPts val="0"/>
                        </a:spcBef>
                        <a:spcAft>
                          <a:spcPts val="0"/>
                        </a:spcAft>
                        <a:buNone/>
                      </a:pPr>
                      <a:r>
                        <a:rPr lang="en"/>
                        <a:t>Decision Tree Classifier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Train: 65.70%</a:t>
                      </a:r>
                      <a:endParaRPr/>
                    </a:p>
                    <a:p>
                      <a:pPr indent="0" lvl="0" marL="0" rtl="0" algn="l">
                        <a:spcBef>
                          <a:spcPts val="0"/>
                        </a:spcBef>
                        <a:spcAft>
                          <a:spcPts val="0"/>
                        </a:spcAft>
                        <a:buNone/>
                      </a:pPr>
                      <a:r>
                        <a:rPr lang="en"/>
                        <a:t>Test: 64.27%</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Train: 59.91%</a:t>
                      </a:r>
                      <a:endParaRPr>
                        <a:solidFill>
                          <a:schemeClr val="dk1"/>
                        </a:solidFill>
                      </a:endParaRPr>
                    </a:p>
                    <a:p>
                      <a:pPr indent="0" lvl="0" marL="0" rtl="0" algn="l">
                        <a:spcBef>
                          <a:spcPts val="0"/>
                        </a:spcBef>
                        <a:spcAft>
                          <a:spcPts val="0"/>
                        </a:spcAft>
                        <a:buNone/>
                      </a:pPr>
                      <a:r>
                        <a:rPr lang="en">
                          <a:solidFill>
                            <a:schemeClr val="dk1"/>
                          </a:solidFill>
                        </a:rPr>
                        <a:t>Test: 57.67%</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Train: 28.58%</a:t>
                      </a:r>
                      <a:endParaRPr>
                        <a:solidFill>
                          <a:schemeClr val="dk1"/>
                        </a:solidFill>
                      </a:endParaRPr>
                    </a:p>
                    <a:p>
                      <a:pPr indent="0" lvl="0" marL="0" rtl="0" algn="l">
                        <a:spcBef>
                          <a:spcPts val="0"/>
                        </a:spcBef>
                        <a:spcAft>
                          <a:spcPts val="0"/>
                        </a:spcAft>
                        <a:buNone/>
                      </a:pPr>
                      <a:r>
                        <a:rPr lang="en">
                          <a:solidFill>
                            <a:schemeClr val="dk1"/>
                          </a:solidFill>
                        </a:rPr>
                        <a:t>Test: 28.93%</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Logistic Regression</a:t>
                      </a:r>
                      <a:endParaRPr/>
                    </a:p>
                  </a:txBody>
                  <a:tcPr marT="91425" marB="91425" marR="91425" marL="91425">
                    <a:lnR cap="flat" cmpd="sng" w="9525">
                      <a:solidFill>
                        <a:srgbClr val="9E9E9E"/>
                      </a:solidFill>
                      <a:prstDash val="solid"/>
                      <a:round/>
                      <a:headEnd len="sm" w="sm" type="none"/>
                      <a:tailEnd len="sm" w="sm" type="none"/>
                    </a:lnR>
                    <a:solidFill>
                      <a:srgbClr val="FCE5CD"/>
                    </a:solidFill>
                  </a:tcPr>
                </a:tc>
                <a:tc>
                  <a:txBody>
                    <a:bodyPr/>
                    <a:lstStyle/>
                    <a:p>
                      <a:pPr indent="0" lvl="0" marL="0" rtl="0" algn="l">
                        <a:spcBef>
                          <a:spcPts val="0"/>
                        </a:spcBef>
                        <a:spcAft>
                          <a:spcPts val="0"/>
                        </a:spcAft>
                        <a:buNone/>
                      </a:pPr>
                      <a:r>
                        <a:rPr lang="en"/>
                        <a:t>Train: 62.10%</a:t>
                      </a:r>
                      <a:endParaRPr/>
                    </a:p>
                    <a:p>
                      <a:pPr indent="0" lvl="0" marL="0" rtl="0" algn="l">
                        <a:spcBef>
                          <a:spcPts val="0"/>
                        </a:spcBef>
                        <a:spcAft>
                          <a:spcPts val="0"/>
                        </a:spcAft>
                        <a:buNone/>
                      </a:pPr>
                      <a:r>
                        <a:rPr lang="en"/>
                        <a:t>Test: 61.47%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Train: 62.57%</a:t>
                      </a:r>
                      <a:endParaRPr>
                        <a:solidFill>
                          <a:schemeClr val="dk1"/>
                        </a:solidFill>
                      </a:endParaRPr>
                    </a:p>
                    <a:p>
                      <a:pPr indent="0" lvl="0" marL="0" rtl="0" algn="l">
                        <a:spcBef>
                          <a:spcPts val="0"/>
                        </a:spcBef>
                        <a:spcAft>
                          <a:spcPts val="0"/>
                        </a:spcAft>
                        <a:buNone/>
                      </a:pPr>
                      <a:r>
                        <a:rPr lang="en">
                          <a:solidFill>
                            <a:schemeClr val="dk1"/>
                          </a:solidFill>
                        </a:rPr>
                        <a:t>Test: 62.60%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Train: 38.37%</a:t>
                      </a:r>
                      <a:endParaRPr>
                        <a:solidFill>
                          <a:schemeClr val="dk1"/>
                        </a:solidFill>
                      </a:endParaRPr>
                    </a:p>
                    <a:p>
                      <a:pPr indent="0" lvl="0" marL="0" rtl="0" algn="l">
                        <a:spcBef>
                          <a:spcPts val="0"/>
                        </a:spcBef>
                        <a:spcAft>
                          <a:spcPts val="0"/>
                        </a:spcAft>
                        <a:buNone/>
                      </a:pPr>
                      <a:r>
                        <a:rPr lang="en">
                          <a:solidFill>
                            <a:schemeClr val="dk1"/>
                          </a:solidFill>
                        </a:rPr>
                        <a:t>Test: 39.67%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Random Forest Classifier</a:t>
                      </a:r>
                      <a:endParaRPr/>
                    </a:p>
                  </a:txBody>
                  <a:tcPr marT="91425" marB="91425" marR="91425" marL="91425">
                    <a:lnR cap="flat" cmpd="sng" w="9525">
                      <a:solidFill>
                        <a:srgbClr val="9E9E9E"/>
                      </a:solidFill>
                      <a:prstDash val="solid"/>
                      <a:round/>
                      <a:headEnd len="sm" w="sm" type="none"/>
                      <a:tailEnd len="sm" w="sm" type="none"/>
                    </a:lnR>
                    <a:solidFill>
                      <a:srgbClr val="FCE5CD"/>
                    </a:solidFill>
                  </a:tcPr>
                </a:tc>
                <a:tc>
                  <a:txBody>
                    <a:bodyPr/>
                    <a:lstStyle/>
                    <a:p>
                      <a:pPr indent="0" lvl="0" marL="0" rtl="0" algn="l">
                        <a:spcBef>
                          <a:spcPts val="0"/>
                        </a:spcBef>
                        <a:spcAft>
                          <a:spcPts val="0"/>
                        </a:spcAft>
                        <a:buNone/>
                      </a:pPr>
                      <a:r>
                        <a:rPr lang="en"/>
                        <a:t>Train: 70.55%</a:t>
                      </a:r>
                      <a:endParaRPr/>
                    </a:p>
                    <a:p>
                      <a:pPr indent="0" lvl="0" marL="0" rtl="0" algn="l">
                        <a:spcBef>
                          <a:spcPts val="0"/>
                        </a:spcBef>
                        <a:spcAft>
                          <a:spcPts val="0"/>
                        </a:spcAft>
                        <a:buNone/>
                      </a:pPr>
                      <a:r>
                        <a:rPr lang="en"/>
                        <a:t>Test: 67.34%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Train: 64.55%</a:t>
                      </a:r>
                      <a:endParaRPr>
                        <a:solidFill>
                          <a:schemeClr val="dk1"/>
                        </a:solidFill>
                      </a:endParaRPr>
                    </a:p>
                    <a:p>
                      <a:pPr indent="0" lvl="0" marL="0" rtl="0" algn="l">
                        <a:spcBef>
                          <a:spcPts val="0"/>
                        </a:spcBef>
                        <a:spcAft>
                          <a:spcPts val="0"/>
                        </a:spcAft>
                        <a:buNone/>
                      </a:pPr>
                      <a:r>
                        <a:rPr lang="en">
                          <a:solidFill>
                            <a:schemeClr val="dk1"/>
                          </a:solidFill>
                        </a:rPr>
                        <a:t>Test: 60.94%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Train: 23.45%</a:t>
                      </a:r>
                      <a:endParaRPr>
                        <a:solidFill>
                          <a:schemeClr val="dk1"/>
                        </a:solidFill>
                      </a:endParaRPr>
                    </a:p>
                    <a:p>
                      <a:pPr indent="0" lvl="0" marL="0" rtl="0" algn="l">
                        <a:spcBef>
                          <a:spcPts val="0"/>
                        </a:spcBef>
                        <a:spcAft>
                          <a:spcPts val="0"/>
                        </a:spcAft>
                        <a:buNone/>
                      </a:pPr>
                      <a:r>
                        <a:rPr lang="en">
                          <a:solidFill>
                            <a:schemeClr val="dk1"/>
                          </a:solidFill>
                        </a:rPr>
                        <a:t>Test: 26.26%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36" name="Google Shape;1136;p44"/>
          <p:cNvSpPr/>
          <p:nvPr/>
        </p:nvSpPr>
        <p:spPr>
          <a:xfrm>
            <a:off x="1835988" y="3594400"/>
            <a:ext cx="5472000" cy="1247400"/>
          </a:xfrm>
          <a:prstGeom prst="plaque">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Random Forest Classifier </a:t>
            </a:r>
            <a:r>
              <a:rPr lang="en">
                <a:latin typeface="Roboto"/>
                <a:ea typeface="Roboto"/>
                <a:cs typeface="Roboto"/>
                <a:sym typeface="Roboto"/>
              </a:rPr>
              <a:t>achieved the </a:t>
            </a:r>
            <a:r>
              <a:rPr b="1" lang="en">
                <a:latin typeface="Roboto"/>
                <a:ea typeface="Roboto"/>
                <a:cs typeface="Roboto"/>
                <a:sym typeface="Roboto"/>
              </a:rPr>
              <a:t>highest accuracy</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among all the models.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317500" lvl="0" marL="457200" rtl="0" algn="ctr">
              <a:spcBef>
                <a:spcPts val="0"/>
              </a:spcBef>
              <a:spcAft>
                <a:spcPts val="0"/>
              </a:spcAft>
              <a:buSzPts val="1400"/>
              <a:buFont typeface="Roboto"/>
              <a:buAutoNum type="arabicPeriod"/>
            </a:pPr>
            <a:r>
              <a:rPr lang="en">
                <a:latin typeface="Roboto"/>
                <a:ea typeface="Roboto"/>
                <a:cs typeface="Roboto"/>
                <a:sym typeface="Roboto"/>
              </a:rPr>
              <a:t>Relatively higher true positive rate</a:t>
            </a:r>
            <a:endParaRPr>
              <a:latin typeface="Roboto"/>
              <a:ea typeface="Roboto"/>
              <a:cs typeface="Roboto"/>
              <a:sym typeface="Roboto"/>
            </a:endParaRPr>
          </a:p>
          <a:p>
            <a:pPr indent="-317500" lvl="0" marL="457200" rtl="0" algn="ctr">
              <a:spcBef>
                <a:spcPts val="0"/>
              </a:spcBef>
              <a:spcAft>
                <a:spcPts val="0"/>
              </a:spcAft>
              <a:buSzPts val="1400"/>
              <a:buFont typeface="Roboto"/>
              <a:buAutoNum type="arabicPeriod"/>
            </a:pPr>
            <a:r>
              <a:rPr lang="en">
                <a:latin typeface="Roboto"/>
                <a:ea typeface="Roboto"/>
                <a:cs typeface="Roboto"/>
                <a:sym typeface="Roboto"/>
              </a:rPr>
              <a:t>Relatively lower false positive rate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45"/>
          <p:cNvSpPr txBox="1"/>
          <p:nvPr>
            <p:ph type="title"/>
          </p:nvPr>
        </p:nvSpPr>
        <p:spPr>
          <a:xfrm>
            <a:off x="457200" y="347825"/>
            <a:ext cx="82296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Insights &amp; Recommendation</a:t>
            </a:r>
            <a:endParaRPr sz="5000"/>
          </a:p>
        </p:txBody>
      </p:sp>
      <p:sp>
        <p:nvSpPr>
          <p:cNvPr id="1142" name="Google Shape;1142;p45"/>
          <p:cNvSpPr/>
          <p:nvPr/>
        </p:nvSpPr>
        <p:spPr>
          <a:xfrm>
            <a:off x="5588564" y="1700742"/>
            <a:ext cx="3125400" cy="930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p:nvPr/>
        </p:nvSpPr>
        <p:spPr>
          <a:xfrm>
            <a:off x="429628" y="1682113"/>
            <a:ext cx="3125400" cy="9309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429563" y="2757623"/>
            <a:ext cx="3125400" cy="9939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5"/>
          <p:cNvSpPr/>
          <p:nvPr/>
        </p:nvSpPr>
        <p:spPr>
          <a:xfrm>
            <a:off x="429628" y="3896124"/>
            <a:ext cx="3125400" cy="10539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5"/>
          <p:cNvSpPr/>
          <p:nvPr/>
        </p:nvSpPr>
        <p:spPr>
          <a:xfrm>
            <a:off x="429655" y="1002475"/>
            <a:ext cx="3125375" cy="564109"/>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100">
                <a:solidFill>
                  <a:schemeClr val="lt1"/>
                </a:solidFill>
                <a:latin typeface="Fira Sans Extra Condensed"/>
                <a:ea typeface="Fira Sans Extra Condensed"/>
                <a:cs typeface="Fira Sans Extra Condensed"/>
                <a:sym typeface="Fira Sans Extra Condensed"/>
              </a:rPr>
              <a:t>Insights</a:t>
            </a:r>
            <a:endParaRPr b="1" sz="3100">
              <a:latin typeface="Fira Sans Extra Condensed"/>
              <a:ea typeface="Fira Sans Extra Condensed"/>
              <a:cs typeface="Fira Sans Extra Condensed"/>
              <a:sym typeface="Fira Sans Extra Condensed"/>
            </a:endParaRPr>
          </a:p>
        </p:txBody>
      </p:sp>
      <p:sp>
        <p:nvSpPr>
          <p:cNvPr id="1147" name="Google Shape;1147;p45"/>
          <p:cNvSpPr txBox="1"/>
          <p:nvPr/>
        </p:nvSpPr>
        <p:spPr>
          <a:xfrm>
            <a:off x="429579" y="1586377"/>
            <a:ext cx="3125400" cy="71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0D0D0D"/>
              </a:solidFill>
              <a:latin typeface="Roboto"/>
              <a:ea typeface="Roboto"/>
              <a:cs typeface="Roboto"/>
              <a:sym typeface="Roboto"/>
            </a:endParaRPr>
          </a:p>
          <a:p>
            <a:pPr indent="0" lvl="0" marL="0" rtl="0" algn="just">
              <a:lnSpc>
                <a:spcPct val="115000"/>
              </a:lnSpc>
              <a:spcBef>
                <a:spcPts val="0"/>
              </a:spcBef>
              <a:spcAft>
                <a:spcPts val="0"/>
              </a:spcAft>
              <a:buNone/>
            </a:pPr>
            <a:r>
              <a:rPr b="1" lang="en" sz="1200">
                <a:solidFill>
                  <a:srgbClr val="0D0D0D"/>
                </a:solidFill>
                <a:latin typeface="Roboto"/>
                <a:ea typeface="Roboto"/>
                <a:cs typeface="Roboto"/>
                <a:sym typeface="Roboto"/>
              </a:rPr>
              <a:t>Hyperparameter Tuning</a:t>
            </a:r>
            <a:r>
              <a:rPr lang="en" sz="1200">
                <a:solidFill>
                  <a:srgbClr val="0D0D0D"/>
                </a:solidFill>
                <a:latin typeface="Roboto"/>
                <a:ea typeface="Roboto"/>
                <a:cs typeface="Roboto"/>
                <a:sym typeface="Roboto"/>
              </a:rPr>
              <a:t>: Using techniques like </a:t>
            </a:r>
            <a:r>
              <a:rPr b="1" lang="en" sz="1200">
                <a:solidFill>
                  <a:srgbClr val="0D0D0D"/>
                </a:solidFill>
                <a:latin typeface="Roboto"/>
                <a:ea typeface="Roboto"/>
                <a:cs typeface="Roboto"/>
                <a:sym typeface="Roboto"/>
              </a:rPr>
              <a:t>Random Search</a:t>
            </a:r>
            <a:r>
              <a:rPr lang="en" sz="1200">
                <a:solidFill>
                  <a:srgbClr val="0D0D0D"/>
                </a:solidFill>
                <a:latin typeface="Roboto"/>
                <a:ea typeface="Roboto"/>
                <a:cs typeface="Roboto"/>
                <a:sym typeface="Roboto"/>
              </a:rPr>
              <a:t> helped in finding the </a:t>
            </a:r>
            <a:r>
              <a:rPr b="1" lang="en" sz="1200">
                <a:solidFill>
                  <a:srgbClr val="0D0D0D"/>
                </a:solidFill>
                <a:latin typeface="Roboto"/>
                <a:ea typeface="Roboto"/>
                <a:cs typeface="Roboto"/>
                <a:sym typeface="Roboto"/>
              </a:rPr>
              <a:t>best set </a:t>
            </a:r>
            <a:r>
              <a:rPr lang="en" sz="1200">
                <a:solidFill>
                  <a:srgbClr val="0D0D0D"/>
                </a:solidFill>
                <a:latin typeface="Roboto"/>
                <a:ea typeface="Roboto"/>
                <a:cs typeface="Roboto"/>
                <a:sym typeface="Roboto"/>
              </a:rPr>
              <a:t>of hyperparameters to optimize model performance.</a:t>
            </a:r>
            <a:endParaRPr sz="1200">
              <a:solidFill>
                <a:srgbClr val="0D0D0D"/>
              </a:solidFill>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1148" name="Google Shape;1148;p45"/>
          <p:cNvSpPr txBox="1"/>
          <p:nvPr/>
        </p:nvSpPr>
        <p:spPr>
          <a:xfrm>
            <a:off x="429654" y="2841594"/>
            <a:ext cx="3125400" cy="825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200">
                <a:solidFill>
                  <a:srgbClr val="0D0D0D"/>
                </a:solidFill>
                <a:latin typeface="Roboto"/>
                <a:ea typeface="Roboto"/>
                <a:cs typeface="Roboto"/>
                <a:sym typeface="Roboto"/>
              </a:rPr>
              <a:t>Handling Imbalanced Data: </a:t>
            </a:r>
            <a:r>
              <a:rPr lang="en" sz="1200">
                <a:solidFill>
                  <a:srgbClr val="0D0D0D"/>
                </a:solidFill>
                <a:latin typeface="Roboto"/>
                <a:ea typeface="Roboto"/>
                <a:cs typeface="Roboto"/>
                <a:sym typeface="Roboto"/>
              </a:rPr>
              <a:t>Using techniques like </a:t>
            </a:r>
            <a:r>
              <a:rPr b="1" lang="en" sz="1200">
                <a:solidFill>
                  <a:srgbClr val="0D0D0D"/>
                </a:solidFill>
                <a:latin typeface="Roboto"/>
                <a:ea typeface="Roboto"/>
                <a:cs typeface="Roboto"/>
                <a:sym typeface="Roboto"/>
              </a:rPr>
              <a:t>upsampling</a:t>
            </a:r>
            <a:r>
              <a:rPr lang="en" sz="1200">
                <a:solidFill>
                  <a:srgbClr val="0D0D0D"/>
                </a:solidFill>
                <a:latin typeface="Roboto"/>
                <a:ea typeface="Roboto"/>
                <a:cs typeface="Roboto"/>
                <a:sym typeface="Roboto"/>
              </a:rPr>
              <a:t> ensured equal representation of classes and helped to </a:t>
            </a:r>
            <a:r>
              <a:rPr lang="en" sz="1200">
                <a:solidFill>
                  <a:srgbClr val="0D0D0D"/>
                </a:solidFill>
                <a:latin typeface="Roboto"/>
                <a:ea typeface="Roboto"/>
                <a:cs typeface="Roboto"/>
                <a:sym typeface="Roboto"/>
              </a:rPr>
              <a:t>improve</a:t>
            </a:r>
            <a:r>
              <a:rPr lang="en" sz="1200">
                <a:solidFill>
                  <a:srgbClr val="0D0D0D"/>
                </a:solidFill>
                <a:latin typeface="Roboto"/>
                <a:ea typeface="Roboto"/>
                <a:cs typeface="Roboto"/>
                <a:sym typeface="Roboto"/>
              </a:rPr>
              <a:t> accuracy of the models</a:t>
            </a:r>
            <a:endParaRPr sz="1200">
              <a:latin typeface="Roboto"/>
              <a:ea typeface="Roboto"/>
              <a:cs typeface="Roboto"/>
              <a:sym typeface="Roboto"/>
            </a:endParaRPr>
          </a:p>
        </p:txBody>
      </p:sp>
      <p:sp>
        <p:nvSpPr>
          <p:cNvPr id="1149" name="Google Shape;1149;p45"/>
          <p:cNvSpPr txBox="1"/>
          <p:nvPr/>
        </p:nvSpPr>
        <p:spPr>
          <a:xfrm>
            <a:off x="429654" y="4141085"/>
            <a:ext cx="3125400" cy="564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D0D0D"/>
                </a:solidFill>
                <a:latin typeface="Roboto"/>
                <a:ea typeface="Roboto"/>
                <a:cs typeface="Roboto"/>
                <a:sym typeface="Roboto"/>
              </a:rPr>
              <a:t>By considering a range of </a:t>
            </a:r>
            <a:r>
              <a:rPr b="1" lang="en" sz="1200">
                <a:solidFill>
                  <a:srgbClr val="0D0D0D"/>
                </a:solidFill>
                <a:latin typeface="Roboto"/>
                <a:ea typeface="Roboto"/>
                <a:cs typeface="Roboto"/>
                <a:sym typeface="Roboto"/>
              </a:rPr>
              <a:t>evaluation metrics</a:t>
            </a:r>
            <a:r>
              <a:rPr lang="en" sz="1200">
                <a:solidFill>
                  <a:srgbClr val="0D0D0D"/>
                </a:solidFill>
                <a:latin typeface="Roboto"/>
                <a:ea typeface="Roboto"/>
                <a:cs typeface="Roboto"/>
                <a:sym typeface="Roboto"/>
              </a:rPr>
              <a:t> beyond accuracy, we gained a more nuanced understanding of model performance. </a:t>
            </a:r>
            <a:endParaRPr sz="1200">
              <a:latin typeface="Roboto"/>
              <a:ea typeface="Roboto"/>
              <a:cs typeface="Roboto"/>
              <a:sym typeface="Roboto"/>
            </a:endParaRPr>
          </a:p>
        </p:txBody>
      </p:sp>
      <p:sp>
        <p:nvSpPr>
          <p:cNvPr id="1150" name="Google Shape;1150;p45"/>
          <p:cNvSpPr/>
          <p:nvPr/>
        </p:nvSpPr>
        <p:spPr>
          <a:xfrm>
            <a:off x="5588564" y="2823860"/>
            <a:ext cx="3125400" cy="1267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5588658" y="1034579"/>
            <a:ext cx="3125375" cy="564109"/>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Fira Sans Extra Condensed"/>
                <a:ea typeface="Fira Sans Extra Condensed"/>
                <a:cs typeface="Fira Sans Extra Condensed"/>
                <a:sym typeface="Fira Sans Extra Condensed"/>
              </a:rPr>
              <a:t>Recommendations</a:t>
            </a:r>
            <a:endParaRPr b="1" sz="2900">
              <a:latin typeface="Fira Sans Extra Condensed"/>
              <a:ea typeface="Fira Sans Extra Condensed"/>
              <a:cs typeface="Fira Sans Extra Condensed"/>
              <a:sym typeface="Fira Sans Extra Condensed"/>
            </a:endParaRPr>
          </a:p>
        </p:txBody>
      </p:sp>
      <p:sp>
        <p:nvSpPr>
          <p:cNvPr id="1152" name="Google Shape;1152;p45"/>
          <p:cNvSpPr txBox="1"/>
          <p:nvPr/>
        </p:nvSpPr>
        <p:spPr>
          <a:xfrm>
            <a:off x="5589055" y="1884104"/>
            <a:ext cx="3125400" cy="564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D0D0D"/>
                </a:solidFill>
                <a:latin typeface="Roboto"/>
                <a:ea typeface="Roboto"/>
                <a:cs typeface="Roboto"/>
                <a:sym typeface="Roboto"/>
              </a:rPr>
              <a:t>Models should be </a:t>
            </a:r>
            <a:r>
              <a:rPr b="1" lang="en" sz="1200">
                <a:solidFill>
                  <a:srgbClr val="0D0D0D"/>
                </a:solidFill>
                <a:latin typeface="Roboto"/>
                <a:ea typeface="Roboto"/>
                <a:cs typeface="Roboto"/>
                <a:sym typeface="Roboto"/>
              </a:rPr>
              <a:t>regularly monitored</a:t>
            </a:r>
            <a:r>
              <a:rPr lang="en" sz="1200">
                <a:solidFill>
                  <a:srgbClr val="0D0D0D"/>
                </a:solidFill>
                <a:latin typeface="Roboto"/>
                <a:ea typeface="Roboto"/>
                <a:cs typeface="Roboto"/>
                <a:sym typeface="Roboto"/>
              </a:rPr>
              <a:t> and updated to </a:t>
            </a:r>
            <a:r>
              <a:rPr b="1" lang="en" sz="1200">
                <a:solidFill>
                  <a:srgbClr val="0D0D0D"/>
                </a:solidFill>
                <a:latin typeface="Roboto"/>
                <a:ea typeface="Roboto"/>
                <a:cs typeface="Roboto"/>
                <a:sym typeface="Roboto"/>
              </a:rPr>
              <a:t>maintain accuracy</a:t>
            </a:r>
            <a:r>
              <a:rPr lang="en" sz="1200">
                <a:solidFill>
                  <a:srgbClr val="0D0D0D"/>
                </a:solidFill>
                <a:latin typeface="Roboto"/>
                <a:ea typeface="Roboto"/>
                <a:cs typeface="Roboto"/>
                <a:sym typeface="Roboto"/>
              </a:rPr>
              <a:t> as data distributions and customer behaviors evolve</a:t>
            </a:r>
            <a:endParaRPr sz="1200">
              <a:latin typeface="Roboto"/>
              <a:ea typeface="Roboto"/>
              <a:cs typeface="Roboto"/>
              <a:sym typeface="Roboto"/>
            </a:endParaRPr>
          </a:p>
        </p:txBody>
      </p:sp>
      <p:sp>
        <p:nvSpPr>
          <p:cNvPr id="1153" name="Google Shape;1153;p45"/>
          <p:cNvSpPr txBox="1"/>
          <p:nvPr/>
        </p:nvSpPr>
        <p:spPr>
          <a:xfrm>
            <a:off x="5614347" y="2960850"/>
            <a:ext cx="3074100" cy="993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0D0D0D"/>
                </a:solidFill>
                <a:latin typeface="Roboto"/>
                <a:ea typeface="Roboto"/>
                <a:cs typeface="Roboto"/>
                <a:sym typeface="Roboto"/>
              </a:rPr>
              <a:t>Could have explore </a:t>
            </a:r>
            <a:r>
              <a:rPr b="1" lang="en" sz="1200">
                <a:solidFill>
                  <a:srgbClr val="0D0D0D"/>
                </a:solidFill>
                <a:latin typeface="Roboto"/>
                <a:ea typeface="Roboto"/>
                <a:cs typeface="Roboto"/>
                <a:sym typeface="Roboto"/>
              </a:rPr>
              <a:t>other ensemble methods</a:t>
            </a:r>
            <a:r>
              <a:rPr lang="en" sz="1200">
                <a:solidFill>
                  <a:srgbClr val="0D0D0D"/>
                </a:solidFill>
                <a:latin typeface="Roboto"/>
                <a:ea typeface="Roboto"/>
                <a:cs typeface="Roboto"/>
                <a:sym typeface="Roboto"/>
              </a:rPr>
              <a:t> such as Gradient Boosting Machines, AdaBoost, or XGBoost to improve predictive performance and can often outperform individual algorithms</a:t>
            </a:r>
            <a:endParaRPr sz="1200">
              <a:latin typeface="Roboto"/>
              <a:ea typeface="Roboto"/>
              <a:cs typeface="Roboto"/>
              <a:sym typeface="Roboto"/>
            </a:endParaRPr>
          </a:p>
        </p:txBody>
      </p:sp>
      <p:sp>
        <p:nvSpPr>
          <p:cNvPr id="1154" name="Google Shape;1154;p45"/>
          <p:cNvSpPr/>
          <p:nvPr/>
        </p:nvSpPr>
        <p:spPr>
          <a:xfrm>
            <a:off x="4725539" y="1810181"/>
            <a:ext cx="678300" cy="718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155" name="Google Shape;1155;p45"/>
          <p:cNvSpPr/>
          <p:nvPr/>
        </p:nvSpPr>
        <p:spPr>
          <a:xfrm>
            <a:off x="4725539" y="3100635"/>
            <a:ext cx="678300" cy="718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1156" name="Google Shape;1156;p45"/>
          <p:cNvCxnSpPr>
            <a:stCxn id="1155" idx="6"/>
            <a:endCxn id="1150" idx="1"/>
          </p:cNvCxnSpPr>
          <p:nvPr/>
        </p:nvCxnSpPr>
        <p:spPr>
          <a:xfrm flipH="1" rot="10800000">
            <a:off x="5403839" y="3457785"/>
            <a:ext cx="184800" cy="2100"/>
          </a:xfrm>
          <a:prstGeom prst="bentConnector3">
            <a:avLst>
              <a:gd fmla="val 49980" name="adj1"/>
            </a:avLst>
          </a:prstGeom>
          <a:noFill/>
          <a:ln cap="flat" cmpd="sng" w="19050">
            <a:solidFill>
              <a:schemeClr val="dk2"/>
            </a:solidFill>
            <a:prstDash val="solid"/>
            <a:round/>
            <a:headEnd len="med" w="med" type="none"/>
            <a:tailEnd len="med" w="med" type="none"/>
          </a:ln>
        </p:spPr>
      </p:cxnSp>
      <p:cxnSp>
        <p:nvCxnSpPr>
          <p:cNvPr id="1157" name="Google Shape;1157;p45"/>
          <p:cNvCxnSpPr>
            <a:stCxn id="1154" idx="6"/>
            <a:endCxn id="1142" idx="1"/>
          </p:cNvCxnSpPr>
          <p:nvPr/>
        </p:nvCxnSpPr>
        <p:spPr>
          <a:xfrm flipH="1" rot="10800000">
            <a:off x="5403839" y="2166131"/>
            <a:ext cx="184800" cy="3300"/>
          </a:xfrm>
          <a:prstGeom prst="bentConnector3">
            <a:avLst>
              <a:gd fmla="val 49980" name="adj1"/>
            </a:avLst>
          </a:prstGeom>
          <a:noFill/>
          <a:ln cap="flat" cmpd="sng" w="19050">
            <a:solidFill>
              <a:schemeClr val="dk2"/>
            </a:solidFill>
            <a:prstDash val="solid"/>
            <a:round/>
            <a:headEnd len="med" w="med" type="none"/>
            <a:tailEnd len="med" w="med" type="none"/>
          </a:ln>
        </p:spPr>
      </p:cxnSp>
      <p:grpSp>
        <p:nvGrpSpPr>
          <p:cNvPr id="1158" name="Google Shape;1158;p45"/>
          <p:cNvGrpSpPr/>
          <p:nvPr/>
        </p:nvGrpSpPr>
        <p:grpSpPr>
          <a:xfrm>
            <a:off x="4891355" y="3278125"/>
            <a:ext cx="346913" cy="363219"/>
            <a:chOff x="1085500" y="4169350"/>
            <a:chExt cx="295950" cy="295950"/>
          </a:xfrm>
        </p:grpSpPr>
        <p:sp>
          <p:nvSpPr>
            <p:cNvPr id="1159" name="Google Shape;1159;p45"/>
            <p:cNvSpPr/>
            <p:nvPr/>
          </p:nvSpPr>
          <p:spPr>
            <a:xfrm>
              <a:off x="1131325" y="4256300"/>
              <a:ext cx="137550" cy="11500"/>
            </a:xfrm>
            <a:custGeom>
              <a:rect b="b" l="l" r="r" t="t"/>
              <a:pathLst>
                <a:path extrusionOk="0" h="460" w="5502">
                  <a:moveTo>
                    <a:pt x="244" y="1"/>
                  </a:moveTo>
                  <a:lnTo>
                    <a:pt x="163" y="28"/>
                  </a:lnTo>
                  <a:lnTo>
                    <a:pt x="82" y="55"/>
                  </a:lnTo>
                  <a:lnTo>
                    <a:pt x="28" y="136"/>
                  </a:lnTo>
                  <a:lnTo>
                    <a:pt x="1" y="243"/>
                  </a:lnTo>
                  <a:lnTo>
                    <a:pt x="28" y="324"/>
                  </a:lnTo>
                  <a:lnTo>
                    <a:pt x="82" y="405"/>
                  </a:lnTo>
                  <a:lnTo>
                    <a:pt x="163" y="432"/>
                  </a:lnTo>
                  <a:lnTo>
                    <a:pt x="244" y="459"/>
                  </a:lnTo>
                  <a:lnTo>
                    <a:pt x="5286" y="459"/>
                  </a:lnTo>
                  <a:lnTo>
                    <a:pt x="5367" y="432"/>
                  </a:lnTo>
                  <a:lnTo>
                    <a:pt x="5448" y="405"/>
                  </a:lnTo>
                  <a:lnTo>
                    <a:pt x="5502" y="324"/>
                  </a:lnTo>
                  <a:lnTo>
                    <a:pt x="5502" y="243"/>
                  </a:lnTo>
                  <a:lnTo>
                    <a:pt x="5502" y="136"/>
                  </a:lnTo>
                  <a:lnTo>
                    <a:pt x="5448" y="55"/>
                  </a:lnTo>
                  <a:lnTo>
                    <a:pt x="5367" y="28"/>
                  </a:lnTo>
                  <a:lnTo>
                    <a:pt x="52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1161000" y="4223950"/>
              <a:ext cx="78225" cy="11475"/>
            </a:xfrm>
            <a:custGeom>
              <a:rect b="b" l="l" r="r" t="t"/>
              <a:pathLst>
                <a:path extrusionOk="0" h="459" w="3129">
                  <a:moveTo>
                    <a:pt x="243" y="0"/>
                  </a:moveTo>
                  <a:lnTo>
                    <a:pt x="162" y="27"/>
                  </a:lnTo>
                  <a:lnTo>
                    <a:pt x="81" y="81"/>
                  </a:lnTo>
                  <a:lnTo>
                    <a:pt x="27" y="135"/>
                  </a:lnTo>
                  <a:lnTo>
                    <a:pt x="0" y="243"/>
                  </a:lnTo>
                  <a:lnTo>
                    <a:pt x="27" y="324"/>
                  </a:lnTo>
                  <a:lnTo>
                    <a:pt x="81" y="405"/>
                  </a:lnTo>
                  <a:lnTo>
                    <a:pt x="162" y="432"/>
                  </a:lnTo>
                  <a:lnTo>
                    <a:pt x="243" y="459"/>
                  </a:lnTo>
                  <a:lnTo>
                    <a:pt x="2913" y="459"/>
                  </a:lnTo>
                  <a:lnTo>
                    <a:pt x="2993" y="432"/>
                  </a:lnTo>
                  <a:lnTo>
                    <a:pt x="3074" y="405"/>
                  </a:lnTo>
                  <a:lnTo>
                    <a:pt x="3128" y="324"/>
                  </a:lnTo>
                  <a:lnTo>
                    <a:pt x="3128" y="243"/>
                  </a:lnTo>
                  <a:lnTo>
                    <a:pt x="3128" y="135"/>
                  </a:lnTo>
                  <a:lnTo>
                    <a:pt x="3074" y="81"/>
                  </a:lnTo>
                  <a:lnTo>
                    <a:pt x="2993" y="27"/>
                  </a:lnTo>
                  <a:lnTo>
                    <a:pt x="29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1131325" y="4288675"/>
              <a:ext cx="137550" cy="11475"/>
            </a:xfrm>
            <a:custGeom>
              <a:rect b="b" l="l" r="r" t="t"/>
              <a:pathLst>
                <a:path extrusionOk="0" h="459" w="5502">
                  <a:moveTo>
                    <a:pt x="244" y="0"/>
                  </a:moveTo>
                  <a:lnTo>
                    <a:pt x="163" y="27"/>
                  </a:lnTo>
                  <a:lnTo>
                    <a:pt x="82" y="54"/>
                  </a:lnTo>
                  <a:lnTo>
                    <a:pt x="28" y="135"/>
                  </a:lnTo>
                  <a:lnTo>
                    <a:pt x="1" y="216"/>
                  </a:lnTo>
                  <a:lnTo>
                    <a:pt x="28" y="324"/>
                  </a:lnTo>
                  <a:lnTo>
                    <a:pt x="82" y="404"/>
                  </a:lnTo>
                  <a:lnTo>
                    <a:pt x="163" y="431"/>
                  </a:lnTo>
                  <a:lnTo>
                    <a:pt x="244" y="458"/>
                  </a:lnTo>
                  <a:lnTo>
                    <a:pt x="5286" y="458"/>
                  </a:lnTo>
                  <a:lnTo>
                    <a:pt x="5367" y="431"/>
                  </a:lnTo>
                  <a:lnTo>
                    <a:pt x="5448" y="404"/>
                  </a:lnTo>
                  <a:lnTo>
                    <a:pt x="5502" y="324"/>
                  </a:lnTo>
                  <a:lnTo>
                    <a:pt x="5502" y="216"/>
                  </a:lnTo>
                  <a:lnTo>
                    <a:pt x="5502" y="135"/>
                  </a:lnTo>
                  <a:lnTo>
                    <a:pt x="5448" y="54"/>
                  </a:lnTo>
                  <a:lnTo>
                    <a:pt x="5367" y="27"/>
                  </a:lnTo>
                  <a:lnTo>
                    <a:pt x="52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1131325" y="4346650"/>
              <a:ext cx="38450" cy="71475"/>
            </a:xfrm>
            <a:custGeom>
              <a:rect b="b" l="l" r="r" t="t"/>
              <a:pathLst>
                <a:path extrusionOk="0" h="2859" w="1538">
                  <a:moveTo>
                    <a:pt x="675" y="0"/>
                  </a:moveTo>
                  <a:lnTo>
                    <a:pt x="621" y="54"/>
                  </a:lnTo>
                  <a:lnTo>
                    <a:pt x="567" y="135"/>
                  </a:lnTo>
                  <a:lnTo>
                    <a:pt x="540" y="216"/>
                  </a:lnTo>
                  <a:lnTo>
                    <a:pt x="540" y="243"/>
                  </a:lnTo>
                  <a:lnTo>
                    <a:pt x="432" y="297"/>
                  </a:lnTo>
                  <a:lnTo>
                    <a:pt x="324" y="351"/>
                  </a:lnTo>
                  <a:lnTo>
                    <a:pt x="244" y="431"/>
                  </a:lnTo>
                  <a:lnTo>
                    <a:pt x="163" y="512"/>
                  </a:lnTo>
                  <a:lnTo>
                    <a:pt x="109" y="593"/>
                  </a:lnTo>
                  <a:lnTo>
                    <a:pt x="55" y="701"/>
                  </a:lnTo>
                  <a:lnTo>
                    <a:pt x="28" y="809"/>
                  </a:lnTo>
                  <a:lnTo>
                    <a:pt x="1" y="944"/>
                  </a:lnTo>
                  <a:lnTo>
                    <a:pt x="28" y="1079"/>
                  </a:lnTo>
                  <a:lnTo>
                    <a:pt x="82" y="1213"/>
                  </a:lnTo>
                  <a:lnTo>
                    <a:pt x="136" y="1348"/>
                  </a:lnTo>
                  <a:lnTo>
                    <a:pt x="244" y="1456"/>
                  </a:lnTo>
                  <a:lnTo>
                    <a:pt x="351" y="1537"/>
                  </a:lnTo>
                  <a:lnTo>
                    <a:pt x="486" y="1591"/>
                  </a:lnTo>
                  <a:lnTo>
                    <a:pt x="621" y="1645"/>
                  </a:lnTo>
                  <a:lnTo>
                    <a:pt x="783" y="1645"/>
                  </a:lnTo>
                  <a:lnTo>
                    <a:pt x="891" y="1672"/>
                  </a:lnTo>
                  <a:lnTo>
                    <a:pt x="999" y="1726"/>
                  </a:lnTo>
                  <a:lnTo>
                    <a:pt x="1053" y="1807"/>
                  </a:lnTo>
                  <a:lnTo>
                    <a:pt x="1079" y="1915"/>
                  </a:lnTo>
                  <a:lnTo>
                    <a:pt x="1053" y="1995"/>
                  </a:lnTo>
                  <a:lnTo>
                    <a:pt x="999" y="2076"/>
                  </a:lnTo>
                  <a:lnTo>
                    <a:pt x="891" y="2130"/>
                  </a:lnTo>
                  <a:lnTo>
                    <a:pt x="783" y="2157"/>
                  </a:lnTo>
                  <a:lnTo>
                    <a:pt x="648" y="2130"/>
                  </a:lnTo>
                  <a:lnTo>
                    <a:pt x="567" y="2076"/>
                  </a:lnTo>
                  <a:lnTo>
                    <a:pt x="486" y="1995"/>
                  </a:lnTo>
                  <a:lnTo>
                    <a:pt x="459" y="1915"/>
                  </a:lnTo>
                  <a:lnTo>
                    <a:pt x="459" y="1807"/>
                  </a:lnTo>
                  <a:lnTo>
                    <a:pt x="405" y="1753"/>
                  </a:lnTo>
                  <a:lnTo>
                    <a:pt x="324" y="1699"/>
                  </a:lnTo>
                  <a:lnTo>
                    <a:pt x="244" y="1672"/>
                  </a:lnTo>
                  <a:lnTo>
                    <a:pt x="163" y="1699"/>
                  </a:lnTo>
                  <a:lnTo>
                    <a:pt x="82" y="1753"/>
                  </a:lnTo>
                  <a:lnTo>
                    <a:pt x="28" y="1807"/>
                  </a:lnTo>
                  <a:lnTo>
                    <a:pt x="1" y="1915"/>
                  </a:lnTo>
                  <a:lnTo>
                    <a:pt x="28" y="2022"/>
                  </a:lnTo>
                  <a:lnTo>
                    <a:pt x="55" y="2130"/>
                  </a:lnTo>
                  <a:lnTo>
                    <a:pt x="109" y="2238"/>
                  </a:lnTo>
                  <a:lnTo>
                    <a:pt x="163" y="2346"/>
                  </a:lnTo>
                  <a:lnTo>
                    <a:pt x="244" y="2427"/>
                  </a:lnTo>
                  <a:lnTo>
                    <a:pt x="324" y="2481"/>
                  </a:lnTo>
                  <a:lnTo>
                    <a:pt x="432" y="2562"/>
                  </a:lnTo>
                  <a:lnTo>
                    <a:pt x="540" y="2589"/>
                  </a:lnTo>
                  <a:lnTo>
                    <a:pt x="540" y="2616"/>
                  </a:lnTo>
                  <a:lnTo>
                    <a:pt x="567" y="2723"/>
                  </a:lnTo>
                  <a:lnTo>
                    <a:pt x="621" y="2777"/>
                  </a:lnTo>
                  <a:lnTo>
                    <a:pt x="675" y="2831"/>
                  </a:lnTo>
                  <a:lnTo>
                    <a:pt x="783" y="2858"/>
                  </a:lnTo>
                  <a:lnTo>
                    <a:pt x="864" y="2831"/>
                  </a:lnTo>
                  <a:lnTo>
                    <a:pt x="945" y="2777"/>
                  </a:lnTo>
                  <a:lnTo>
                    <a:pt x="999" y="2723"/>
                  </a:lnTo>
                  <a:lnTo>
                    <a:pt x="999" y="2616"/>
                  </a:lnTo>
                  <a:lnTo>
                    <a:pt x="999" y="2589"/>
                  </a:lnTo>
                  <a:lnTo>
                    <a:pt x="1106" y="2562"/>
                  </a:lnTo>
                  <a:lnTo>
                    <a:pt x="1214" y="2481"/>
                  </a:lnTo>
                  <a:lnTo>
                    <a:pt x="1322" y="2427"/>
                  </a:lnTo>
                  <a:lnTo>
                    <a:pt x="1376" y="2346"/>
                  </a:lnTo>
                  <a:lnTo>
                    <a:pt x="1457" y="2238"/>
                  </a:lnTo>
                  <a:lnTo>
                    <a:pt x="1511" y="2130"/>
                  </a:lnTo>
                  <a:lnTo>
                    <a:pt x="1538" y="2022"/>
                  </a:lnTo>
                  <a:lnTo>
                    <a:pt x="1538" y="1915"/>
                  </a:lnTo>
                  <a:lnTo>
                    <a:pt x="1538" y="1753"/>
                  </a:lnTo>
                  <a:lnTo>
                    <a:pt x="1484" y="1618"/>
                  </a:lnTo>
                  <a:lnTo>
                    <a:pt x="1403" y="1510"/>
                  </a:lnTo>
                  <a:lnTo>
                    <a:pt x="1322" y="1402"/>
                  </a:lnTo>
                  <a:lnTo>
                    <a:pt x="1214" y="1321"/>
                  </a:lnTo>
                  <a:lnTo>
                    <a:pt x="1079" y="1240"/>
                  </a:lnTo>
                  <a:lnTo>
                    <a:pt x="918" y="1213"/>
                  </a:lnTo>
                  <a:lnTo>
                    <a:pt x="783" y="1186"/>
                  </a:lnTo>
                  <a:lnTo>
                    <a:pt x="648" y="1160"/>
                  </a:lnTo>
                  <a:lnTo>
                    <a:pt x="567" y="1106"/>
                  </a:lnTo>
                  <a:lnTo>
                    <a:pt x="486" y="1025"/>
                  </a:lnTo>
                  <a:lnTo>
                    <a:pt x="459" y="944"/>
                  </a:lnTo>
                  <a:lnTo>
                    <a:pt x="486" y="836"/>
                  </a:lnTo>
                  <a:lnTo>
                    <a:pt x="567" y="755"/>
                  </a:lnTo>
                  <a:lnTo>
                    <a:pt x="648" y="701"/>
                  </a:lnTo>
                  <a:lnTo>
                    <a:pt x="783" y="674"/>
                  </a:lnTo>
                  <a:lnTo>
                    <a:pt x="891" y="701"/>
                  </a:lnTo>
                  <a:lnTo>
                    <a:pt x="999" y="755"/>
                  </a:lnTo>
                  <a:lnTo>
                    <a:pt x="1053" y="836"/>
                  </a:lnTo>
                  <a:lnTo>
                    <a:pt x="1079" y="944"/>
                  </a:lnTo>
                  <a:lnTo>
                    <a:pt x="1106" y="1025"/>
                  </a:lnTo>
                  <a:lnTo>
                    <a:pt x="1133" y="1106"/>
                  </a:lnTo>
                  <a:lnTo>
                    <a:pt x="1214" y="1160"/>
                  </a:lnTo>
                  <a:lnTo>
                    <a:pt x="1403" y="1160"/>
                  </a:lnTo>
                  <a:lnTo>
                    <a:pt x="1484" y="1106"/>
                  </a:lnTo>
                  <a:lnTo>
                    <a:pt x="1511" y="1025"/>
                  </a:lnTo>
                  <a:lnTo>
                    <a:pt x="1538" y="944"/>
                  </a:lnTo>
                  <a:lnTo>
                    <a:pt x="1538" y="809"/>
                  </a:lnTo>
                  <a:lnTo>
                    <a:pt x="1511" y="701"/>
                  </a:lnTo>
                  <a:lnTo>
                    <a:pt x="1457" y="593"/>
                  </a:lnTo>
                  <a:lnTo>
                    <a:pt x="1376" y="512"/>
                  </a:lnTo>
                  <a:lnTo>
                    <a:pt x="1322" y="431"/>
                  </a:lnTo>
                  <a:lnTo>
                    <a:pt x="1214" y="351"/>
                  </a:lnTo>
                  <a:lnTo>
                    <a:pt x="1106" y="297"/>
                  </a:lnTo>
                  <a:lnTo>
                    <a:pt x="999" y="243"/>
                  </a:lnTo>
                  <a:lnTo>
                    <a:pt x="999" y="216"/>
                  </a:lnTo>
                  <a:lnTo>
                    <a:pt x="999" y="135"/>
                  </a:lnTo>
                  <a:lnTo>
                    <a:pt x="945" y="54"/>
                  </a:lnTo>
                  <a:lnTo>
                    <a:pt x="8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1131325" y="4321025"/>
              <a:ext cx="74850" cy="11475"/>
            </a:xfrm>
            <a:custGeom>
              <a:rect b="b" l="l" r="r" t="t"/>
              <a:pathLst>
                <a:path extrusionOk="0" h="459" w="2994">
                  <a:moveTo>
                    <a:pt x="244" y="0"/>
                  </a:moveTo>
                  <a:lnTo>
                    <a:pt x="163" y="27"/>
                  </a:lnTo>
                  <a:lnTo>
                    <a:pt x="82" y="54"/>
                  </a:lnTo>
                  <a:lnTo>
                    <a:pt x="28" y="135"/>
                  </a:lnTo>
                  <a:lnTo>
                    <a:pt x="1" y="216"/>
                  </a:lnTo>
                  <a:lnTo>
                    <a:pt x="28" y="324"/>
                  </a:lnTo>
                  <a:lnTo>
                    <a:pt x="82" y="378"/>
                  </a:lnTo>
                  <a:lnTo>
                    <a:pt x="163" y="432"/>
                  </a:lnTo>
                  <a:lnTo>
                    <a:pt x="244" y="459"/>
                  </a:lnTo>
                  <a:lnTo>
                    <a:pt x="2751" y="459"/>
                  </a:lnTo>
                  <a:lnTo>
                    <a:pt x="2859" y="432"/>
                  </a:lnTo>
                  <a:lnTo>
                    <a:pt x="2913" y="378"/>
                  </a:lnTo>
                  <a:lnTo>
                    <a:pt x="2967" y="324"/>
                  </a:lnTo>
                  <a:lnTo>
                    <a:pt x="2994" y="216"/>
                  </a:lnTo>
                  <a:lnTo>
                    <a:pt x="2967" y="135"/>
                  </a:lnTo>
                  <a:lnTo>
                    <a:pt x="2913" y="54"/>
                  </a:lnTo>
                  <a:lnTo>
                    <a:pt x="2859" y="27"/>
                  </a:lnTo>
                  <a:lnTo>
                    <a:pt x="2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5"/>
            <p:cNvSpPr/>
            <p:nvPr/>
          </p:nvSpPr>
          <p:spPr>
            <a:xfrm>
              <a:off x="1085500" y="4169350"/>
              <a:ext cx="295950" cy="295950"/>
            </a:xfrm>
            <a:custGeom>
              <a:rect b="b" l="l" r="r" t="t"/>
              <a:pathLst>
                <a:path extrusionOk="0" h="11838" w="11838">
                  <a:moveTo>
                    <a:pt x="10139" y="6472"/>
                  </a:moveTo>
                  <a:lnTo>
                    <a:pt x="10625" y="7685"/>
                  </a:lnTo>
                  <a:lnTo>
                    <a:pt x="6472" y="7685"/>
                  </a:lnTo>
                  <a:lnTo>
                    <a:pt x="6984" y="6472"/>
                  </a:lnTo>
                  <a:close/>
                  <a:moveTo>
                    <a:pt x="10894" y="8144"/>
                  </a:moveTo>
                  <a:lnTo>
                    <a:pt x="11002" y="8198"/>
                  </a:lnTo>
                  <a:lnTo>
                    <a:pt x="11110" y="8252"/>
                  </a:lnTo>
                  <a:lnTo>
                    <a:pt x="11191" y="8305"/>
                  </a:lnTo>
                  <a:lnTo>
                    <a:pt x="11272" y="8413"/>
                  </a:lnTo>
                  <a:lnTo>
                    <a:pt x="11326" y="8494"/>
                  </a:lnTo>
                  <a:lnTo>
                    <a:pt x="11353" y="8602"/>
                  </a:lnTo>
                  <a:lnTo>
                    <a:pt x="11380" y="8737"/>
                  </a:lnTo>
                  <a:lnTo>
                    <a:pt x="11380" y="10436"/>
                  </a:lnTo>
                  <a:lnTo>
                    <a:pt x="5744" y="10436"/>
                  </a:lnTo>
                  <a:lnTo>
                    <a:pt x="5744" y="8737"/>
                  </a:lnTo>
                  <a:lnTo>
                    <a:pt x="5744" y="8602"/>
                  </a:lnTo>
                  <a:lnTo>
                    <a:pt x="5771" y="8494"/>
                  </a:lnTo>
                  <a:lnTo>
                    <a:pt x="5852" y="8413"/>
                  </a:lnTo>
                  <a:lnTo>
                    <a:pt x="5906" y="8305"/>
                  </a:lnTo>
                  <a:lnTo>
                    <a:pt x="5987" y="8252"/>
                  </a:lnTo>
                  <a:lnTo>
                    <a:pt x="6094" y="8198"/>
                  </a:lnTo>
                  <a:lnTo>
                    <a:pt x="6202" y="8144"/>
                  </a:lnTo>
                  <a:close/>
                  <a:moveTo>
                    <a:pt x="6795" y="10921"/>
                  </a:moveTo>
                  <a:lnTo>
                    <a:pt x="6795" y="11056"/>
                  </a:lnTo>
                  <a:lnTo>
                    <a:pt x="6768" y="11164"/>
                  </a:lnTo>
                  <a:lnTo>
                    <a:pt x="6715" y="11272"/>
                  </a:lnTo>
                  <a:lnTo>
                    <a:pt x="6607" y="11353"/>
                  </a:lnTo>
                  <a:lnTo>
                    <a:pt x="6472" y="11379"/>
                  </a:lnTo>
                  <a:lnTo>
                    <a:pt x="6337" y="11353"/>
                  </a:lnTo>
                  <a:lnTo>
                    <a:pt x="6256" y="11272"/>
                  </a:lnTo>
                  <a:lnTo>
                    <a:pt x="6175" y="11164"/>
                  </a:lnTo>
                  <a:lnTo>
                    <a:pt x="6148" y="11056"/>
                  </a:lnTo>
                  <a:lnTo>
                    <a:pt x="6148" y="10921"/>
                  </a:lnTo>
                  <a:close/>
                  <a:moveTo>
                    <a:pt x="8656" y="10921"/>
                  </a:moveTo>
                  <a:lnTo>
                    <a:pt x="8656" y="11379"/>
                  </a:lnTo>
                  <a:lnTo>
                    <a:pt x="7200" y="11379"/>
                  </a:lnTo>
                  <a:lnTo>
                    <a:pt x="7254" y="11218"/>
                  </a:lnTo>
                  <a:lnTo>
                    <a:pt x="7254" y="11056"/>
                  </a:lnTo>
                  <a:lnTo>
                    <a:pt x="7254" y="10921"/>
                  </a:lnTo>
                  <a:close/>
                  <a:moveTo>
                    <a:pt x="10759" y="10921"/>
                  </a:moveTo>
                  <a:lnTo>
                    <a:pt x="10759" y="11056"/>
                  </a:lnTo>
                  <a:lnTo>
                    <a:pt x="10732" y="11164"/>
                  </a:lnTo>
                  <a:lnTo>
                    <a:pt x="10678" y="11272"/>
                  </a:lnTo>
                  <a:lnTo>
                    <a:pt x="10571" y="11353"/>
                  </a:lnTo>
                  <a:lnTo>
                    <a:pt x="10436" y="11379"/>
                  </a:lnTo>
                  <a:lnTo>
                    <a:pt x="10328" y="11353"/>
                  </a:lnTo>
                  <a:lnTo>
                    <a:pt x="10220" y="11272"/>
                  </a:lnTo>
                  <a:lnTo>
                    <a:pt x="10139" y="11164"/>
                  </a:lnTo>
                  <a:lnTo>
                    <a:pt x="10112" y="11056"/>
                  </a:lnTo>
                  <a:lnTo>
                    <a:pt x="10112" y="10921"/>
                  </a:lnTo>
                  <a:close/>
                  <a:moveTo>
                    <a:pt x="243" y="0"/>
                  </a:moveTo>
                  <a:lnTo>
                    <a:pt x="162" y="27"/>
                  </a:lnTo>
                  <a:lnTo>
                    <a:pt x="81" y="81"/>
                  </a:lnTo>
                  <a:lnTo>
                    <a:pt x="27" y="162"/>
                  </a:lnTo>
                  <a:lnTo>
                    <a:pt x="0" y="243"/>
                  </a:lnTo>
                  <a:lnTo>
                    <a:pt x="0" y="11595"/>
                  </a:lnTo>
                  <a:lnTo>
                    <a:pt x="27" y="11703"/>
                  </a:lnTo>
                  <a:lnTo>
                    <a:pt x="81" y="11757"/>
                  </a:lnTo>
                  <a:lnTo>
                    <a:pt x="162" y="11811"/>
                  </a:lnTo>
                  <a:lnTo>
                    <a:pt x="243" y="11838"/>
                  </a:lnTo>
                  <a:lnTo>
                    <a:pt x="8872" y="11838"/>
                  </a:lnTo>
                  <a:lnTo>
                    <a:pt x="8980" y="11811"/>
                  </a:lnTo>
                  <a:lnTo>
                    <a:pt x="9034" y="11757"/>
                  </a:lnTo>
                  <a:lnTo>
                    <a:pt x="9087" y="11703"/>
                  </a:lnTo>
                  <a:lnTo>
                    <a:pt x="9114" y="11595"/>
                  </a:lnTo>
                  <a:lnTo>
                    <a:pt x="9114" y="10921"/>
                  </a:lnTo>
                  <a:lnTo>
                    <a:pt x="9654" y="10921"/>
                  </a:lnTo>
                  <a:lnTo>
                    <a:pt x="9654" y="11056"/>
                  </a:lnTo>
                  <a:lnTo>
                    <a:pt x="9681" y="11218"/>
                  </a:lnTo>
                  <a:lnTo>
                    <a:pt x="9735" y="11353"/>
                  </a:lnTo>
                  <a:lnTo>
                    <a:pt x="9789" y="11487"/>
                  </a:lnTo>
                  <a:lnTo>
                    <a:pt x="9896" y="11595"/>
                  </a:lnTo>
                  <a:lnTo>
                    <a:pt x="10004" y="11703"/>
                  </a:lnTo>
                  <a:lnTo>
                    <a:pt x="10139" y="11784"/>
                  </a:lnTo>
                  <a:lnTo>
                    <a:pt x="10301" y="11811"/>
                  </a:lnTo>
                  <a:lnTo>
                    <a:pt x="10436" y="11838"/>
                  </a:lnTo>
                  <a:lnTo>
                    <a:pt x="10598" y="11811"/>
                  </a:lnTo>
                  <a:lnTo>
                    <a:pt x="10759" y="11784"/>
                  </a:lnTo>
                  <a:lnTo>
                    <a:pt x="10894" y="11703"/>
                  </a:lnTo>
                  <a:lnTo>
                    <a:pt x="11002" y="11595"/>
                  </a:lnTo>
                  <a:lnTo>
                    <a:pt x="11110" y="11487"/>
                  </a:lnTo>
                  <a:lnTo>
                    <a:pt x="11164" y="11353"/>
                  </a:lnTo>
                  <a:lnTo>
                    <a:pt x="11218" y="11218"/>
                  </a:lnTo>
                  <a:lnTo>
                    <a:pt x="11245" y="11056"/>
                  </a:lnTo>
                  <a:lnTo>
                    <a:pt x="11245" y="10921"/>
                  </a:lnTo>
                  <a:lnTo>
                    <a:pt x="11595" y="10921"/>
                  </a:lnTo>
                  <a:lnTo>
                    <a:pt x="11703" y="10894"/>
                  </a:lnTo>
                  <a:lnTo>
                    <a:pt x="11757" y="10840"/>
                  </a:lnTo>
                  <a:lnTo>
                    <a:pt x="11811" y="10759"/>
                  </a:lnTo>
                  <a:lnTo>
                    <a:pt x="11838" y="10678"/>
                  </a:lnTo>
                  <a:lnTo>
                    <a:pt x="11838" y="8737"/>
                  </a:lnTo>
                  <a:lnTo>
                    <a:pt x="11811" y="8575"/>
                  </a:lnTo>
                  <a:lnTo>
                    <a:pt x="11784" y="8413"/>
                  </a:lnTo>
                  <a:lnTo>
                    <a:pt x="11730" y="8278"/>
                  </a:lnTo>
                  <a:lnTo>
                    <a:pt x="11649" y="8144"/>
                  </a:lnTo>
                  <a:lnTo>
                    <a:pt x="11541" y="8009"/>
                  </a:lnTo>
                  <a:lnTo>
                    <a:pt x="11433" y="7901"/>
                  </a:lnTo>
                  <a:lnTo>
                    <a:pt x="11299" y="7820"/>
                  </a:lnTo>
                  <a:lnTo>
                    <a:pt x="11164" y="7739"/>
                  </a:lnTo>
                  <a:lnTo>
                    <a:pt x="10517" y="6148"/>
                  </a:lnTo>
                  <a:lnTo>
                    <a:pt x="10463" y="6094"/>
                  </a:lnTo>
                  <a:lnTo>
                    <a:pt x="10409" y="6040"/>
                  </a:lnTo>
                  <a:lnTo>
                    <a:pt x="10355" y="6013"/>
                  </a:lnTo>
                  <a:lnTo>
                    <a:pt x="9114" y="6013"/>
                  </a:lnTo>
                  <a:lnTo>
                    <a:pt x="9114" y="4342"/>
                  </a:lnTo>
                  <a:lnTo>
                    <a:pt x="9087" y="4261"/>
                  </a:lnTo>
                  <a:lnTo>
                    <a:pt x="9034" y="4180"/>
                  </a:lnTo>
                  <a:lnTo>
                    <a:pt x="8980" y="4153"/>
                  </a:lnTo>
                  <a:lnTo>
                    <a:pt x="8872" y="4126"/>
                  </a:lnTo>
                  <a:lnTo>
                    <a:pt x="8791" y="4153"/>
                  </a:lnTo>
                  <a:lnTo>
                    <a:pt x="8710" y="4180"/>
                  </a:lnTo>
                  <a:lnTo>
                    <a:pt x="8656" y="4261"/>
                  </a:lnTo>
                  <a:lnTo>
                    <a:pt x="8656" y="4342"/>
                  </a:lnTo>
                  <a:lnTo>
                    <a:pt x="8656" y="6013"/>
                  </a:lnTo>
                  <a:lnTo>
                    <a:pt x="6742" y="6013"/>
                  </a:lnTo>
                  <a:lnTo>
                    <a:pt x="6688" y="6040"/>
                  </a:lnTo>
                  <a:lnTo>
                    <a:pt x="6634" y="6094"/>
                  </a:lnTo>
                  <a:lnTo>
                    <a:pt x="6607" y="6148"/>
                  </a:lnTo>
                  <a:lnTo>
                    <a:pt x="5933" y="7739"/>
                  </a:lnTo>
                  <a:lnTo>
                    <a:pt x="5798" y="7820"/>
                  </a:lnTo>
                  <a:lnTo>
                    <a:pt x="5663" y="7901"/>
                  </a:lnTo>
                  <a:lnTo>
                    <a:pt x="5555" y="8009"/>
                  </a:lnTo>
                  <a:lnTo>
                    <a:pt x="5474" y="8144"/>
                  </a:lnTo>
                  <a:lnTo>
                    <a:pt x="5393" y="8278"/>
                  </a:lnTo>
                  <a:lnTo>
                    <a:pt x="5312" y="8413"/>
                  </a:lnTo>
                  <a:lnTo>
                    <a:pt x="5285" y="8575"/>
                  </a:lnTo>
                  <a:lnTo>
                    <a:pt x="5285" y="8737"/>
                  </a:lnTo>
                  <a:lnTo>
                    <a:pt x="5285" y="10678"/>
                  </a:lnTo>
                  <a:lnTo>
                    <a:pt x="5285" y="10759"/>
                  </a:lnTo>
                  <a:lnTo>
                    <a:pt x="5339" y="10840"/>
                  </a:lnTo>
                  <a:lnTo>
                    <a:pt x="5420" y="10894"/>
                  </a:lnTo>
                  <a:lnTo>
                    <a:pt x="5501" y="10921"/>
                  </a:lnTo>
                  <a:lnTo>
                    <a:pt x="5690" y="10921"/>
                  </a:lnTo>
                  <a:lnTo>
                    <a:pt x="5690" y="11056"/>
                  </a:lnTo>
                  <a:lnTo>
                    <a:pt x="5717" y="11218"/>
                  </a:lnTo>
                  <a:lnTo>
                    <a:pt x="5771" y="11379"/>
                  </a:lnTo>
                  <a:lnTo>
                    <a:pt x="486" y="11379"/>
                  </a:lnTo>
                  <a:lnTo>
                    <a:pt x="486" y="486"/>
                  </a:lnTo>
                  <a:lnTo>
                    <a:pt x="8656" y="486"/>
                  </a:lnTo>
                  <a:lnTo>
                    <a:pt x="8656" y="2265"/>
                  </a:lnTo>
                  <a:lnTo>
                    <a:pt x="8656" y="2373"/>
                  </a:lnTo>
                  <a:lnTo>
                    <a:pt x="8710" y="2427"/>
                  </a:lnTo>
                  <a:lnTo>
                    <a:pt x="8791" y="2481"/>
                  </a:lnTo>
                  <a:lnTo>
                    <a:pt x="8872" y="2508"/>
                  </a:lnTo>
                  <a:lnTo>
                    <a:pt x="8980" y="2481"/>
                  </a:lnTo>
                  <a:lnTo>
                    <a:pt x="9034" y="2427"/>
                  </a:lnTo>
                  <a:lnTo>
                    <a:pt x="9087" y="2373"/>
                  </a:lnTo>
                  <a:lnTo>
                    <a:pt x="9114" y="2265"/>
                  </a:lnTo>
                  <a:lnTo>
                    <a:pt x="9114" y="243"/>
                  </a:lnTo>
                  <a:lnTo>
                    <a:pt x="9087" y="162"/>
                  </a:lnTo>
                  <a:lnTo>
                    <a:pt x="9034" y="81"/>
                  </a:lnTo>
                  <a:lnTo>
                    <a:pt x="8980" y="27"/>
                  </a:lnTo>
                  <a:lnTo>
                    <a:pt x="88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1240550" y="4384400"/>
              <a:ext cx="34400" cy="34400"/>
            </a:xfrm>
            <a:custGeom>
              <a:rect b="b" l="l" r="r" t="t"/>
              <a:pathLst>
                <a:path extrusionOk="0" h="1376" w="1376">
                  <a:moveTo>
                    <a:pt x="701" y="458"/>
                  </a:moveTo>
                  <a:lnTo>
                    <a:pt x="782" y="485"/>
                  </a:lnTo>
                  <a:lnTo>
                    <a:pt x="863" y="539"/>
                  </a:lnTo>
                  <a:lnTo>
                    <a:pt x="890" y="593"/>
                  </a:lnTo>
                  <a:lnTo>
                    <a:pt x="917" y="701"/>
                  </a:lnTo>
                  <a:lnTo>
                    <a:pt x="890" y="782"/>
                  </a:lnTo>
                  <a:lnTo>
                    <a:pt x="863" y="863"/>
                  </a:lnTo>
                  <a:lnTo>
                    <a:pt x="782" y="917"/>
                  </a:lnTo>
                  <a:lnTo>
                    <a:pt x="593" y="917"/>
                  </a:lnTo>
                  <a:lnTo>
                    <a:pt x="540" y="863"/>
                  </a:lnTo>
                  <a:lnTo>
                    <a:pt x="486" y="782"/>
                  </a:lnTo>
                  <a:lnTo>
                    <a:pt x="459" y="701"/>
                  </a:lnTo>
                  <a:lnTo>
                    <a:pt x="486" y="593"/>
                  </a:lnTo>
                  <a:lnTo>
                    <a:pt x="540" y="539"/>
                  </a:lnTo>
                  <a:lnTo>
                    <a:pt x="593" y="485"/>
                  </a:lnTo>
                  <a:lnTo>
                    <a:pt x="701" y="458"/>
                  </a:lnTo>
                  <a:close/>
                  <a:moveTo>
                    <a:pt x="540" y="0"/>
                  </a:moveTo>
                  <a:lnTo>
                    <a:pt x="432" y="54"/>
                  </a:lnTo>
                  <a:lnTo>
                    <a:pt x="297" y="108"/>
                  </a:lnTo>
                  <a:lnTo>
                    <a:pt x="189" y="189"/>
                  </a:lnTo>
                  <a:lnTo>
                    <a:pt x="108" y="297"/>
                  </a:lnTo>
                  <a:lnTo>
                    <a:pt x="54" y="432"/>
                  </a:lnTo>
                  <a:lnTo>
                    <a:pt x="0" y="539"/>
                  </a:lnTo>
                  <a:lnTo>
                    <a:pt x="0" y="701"/>
                  </a:lnTo>
                  <a:lnTo>
                    <a:pt x="0" y="836"/>
                  </a:lnTo>
                  <a:lnTo>
                    <a:pt x="54" y="971"/>
                  </a:lnTo>
                  <a:lnTo>
                    <a:pt x="108" y="1079"/>
                  </a:lnTo>
                  <a:lnTo>
                    <a:pt x="189" y="1187"/>
                  </a:lnTo>
                  <a:lnTo>
                    <a:pt x="297" y="1267"/>
                  </a:lnTo>
                  <a:lnTo>
                    <a:pt x="432" y="1321"/>
                  </a:lnTo>
                  <a:lnTo>
                    <a:pt x="540" y="1375"/>
                  </a:lnTo>
                  <a:lnTo>
                    <a:pt x="836" y="1375"/>
                  </a:lnTo>
                  <a:lnTo>
                    <a:pt x="971" y="1321"/>
                  </a:lnTo>
                  <a:lnTo>
                    <a:pt x="1079" y="1267"/>
                  </a:lnTo>
                  <a:lnTo>
                    <a:pt x="1187" y="1187"/>
                  </a:lnTo>
                  <a:lnTo>
                    <a:pt x="1268" y="1079"/>
                  </a:lnTo>
                  <a:lnTo>
                    <a:pt x="1322" y="971"/>
                  </a:lnTo>
                  <a:lnTo>
                    <a:pt x="1375" y="836"/>
                  </a:lnTo>
                  <a:lnTo>
                    <a:pt x="1375" y="701"/>
                  </a:lnTo>
                  <a:lnTo>
                    <a:pt x="1375" y="539"/>
                  </a:lnTo>
                  <a:lnTo>
                    <a:pt x="1322" y="432"/>
                  </a:lnTo>
                  <a:lnTo>
                    <a:pt x="1268" y="297"/>
                  </a:lnTo>
                  <a:lnTo>
                    <a:pt x="1187" y="189"/>
                  </a:lnTo>
                  <a:lnTo>
                    <a:pt x="1079" y="108"/>
                  </a:lnTo>
                  <a:lnTo>
                    <a:pt x="971" y="54"/>
                  </a:lnTo>
                  <a:lnTo>
                    <a:pt x="8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1322125" y="4384400"/>
              <a:ext cx="34400" cy="34400"/>
            </a:xfrm>
            <a:custGeom>
              <a:rect b="b" l="l" r="r" t="t"/>
              <a:pathLst>
                <a:path extrusionOk="0" h="1376" w="1376">
                  <a:moveTo>
                    <a:pt x="674" y="458"/>
                  </a:moveTo>
                  <a:lnTo>
                    <a:pt x="782" y="485"/>
                  </a:lnTo>
                  <a:lnTo>
                    <a:pt x="836" y="539"/>
                  </a:lnTo>
                  <a:lnTo>
                    <a:pt x="890" y="593"/>
                  </a:lnTo>
                  <a:lnTo>
                    <a:pt x="917" y="701"/>
                  </a:lnTo>
                  <a:lnTo>
                    <a:pt x="890" y="782"/>
                  </a:lnTo>
                  <a:lnTo>
                    <a:pt x="836" y="863"/>
                  </a:lnTo>
                  <a:lnTo>
                    <a:pt x="782" y="917"/>
                  </a:lnTo>
                  <a:lnTo>
                    <a:pt x="593" y="917"/>
                  </a:lnTo>
                  <a:lnTo>
                    <a:pt x="512" y="863"/>
                  </a:lnTo>
                  <a:lnTo>
                    <a:pt x="458" y="782"/>
                  </a:lnTo>
                  <a:lnTo>
                    <a:pt x="458" y="701"/>
                  </a:lnTo>
                  <a:lnTo>
                    <a:pt x="458" y="593"/>
                  </a:lnTo>
                  <a:lnTo>
                    <a:pt x="512" y="539"/>
                  </a:lnTo>
                  <a:lnTo>
                    <a:pt x="593" y="485"/>
                  </a:lnTo>
                  <a:lnTo>
                    <a:pt x="674" y="458"/>
                  </a:lnTo>
                  <a:close/>
                  <a:moveTo>
                    <a:pt x="539" y="0"/>
                  </a:moveTo>
                  <a:lnTo>
                    <a:pt x="404" y="54"/>
                  </a:lnTo>
                  <a:lnTo>
                    <a:pt x="297" y="108"/>
                  </a:lnTo>
                  <a:lnTo>
                    <a:pt x="189" y="189"/>
                  </a:lnTo>
                  <a:lnTo>
                    <a:pt x="108" y="297"/>
                  </a:lnTo>
                  <a:lnTo>
                    <a:pt x="54" y="432"/>
                  </a:lnTo>
                  <a:lnTo>
                    <a:pt x="0" y="539"/>
                  </a:lnTo>
                  <a:lnTo>
                    <a:pt x="0" y="701"/>
                  </a:lnTo>
                  <a:lnTo>
                    <a:pt x="0" y="836"/>
                  </a:lnTo>
                  <a:lnTo>
                    <a:pt x="54" y="971"/>
                  </a:lnTo>
                  <a:lnTo>
                    <a:pt x="108" y="1079"/>
                  </a:lnTo>
                  <a:lnTo>
                    <a:pt x="189" y="1187"/>
                  </a:lnTo>
                  <a:lnTo>
                    <a:pt x="297" y="1267"/>
                  </a:lnTo>
                  <a:lnTo>
                    <a:pt x="404" y="1321"/>
                  </a:lnTo>
                  <a:lnTo>
                    <a:pt x="539" y="1375"/>
                  </a:lnTo>
                  <a:lnTo>
                    <a:pt x="809" y="1375"/>
                  </a:lnTo>
                  <a:lnTo>
                    <a:pt x="944" y="1321"/>
                  </a:lnTo>
                  <a:lnTo>
                    <a:pt x="1079" y="1267"/>
                  </a:lnTo>
                  <a:lnTo>
                    <a:pt x="1160" y="1187"/>
                  </a:lnTo>
                  <a:lnTo>
                    <a:pt x="1267" y="1079"/>
                  </a:lnTo>
                  <a:lnTo>
                    <a:pt x="1321" y="971"/>
                  </a:lnTo>
                  <a:lnTo>
                    <a:pt x="1348" y="836"/>
                  </a:lnTo>
                  <a:lnTo>
                    <a:pt x="1375" y="701"/>
                  </a:lnTo>
                  <a:lnTo>
                    <a:pt x="1348" y="539"/>
                  </a:lnTo>
                  <a:lnTo>
                    <a:pt x="1321" y="432"/>
                  </a:lnTo>
                  <a:lnTo>
                    <a:pt x="1267" y="297"/>
                  </a:lnTo>
                  <a:lnTo>
                    <a:pt x="1160" y="189"/>
                  </a:lnTo>
                  <a:lnTo>
                    <a:pt x="1079" y="108"/>
                  </a:lnTo>
                  <a:lnTo>
                    <a:pt x="944" y="54"/>
                  </a:lnTo>
                  <a:lnTo>
                    <a:pt x="8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5"/>
            <p:cNvSpPr/>
            <p:nvPr/>
          </p:nvSpPr>
          <p:spPr>
            <a:xfrm>
              <a:off x="1286375" y="4395850"/>
              <a:ext cx="23625" cy="11475"/>
            </a:xfrm>
            <a:custGeom>
              <a:rect b="b" l="l" r="r" t="t"/>
              <a:pathLst>
                <a:path extrusionOk="0" h="459" w="945">
                  <a:moveTo>
                    <a:pt x="244" y="0"/>
                  </a:moveTo>
                  <a:lnTo>
                    <a:pt x="136" y="27"/>
                  </a:lnTo>
                  <a:lnTo>
                    <a:pt x="82" y="81"/>
                  </a:lnTo>
                  <a:lnTo>
                    <a:pt x="28" y="135"/>
                  </a:lnTo>
                  <a:lnTo>
                    <a:pt x="1" y="243"/>
                  </a:lnTo>
                  <a:lnTo>
                    <a:pt x="28" y="324"/>
                  </a:lnTo>
                  <a:lnTo>
                    <a:pt x="82" y="405"/>
                  </a:lnTo>
                  <a:lnTo>
                    <a:pt x="136" y="459"/>
                  </a:lnTo>
                  <a:lnTo>
                    <a:pt x="810" y="459"/>
                  </a:lnTo>
                  <a:lnTo>
                    <a:pt x="891" y="405"/>
                  </a:lnTo>
                  <a:lnTo>
                    <a:pt x="945" y="324"/>
                  </a:lnTo>
                  <a:lnTo>
                    <a:pt x="945" y="243"/>
                  </a:lnTo>
                  <a:lnTo>
                    <a:pt x="945" y="135"/>
                  </a:lnTo>
                  <a:lnTo>
                    <a:pt x="891" y="81"/>
                  </a:lnTo>
                  <a:lnTo>
                    <a:pt x="810" y="27"/>
                  </a:lnTo>
                  <a:lnTo>
                    <a:pt x="7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5"/>
            <p:cNvSpPr/>
            <p:nvPr/>
          </p:nvSpPr>
          <p:spPr>
            <a:xfrm>
              <a:off x="1301900" y="4246200"/>
              <a:ext cx="11475" cy="11475"/>
            </a:xfrm>
            <a:custGeom>
              <a:rect b="b" l="l" r="r" t="t"/>
              <a:pathLst>
                <a:path extrusionOk="0" h="459" w="459">
                  <a:moveTo>
                    <a:pt x="216" y="0"/>
                  </a:moveTo>
                  <a:lnTo>
                    <a:pt x="135" y="27"/>
                  </a:lnTo>
                  <a:lnTo>
                    <a:pt x="54" y="81"/>
                  </a:lnTo>
                  <a:lnTo>
                    <a:pt x="0" y="162"/>
                  </a:lnTo>
                  <a:lnTo>
                    <a:pt x="0" y="243"/>
                  </a:lnTo>
                  <a:lnTo>
                    <a:pt x="0" y="324"/>
                  </a:lnTo>
                  <a:lnTo>
                    <a:pt x="54" y="405"/>
                  </a:lnTo>
                  <a:lnTo>
                    <a:pt x="135" y="459"/>
                  </a:lnTo>
                  <a:lnTo>
                    <a:pt x="297" y="459"/>
                  </a:lnTo>
                  <a:lnTo>
                    <a:pt x="378" y="405"/>
                  </a:lnTo>
                  <a:lnTo>
                    <a:pt x="431" y="324"/>
                  </a:lnTo>
                  <a:lnTo>
                    <a:pt x="458" y="243"/>
                  </a:lnTo>
                  <a:lnTo>
                    <a:pt x="431" y="162"/>
                  </a:lnTo>
                  <a:lnTo>
                    <a:pt x="378" y="81"/>
                  </a:lnTo>
                  <a:lnTo>
                    <a:pt x="297" y="27"/>
                  </a:lnTo>
                  <a:lnTo>
                    <a:pt x="2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45"/>
          <p:cNvGrpSpPr/>
          <p:nvPr/>
        </p:nvGrpSpPr>
        <p:grpSpPr>
          <a:xfrm>
            <a:off x="4928123" y="1988080"/>
            <a:ext cx="273445" cy="362391"/>
            <a:chOff x="2301625" y="4267775"/>
            <a:chExt cx="233275" cy="295275"/>
          </a:xfrm>
        </p:grpSpPr>
        <p:sp>
          <p:nvSpPr>
            <p:cNvPr id="1170" name="Google Shape;1170;p45"/>
            <p:cNvSpPr/>
            <p:nvPr/>
          </p:nvSpPr>
          <p:spPr>
            <a:xfrm>
              <a:off x="2329250" y="4398550"/>
              <a:ext cx="37125" cy="36425"/>
            </a:xfrm>
            <a:custGeom>
              <a:rect b="b" l="l" r="r" t="t"/>
              <a:pathLst>
                <a:path extrusionOk="0" h="1457" w="1485">
                  <a:moveTo>
                    <a:pt x="1026" y="459"/>
                  </a:moveTo>
                  <a:lnTo>
                    <a:pt x="1026" y="998"/>
                  </a:lnTo>
                  <a:lnTo>
                    <a:pt x="459" y="998"/>
                  </a:lnTo>
                  <a:lnTo>
                    <a:pt x="459" y="459"/>
                  </a:lnTo>
                  <a:close/>
                  <a:moveTo>
                    <a:pt x="136" y="0"/>
                  </a:moveTo>
                  <a:lnTo>
                    <a:pt x="55" y="54"/>
                  </a:lnTo>
                  <a:lnTo>
                    <a:pt x="28" y="135"/>
                  </a:lnTo>
                  <a:lnTo>
                    <a:pt x="1" y="216"/>
                  </a:lnTo>
                  <a:lnTo>
                    <a:pt x="1" y="1241"/>
                  </a:lnTo>
                  <a:lnTo>
                    <a:pt x="28" y="1322"/>
                  </a:lnTo>
                  <a:lnTo>
                    <a:pt x="55" y="1403"/>
                  </a:lnTo>
                  <a:lnTo>
                    <a:pt x="136" y="1456"/>
                  </a:lnTo>
                  <a:lnTo>
                    <a:pt x="1349" y="1456"/>
                  </a:lnTo>
                  <a:lnTo>
                    <a:pt x="1403" y="1403"/>
                  </a:lnTo>
                  <a:lnTo>
                    <a:pt x="1457" y="1322"/>
                  </a:lnTo>
                  <a:lnTo>
                    <a:pt x="1484" y="1241"/>
                  </a:lnTo>
                  <a:lnTo>
                    <a:pt x="1484" y="216"/>
                  </a:lnTo>
                  <a:lnTo>
                    <a:pt x="1457" y="135"/>
                  </a:lnTo>
                  <a:lnTo>
                    <a:pt x="1403" y="54"/>
                  </a:lnTo>
                  <a:lnTo>
                    <a:pt x="13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2376450" y="4398550"/>
              <a:ext cx="37100" cy="36425"/>
            </a:xfrm>
            <a:custGeom>
              <a:rect b="b" l="l" r="r" t="t"/>
              <a:pathLst>
                <a:path extrusionOk="0" h="1457" w="1484">
                  <a:moveTo>
                    <a:pt x="1025" y="459"/>
                  </a:moveTo>
                  <a:lnTo>
                    <a:pt x="1025" y="998"/>
                  </a:lnTo>
                  <a:lnTo>
                    <a:pt x="459" y="998"/>
                  </a:lnTo>
                  <a:lnTo>
                    <a:pt x="459" y="459"/>
                  </a:lnTo>
                  <a:close/>
                  <a:moveTo>
                    <a:pt x="135" y="0"/>
                  </a:moveTo>
                  <a:lnTo>
                    <a:pt x="81" y="54"/>
                  </a:lnTo>
                  <a:lnTo>
                    <a:pt x="28" y="135"/>
                  </a:lnTo>
                  <a:lnTo>
                    <a:pt x="1" y="216"/>
                  </a:lnTo>
                  <a:lnTo>
                    <a:pt x="1" y="1241"/>
                  </a:lnTo>
                  <a:lnTo>
                    <a:pt x="28" y="1322"/>
                  </a:lnTo>
                  <a:lnTo>
                    <a:pt x="81" y="1403"/>
                  </a:lnTo>
                  <a:lnTo>
                    <a:pt x="135" y="1456"/>
                  </a:lnTo>
                  <a:lnTo>
                    <a:pt x="1349" y="1456"/>
                  </a:lnTo>
                  <a:lnTo>
                    <a:pt x="1403" y="1403"/>
                  </a:lnTo>
                  <a:lnTo>
                    <a:pt x="1457" y="1322"/>
                  </a:lnTo>
                  <a:lnTo>
                    <a:pt x="1484" y="1241"/>
                  </a:lnTo>
                  <a:lnTo>
                    <a:pt x="1484" y="216"/>
                  </a:lnTo>
                  <a:lnTo>
                    <a:pt x="1457" y="135"/>
                  </a:lnTo>
                  <a:lnTo>
                    <a:pt x="1403" y="54"/>
                  </a:lnTo>
                  <a:lnTo>
                    <a:pt x="13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2423650" y="4398550"/>
              <a:ext cx="37100" cy="36425"/>
            </a:xfrm>
            <a:custGeom>
              <a:rect b="b" l="l" r="r" t="t"/>
              <a:pathLst>
                <a:path extrusionOk="0" h="1457" w="1484">
                  <a:moveTo>
                    <a:pt x="1025" y="459"/>
                  </a:moveTo>
                  <a:lnTo>
                    <a:pt x="1025" y="998"/>
                  </a:lnTo>
                  <a:lnTo>
                    <a:pt x="459" y="998"/>
                  </a:lnTo>
                  <a:lnTo>
                    <a:pt x="459" y="459"/>
                  </a:lnTo>
                  <a:close/>
                  <a:moveTo>
                    <a:pt x="162" y="0"/>
                  </a:moveTo>
                  <a:lnTo>
                    <a:pt x="81" y="54"/>
                  </a:lnTo>
                  <a:lnTo>
                    <a:pt x="27" y="135"/>
                  </a:lnTo>
                  <a:lnTo>
                    <a:pt x="0" y="216"/>
                  </a:lnTo>
                  <a:lnTo>
                    <a:pt x="0" y="1241"/>
                  </a:lnTo>
                  <a:lnTo>
                    <a:pt x="27" y="1322"/>
                  </a:lnTo>
                  <a:lnTo>
                    <a:pt x="81" y="1403"/>
                  </a:lnTo>
                  <a:lnTo>
                    <a:pt x="162" y="1456"/>
                  </a:lnTo>
                  <a:lnTo>
                    <a:pt x="1348" y="1456"/>
                  </a:lnTo>
                  <a:lnTo>
                    <a:pt x="1429" y="1403"/>
                  </a:lnTo>
                  <a:lnTo>
                    <a:pt x="1456" y="1322"/>
                  </a:lnTo>
                  <a:lnTo>
                    <a:pt x="1483" y="1241"/>
                  </a:lnTo>
                  <a:lnTo>
                    <a:pt x="1483" y="216"/>
                  </a:lnTo>
                  <a:lnTo>
                    <a:pt x="1456" y="135"/>
                  </a:lnTo>
                  <a:lnTo>
                    <a:pt x="1429" y="54"/>
                  </a:lnTo>
                  <a:lnTo>
                    <a:pt x="1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5"/>
            <p:cNvSpPr/>
            <p:nvPr/>
          </p:nvSpPr>
          <p:spPr>
            <a:xfrm>
              <a:off x="2329250" y="4449100"/>
              <a:ext cx="37125" cy="37100"/>
            </a:xfrm>
            <a:custGeom>
              <a:rect b="b" l="l" r="r" t="t"/>
              <a:pathLst>
                <a:path extrusionOk="0" h="1484" w="1485">
                  <a:moveTo>
                    <a:pt x="1026" y="459"/>
                  </a:moveTo>
                  <a:lnTo>
                    <a:pt x="1026" y="1025"/>
                  </a:lnTo>
                  <a:lnTo>
                    <a:pt x="459" y="1025"/>
                  </a:lnTo>
                  <a:lnTo>
                    <a:pt x="459" y="459"/>
                  </a:lnTo>
                  <a:close/>
                  <a:moveTo>
                    <a:pt x="244" y="1"/>
                  </a:moveTo>
                  <a:lnTo>
                    <a:pt x="136" y="28"/>
                  </a:lnTo>
                  <a:lnTo>
                    <a:pt x="55" y="55"/>
                  </a:lnTo>
                  <a:lnTo>
                    <a:pt x="28" y="136"/>
                  </a:lnTo>
                  <a:lnTo>
                    <a:pt x="1" y="243"/>
                  </a:lnTo>
                  <a:lnTo>
                    <a:pt x="1" y="1241"/>
                  </a:lnTo>
                  <a:lnTo>
                    <a:pt x="28" y="1349"/>
                  </a:lnTo>
                  <a:lnTo>
                    <a:pt x="55" y="1403"/>
                  </a:lnTo>
                  <a:lnTo>
                    <a:pt x="136" y="1457"/>
                  </a:lnTo>
                  <a:lnTo>
                    <a:pt x="244" y="1484"/>
                  </a:lnTo>
                  <a:lnTo>
                    <a:pt x="1241" y="1484"/>
                  </a:lnTo>
                  <a:lnTo>
                    <a:pt x="1349" y="1457"/>
                  </a:lnTo>
                  <a:lnTo>
                    <a:pt x="1403" y="1403"/>
                  </a:lnTo>
                  <a:lnTo>
                    <a:pt x="1457" y="1349"/>
                  </a:lnTo>
                  <a:lnTo>
                    <a:pt x="1484" y="1241"/>
                  </a:lnTo>
                  <a:lnTo>
                    <a:pt x="1484" y="243"/>
                  </a:lnTo>
                  <a:lnTo>
                    <a:pt x="1457" y="136"/>
                  </a:lnTo>
                  <a:lnTo>
                    <a:pt x="1403" y="55"/>
                  </a:lnTo>
                  <a:lnTo>
                    <a:pt x="1349" y="28"/>
                  </a:lnTo>
                  <a:lnTo>
                    <a:pt x="12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5"/>
            <p:cNvSpPr/>
            <p:nvPr/>
          </p:nvSpPr>
          <p:spPr>
            <a:xfrm>
              <a:off x="2376450" y="4449100"/>
              <a:ext cx="37100" cy="37100"/>
            </a:xfrm>
            <a:custGeom>
              <a:rect b="b" l="l" r="r" t="t"/>
              <a:pathLst>
                <a:path extrusionOk="0" h="1484" w="1484">
                  <a:moveTo>
                    <a:pt x="1025" y="459"/>
                  </a:moveTo>
                  <a:lnTo>
                    <a:pt x="1025" y="1025"/>
                  </a:lnTo>
                  <a:lnTo>
                    <a:pt x="459" y="1025"/>
                  </a:lnTo>
                  <a:lnTo>
                    <a:pt x="459" y="459"/>
                  </a:lnTo>
                  <a:close/>
                  <a:moveTo>
                    <a:pt x="243" y="1"/>
                  </a:moveTo>
                  <a:lnTo>
                    <a:pt x="135" y="28"/>
                  </a:lnTo>
                  <a:lnTo>
                    <a:pt x="81" y="55"/>
                  </a:lnTo>
                  <a:lnTo>
                    <a:pt x="28" y="136"/>
                  </a:lnTo>
                  <a:lnTo>
                    <a:pt x="1" y="243"/>
                  </a:lnTo>
                  <a:lnTo>
                    <a:pt x="1" y="1241"/>
                  </a:lnTo>
                  <a:lnTo>
                    <a:pt x="28" y="1349"/>
                  </a:lnTo>
                  <a:lnTo>
                    <a:pt x="81" y="1403"/>
                  </a:lnTo>
                  <a:lnTo>
                    <a:pt x="135" y="1457"/>
                  </a:lnTo>
                  <a:lnTo>
                    <a:pt x="243" y="1484"/>
                  </a:lnTo>
                  <a:lnTo>
                    <a:pt x="1241" y="1484"/>
                  </a:lnTo>
                  <a:lnTo>
                    <a:pt x="1349" y="1457"/>
                  </a:lnTo>
                  <a:lnTo>
                    <a:pt x="1403" y="1403"/>
                  </a:lnTo>
                  <a:lnTo>
                    <a:pt x="1457" y="1349"/>
                  </a:lnTo>
                  <a:lnTo>
                    <a:pt x="1484" y="1241"/>
                  </a:lnTo>
                  <a:lnTo>
                    <a:pt x="1484" y="243"/>
                  </a:lnTo>
                  <a:lnTo>
                    <a:pt x="1457" y="136"/>
                  </a:lnTo>
                  <a:lnTo>
                    <a:pt x="1403" y="55"/>
                  </a:lnTo>
                  <a:lnTo>
                    <a:pt x="1349" y="28"/>
                  </a:lnTo>
                  <a:lnTo>
                    <a:pt x="12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2423650" y="4449100"/>
              <a:ext cx="37100" cy="37100"/>
            </a:xfrm>
            <a:custGeom>
              <a:rect b="b" l="l" r="r" t="t"/>
              <a:pathLst>
                <a:path extrusionOk="0" h="1484" w="1484">
                  <a:moveTo>
                    <a:pt x="1025" y="459"/>
                  </a:moveTo>
                  <a:lnTo>
                    <a:pt x="1025" y="1025"/>
                  </a:lnTo>
                  <a:lnTo>
                    <a:pt x="459" y="1025"/>
                  </a:lnTo>
                  <a:lnTo>
                    <a:pt x="459" y="459"/>
                  </a:lnTo>
                  <a:close/>
                  <a:moveTo>
                    <a:pt x="243" y="1"/>
                  </a:moveTo>
                  <a:lnTo>
                    <a:pt x="162" y="28"/>
                  </a:lnTo>
                  <a:lnTo>
                    <a:pt x="81" y="55"/>
                  </a:lnTo>
                  <a:lnTo>
                    <a:pt x="27" y="136"/>
                  </a:lnTo>
                  <a:lnTo>
                    <a:pt x="0" y="243"/>
                  </a:lnTo>
                  <a:lnTo>
                    <a:pt x="0" y="1241"/>
                  </a:lnTo>
                  <a:lnTo>
                    <a:pt x="27" y="1349"/>
                  </a:lnTo>
                  <a:lnTo>
                    <a:pt x="81" y="1403"/>
                  </a:lnTo>
                  <a:lnTo>
                    <a:pt x="162" y="1457"/>
                  </a:lnTo>
                  <a:lnTo>
                    <a:pt x="243" y="1484"/>
                  </a:lnTo>
                  <a:lnTo>
                    <a:pt x="1267" y="1484"/>
                  </a:lnTo>
                  <a:lnTo>
                    <a:pt x="1348" y="1457"/>
                  </a:lnTo>
                  <a:lnTo>
                    <a:pt x="1429" y="1403"/>
                  </a:lnTo>
                  <a:lnTo>
                    <a:pt x="1456" y="1349"/>
                  </a:lnTo>
                  <a:lnTo>
                    <a:pt x="1483" y="1241"/>
                  </a:lnTo>
                  <a:lnTo>
                    <a:pt x="1483" y="243"/>
                  </a:lnTo>
                  <a:lnTo>
                    <a:pt x="1456" y="136"/>
                  </a:lnTo>
                  <a:lnTo>
                    <a:pt x="1429" y="55"/>
                  </a:lnTo>
                  <a:lnTo>
                    <a:pt x="1348" y="28"/>
                  </a:lnTo>
                  <a:lnTo>
                    <a:pt x="12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2329250" y="4499675"/>
              <a:ext cx="37125" cy="37100"/>
            </a:xfrm>
            <a:custGeom>
              <a:rect b="b" l="l" r="r" t="t"/>
              <a:pathLst>
                <a:path extrusionOk="0" h="1484" w="1485">
                  <a:moveTo>
                    <a:pt x="1026" y="459"/>
                  </a:moveTo>
                  <a:lnTo>
                    <a:pt x="1026" y="1025"/>
                  </a:lnTo>
                  <a:lnTo>
                    <a:pt x="459" y="1025"/>
                  </a:lnTo>
                  <a:lnTo>
                    <a:pt x="459" y="459"/>
                  </a:lnTo>
                  <a:close/>
                  <a:moveTo>
                    <a:pt x="244" y="0"/>
                  </a:moveTo>
                  <a:lnTo>
                    <a:pt x="136" y="27"/>
                  </a:lnTo>
                  <a:lnTo>
                    <a:pt x="55" y="81"/>
                  </a:lnTo>
                  <a:lnTo>
                    <a:pt x="28" y="162"/>
                  </a:lnTo>
                  <a:lnTo>
                    <a:pt x="1" y="243"/>
                  </a:lnTo>
                  <a:lnTo>
                    <a:pt x="1" y="1267"/>
                  </a:lnTo>
                  <a:lnTo>
                    <a:pt x="28" y="1348"/>
                  </a:lnTo>
                  <a:lnTo>
                    <a:pt x="55" y="1429"/>
                  </a:lnTo>
                  <a:lnTo>
                    <a:pt x="136" y="1456"/>
                  </a:lnTo>
                  <a:lnTo>
                    <a:pt x="244" y="1483"/>
                  </a:lnTo>
                  <a:lnTo>
                    <a:pt x="1241" y="1483"/>
                  </a:lnTo>
                  <a:lnTo>
                    <a:pt x="1349" y="1456"/>
                  </a:lnTo>
                  <a:lnTo>
                    <a:pt x="1403" y="1429"/>
                  </a:lnTo>
                  <a:lnTo>
                    <a:pt x="1457" y="1348"/>
                  </a:lnTo>
                  <a:lnTo>
                    <a:pt x="1484" y="1267"/>
                  </a:lnTo>
                  <a:lnTo>
                    <a:pt x="1484" y="243"/>
                  </a:lnTo>
                  <a:lnTo>
                    <a:pt x="1457" y="162"/>
                  </a:lnTo>
                  <a:lnTo>
                    <a:pt x="1403" y="81"/>
                  </a:lnTo>
                  <a:lnTo>
                    <a:pt x="1349" y="27"/>
                  </a:lnTo>
                  <a:lnTo>
                    <a:pt x="12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2376450" y="4499675"/>
              <a:ext cx="37100" cy="37100"/>
            </a:xfrm>
            <a:custGeom>
              <a:rect b="b" l="l" r="r" t="t"/>
              <a:pathLst>
                <a:path extrusionOk="0" h="1484" w="1484">
                  <a:moveTo>
                    <a:pt x="1025" y="459"/>
                  </a:moveTo>
                  <a:lnTo>
                    <a:pt x="1025" y="1025"/>
                  </a:lnTo>
                  <a:lnTo>
                    <a:pt x="459" y="1025"/>
                  </a:lnTo>
                  <a:lnTo>
                    <a:pt x="459" y="459"/>
                  </a:lnTo>
                  <a:close/>
                  <a:moveTo>
                    <a:pt x="243" y="0"/>
                  </a:moveTo>
                  <a:lnTo>
                    <a:pt x="135" y="27"/>
                  </a:lnTo>
                  <a:lnTo>
                    <a:pt x="81" y="81"/>
                  </a:lnTo>
                  <a:lnTo>
                    <a:pt x="28" y="162"/>
                  </a:lnTo>
                  <a:lnTo>
                    <a:pt x="1" y="243"/>
                  </a:lnTo>
                  <a:lnTo>
                    <a:pt x="1" y="1267"/>
                  </a:lnTo>
                  <a:lnTo>
                    <a:pt x="28" y="1348"/>
                  </a:lnTo>
                  <a:lnTo>
                    <a:pt x="81" y="1429"/>
                  </a:lnTo>
                  <a:lnTo>
                    <a:pt x="135" y="1456"/>
                  </a:lnTo>
                  <a:lnTo>
                    <a:pt x="243" y="1483"/>
                  </a:lnTo>
                  <a:lnTo>
                    <a:pt x="1241" y="1483"/>
                  </a:lnTo>
                  <a:lnTo>
                    <a:pt x="1349" y="1456"/>
                  </a:lnTo>
                  <a:lnTo>
                    <a:pt x="1403" y="1429"/>
                  </a:lnTo>
                  <a:lnTo>
                    <a:pt x="1457" y="1348"/>
                  </a:lnTo>
                  <a:lnTo>
                    <a:pt x="1484" y="1267"/>
                  </a:lnTo>
                  <a:lnTo>
                    <a:pt x="1484" y="243"/>
                  </a:lnTo>
                  <a:lnTo>
                    <a:pt x="1457" y="162"/>
                  </a:lnTo>
                  <a:lnTo>
                    <a:pt x="1403" y="81"/>
                  </a:lnTo>
                  <a:lnTo>
                    <a:pt x="1349" y="27"/>
                  </a:lnTo>
                  <a:lnTo>
                    <a:pt x="12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2423650" y="4499675"/>
              <a:ext cx="37100" cy="37100"/>
            </a:xfrm>
            <a:custGeom>
              <a:rect b="b" l="l" r="r" t="t"/>
              <a:pathLst>
                <a:path extrusionOk="0" h="1484" w="1484">
                  <a:moveTo>
                    <a:pt x="1025" y="459"/>
                  </a:moveTo>
                  <a:lnTo>
                    <a:pt x="1025" y="1025"/>
                  </a:lnTo>
                  <a:lnTo>
                    <a:pt x="459" y="1025"/>
                  </a:lnTo>
                  <a:lnTo>
                    <a:pt x="459" y="459"/>
                  </a:lnTo>
                  <a:close/>
                  <a:moveTo>
                    <a:pt x="243" y="0"/>
                  </a:moveTo>
                  <a:lnTo>
                    <a:pt x="162" y="27"/>
                  </a:lnTo>
                  <a:lnTo>
                    <a:pt x="81" y="81"/>
                  </a:lnTo>
                  <a:lnTo>
                    <a:pt x="27" y="162"/>
                  </a:lnTo>
                  <a:lnTo>
                    <a:pt x="0" y="243"/>
                  </a:lnTo>
                  <a:lnTo>
                    <a:pt x="0" y="1267"/>
                  </a:lnTo>
                  <a:lnTo>
                    <a:pt x="27" y="1348"/>
                  </a:lnTo>
                  <a:lnTo>
                    <a:pt x="81" y="1429"/>
                  </a:lnTo>
                  <a:lnTo>
                    <a:pt x="162" y="1456"/>
                  </a:lnTo>
                  <a:lnTo>
                    <a:pt x="243" y="1483"/>
                  </a:lnTo>
                  <a:lnTo>
                    <a:pt x="1267" y="1483"/>
                  </a:lnTo>
                  <a:lnTo>
                    <a:pt x="1348" y="1456"/>
                  </a:lnTo>
                  <a:lnTo>
                    <a:pt x="1429" y="1429"/>
                  </a:lnTo>
                  <a:lnTo>
                    <a:pt x="1456" y="1348"/>
                  </a:lnTo>
                  <a:lnTo>
                    <a:pt x="1483" y="1267"/>
                  </a:lnTo>
                  <a:lnTo>
                    <a:pt x="1483" y="243"/>
                  </a:lnTo>
                  <a:lnTo>
                    <a:pt x="1456" y="162"/>
                  </a:lnTo>
                  <a:lnTo>
                    <a:pt x="1429" y="81"/>
                  </a:lnTo>
                  <a:lnTo>
                    <a:pt x="1348" y="27"/>
                  </a:lnTo>
                  <a:lnTo>
                    <a:pt x="1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2301625" y="4267775"/>
              <a:ext cx="233275" cy="295275"/>
            </a:xfrm>
            <a:custGeom>
              <a:rect b="b" l="l" r="r" t="t"/>
              <a:pathLst>
                <a:path extrusionOk="0" h="11811" w="9331">
                  <a:moveTo>
                    <a:pt x="7928" y="1699"/>
                  </a:moveTo>
                  <a:lnTo>
                    <a:pt x="7928" y="4881"/>
                  </a:lnTo>
                  <a:lnTo>
                    <a:pt x="7955" y="4962"/>
                  </a:lnTo>
                  <a:lnTo>
                    <a:pt x="8009" y="5043"/>
                  </a:lnTo>
                  <a:lnTo>
                    <a:pt x="8090" y="5097"/>
                  </a:lnTo>
                  <a:lnTo>
                    <a:pt x="8252" y="5097"/>
                  </a:lnTo>
                  <a:lnTo>
                    <a:pt x="8333" y="5043"/>
                  </a:lnTo>
                  <a:lnTo>
                    <a:pt x="8387" y="4962"/>
                  </a:lnTo>
                  <a:lnTo>
                    <a:pt x="8414" y="4881"/>
                  </a:lnTo>
                  <a:lnTo>
                    <a:pt x="8414" y="1753"/>
                  </a:lnTo>
                  <a:lnTo>
                    <a:pt x="8494" y="1807"/>
                  </a:lnTo>
                  <a:lnTo>
                    <a:pt x="8575" y="1861"/>
                  </a:lnTo>
                  <a:lnTo>
                    <a:pt x="8737" y="1996"/>
                  </a:lnTo>
                  <a:lnTo>
                    <a:pt x="8791" y="2103"/>
                  </a:lnTo>
                  <a:lnTo>
                    <a:pt x="8818" y="2184"/>
                  </a:lnTo>
                  <a:lnTo>
                    <a:pt x="8845" y="2292"/>
                  </a:lnTo>
                  <a:lnTo>
                    <a:pt x="8872" y="2400"/>
                  </a:lnTo>
                  <a:lnTo>
                    <a:pt x="8872" y="9411"/>
                  </a:lnTo>
                  <a:lnTo>
                    <a:pt x="8845" y="9546"/>
                  </a:lnTo>
                  <a:lnTo>
                    <a:pt x="8818" y="9627"/>
                  </a:lnTo>
                  <a:lnTo>
                    <a:pt x="8791" y="9735"/>
                  </a:lnTo>
                  <a:lnTo>
                    <a:pt x="8737" y="9815"/>
                  </a:lnTo>
                  <a:lnTo>
                    <a:pt x="8575" y="9977"/>
                  </a:lnTo>
                  <a:lnTo>
                    <a:pt x="8494" y="10031"/>
                  </a:lnTo>
                  <a:lnTo>
                    <a:pt x="8414" y="10085"/>
                  </a:lnTo>
                  <a:lnTo>
                    <a:pt x="8414" y="6957"/>
                  </a:lnTo>
                  <a:lnTo>
                    <a:pt x="8387" y="6849"/>
                  </a:lnTo>
                  <a:lnTo>
                    <a:pt x="8333" y="6795"/>
                  </a:lnTo>
                  <a:lnTo>
                    <a:pt x="8252" y="6741"/>
                  </a:lnTo>
                  <a:lnTo>
                    <a:pt x="8171" y="6714"/>
                  </a:lnTo>
                  <a:lnTo>
                    <a:pt x="8090" y="6741"/>
                  </a:lnTo>
                  <a:lnTo>
                    <a:pt x="8009" y="6795"/>
                  </a:lnTo>
                  <a:lnTo>
                    <a:pt x="7955" y="6849"/>
                  </a:lnTo>
                  <a:lnTo>
                    <a:pt x="7928" y="6957"/>
                  </a:lnTo>
                  <a:lnTo>
                    <a:pt x="7928" y="10112"/>
                  </a:lnTo>
                  <a:lnTo>
                    <a:pt x="7470" y="10112"/>
                  </a:lnTo>
                  <a:lnTo>
                    <a:pt x="7470" y="1699"/>
                  </a:lnTo>
                  <a:close/>
                  <a:moveTo>
                    <a:pt x="6310" y="459"/>
                  </a:moveTo>
                  <a:lnTo>
                    <a:pt x="6472" y="485"/>
                  </a:lnTo>
                  <a:lnTo>
                    <a:pt x="6580" y="512"/>
                  </a:lnTo>
                  <a:lnTo>
                    <a:pt x="6715" y="593"/>
                  </a:lnTo>
                  <a:lnTo>
                    <a:pt x="6823" y="674"/>
                  </a:lnTo>
                  <a:lnTo>
                    <a:pt x="6904" y="782"/>
                  </a:lnTo>
                  <a:lnTo>
                    <a:pt x="6957" y="890"/>
                  </a:lnTo>
                  <a:lnTo>
                    <a:pt x="7011" y="1025"/>
                  </a:lnTo>
                  <a:lnTo>
                    <a:pt x="7011" y="1160"/>
                  </a:lnTo>
                  <a:lnTo>
                    <a:pt x="7011" y="10678"/>
                  </a:lnTo>
                  <a:lnTo>
                    <a:pt x="7011" y="10813"/>
                  </a:lnTo>
                  <a:lnTo>
                    <a:pt x="6957" y="10948"/>
                  </a:lnTo>
                  <a:lnTo>
                    <a:pt x="6904" y="11056"/>
                  </a:lnTo>
                  <a:lnTo>
                    <a:pt x="6823" y="11164"/>
                  </a:lnTo>
                  <a:lnTo>
                    <a:pt x="6715" y="11245"/>
                  </a:lnTo>
                  <a:lnTo>
                    <a:pt x="6580" y="11298"/>
                  </a:lnTo>
                  <a:lnTo>
                    <a:pt x="6472" y="11352"/>
                  </a:lnTo>
                  <a:lnTo>
                    <a:pt x="998" y="11352"/>
                  </a:lnTo>
                  <a:lnTo>
                    <a:pt x="890" y="11298"/>
                  </a:lnTo>
                  <a:lnTo>
                    <a:pt x="755" y="11245"/>
                  </a:lnTo>
                  <a:lnTo>
                    <a:pt x="675" y="11164"/>
                  </a:lnTo>
                  <a:lnTo>
                    <a:pt x="567" y="11056"/>
                  </a:lnTo>
                  <a:lnTo>
                    <a:pt x="513" y="10948"/>
                  </a:lnTo>
                  <a:lnTo>
                    <a:pt x="459" y="10813"/>
                  </a:lnTo>
                  <a:lnTo>
                    <a:pt x="459" y="10678"/>
                  </a:lnTo>
                  <a:lnTo>
                    <a:pt x="459" y="1160"/>
                  </a:lnTo>
                  <a:lnTo>
                    <a:pt x="459" y="1025"/>
                  </a:lnTo>
                  <a:lnTo>
                    <a:pt x="513" y="890"/>
                  </a:lnTo>
                  <a:lnTo>
                    <a:pt x="567" y="782"/>
                  </a:lnTo>
                  <a:lnTo>
                    <a:pt x="675" y="674"/>
                  </a:lnTo>
                  <a:lnTo>
                    <a:pt x="755" y="593"/>
                  </a:lnTo>
                  <a:lnTo>
                    <a:pt x="890" y="512"/>
                  </a:lnTo>
                  <a:lnTo>
                    <a:pt x="998" y="485"/>
                  </a:lnTo>
                  <a:lnTo>
                    <a:pt x="1160" y="459"/>
                  </a:lnTo>
                  <a:close/>
                  <a:moveTo>
                    <a:pt x="1160" y="0"/>
                  </a:moveTo>
                  <a:lnTo>
                    <a:pt x="917" y="27"/>
                  </a:lnTo>
                  <a:lnTo>
                    <a:pt x="702" y="81"/>
                  </a:lnTo>
                  <a:lnTo>
                    <a:pt x="513" y="189"/>
                  </a:lnTo>
                  <a:lnTo>
                    <a:pt x="324" y="351"/>
                  </a:lnTo>
                  <a:lnTo>
                    <a:pt x="189" y="512"/>
                  </a:lnTo>
                  <a:lnTo>
                    <a:pt x="81" y="701"/>
                  </a:lnTo>
                  <a:lnTo>
                    <a:pt x="27" y="917"/>
                  </a:lnTo>
                  <a:lnTo>
                    <a:pt x="0" y="1160"/>
                  </a:lnTo>
                  <a:lnTo>
                    <a:pt x="0" y="10678"/>
                  </a:lnTo>
                  <a:lnTo>
                    <a:pt x="27" y="10894"/>
                  </a:lnTo>
                  <a:lnTo>
                    <a:pt x="81" y="11110"/>
                  </a:lnTo>
                  <a:lnTo>
                    <a:pt x="189" y="11325"/>
                  </a:lnTo>
                  <a:lnTo>
                    <a:pt x="324" y="11487"/>
                  </a:lnTo>
                  <a:lnTo>
                    <a:pt x="513" y="11622"/>
                  </a:lnTo>
                  <a:lnTo>
                    <a:pt x="702" y="11730"/>
                  </a:lnTo>
                  <a:lnTo>
                    <a:pt x="917" y="11811"/>
                  </a:lnTo>
                  <a:lnTo>
                    <a:pt x="6553" y="11811"/>
                  </a:lnTo>
                  <a:lnTo>
                    <a:pt x="6769" y="11730"/>
                  </a:lnTo>
                  <a:lnTo>
                    <a:pt x="6957" y="11622"/>
                  </a:lnTo>
                  <a:lnTo>
                    <a:pt x="7146" y="11487"/>
                  </a:lnTo>
                  <a:lnTo>
                    <a:pt x="7281" y="11325"/>
                  </a:lnTo>
                  <a:lnTo>
                    <a:pt x="7389" y="11110"/>
                  </a:lnTo>
                  <a:lnTo>
                    <a:pt x="7443" y="10894"/>
                  </a:lnTo>
                  <a:lnTo>
                    <a:pt x="7470" y="10678"/>
                  </a:lnTo>
                  <a:lnTo>
                    <a:pt x="7470" y="10570"/>
                  </a:lnTo>
                  <a:lnTo>
                    <a:pt x="8171" y="10570"/>
                  </a:lnTo>
                  <a:lnTo>
                    <a:pt x="8414" y="10543"/>
                  </a:lnTo>
                  <a:lnTo>
                    <a:pt x="8629" y="10490"/>
                  </a:lnTo>
                  <a:lnTo>
                    <a:pt x="8818" y="10382"/>
                  </a:lnTo>
                  <a:lnTo>
                    <a:pt x="8980" y="10247"/>
                  </a:lnTo>
                  <a:lnTo>
                    <a:pt x="9115" y="10058"/>
                  </a:lnTo>
                  <a:lnTo>
                    <a:pt x="9223" y="9869"/>
                  </a:lnTo>
                  <a:lnTo>
                    <a:pt x="9303" y="9654"/>
                  </a:lnTo>
                  <a:lnTo>
                    <a:pt x="9330" y="9411"/>
                  </a:lnTo>
                  <a:lnTo>
                    <a:pt x="9330" y="2400"/>
                  </a:lnTo>
                  <a:lnTo>
                    <a:pt x="9303" y="2184"/>
                  </a:lnTo>
                  <a:lnTo>
                    <a:pt x="9223" y="1942"/>
                  </a:lnTo>
                  <a:lnTo>
                    <a:pt x="9115" y="1753"/>
                  </a:lnTo>
                  <a:lnTo>
                    <a:pt x="8980" y="1591"/>
                  </a:lnTo>
                  <a:lnTo>
                    <a:pt x="8818" y="1456"/>
                  </a:lnTo>
                  <a:lnTo>
                    <a:pt x="8629" y="1348"/>
                  </a:lnTo>
                  <a:lnTo>
                    <a:pt x="8414" y="1267"/>
                  </a:lnTo>
                  <a:lnTo>
                    <a:pt x="8171" y="1240"/>
                  </a:lnTo>
                  <a:lnTo>
                    <a:pt x="7470" y="1240"/>
                  </a:lnTo>
                  <a:lnTo>
                    <a:pt x="7470" y="1160"/>
                  </a:lnTo>
                  <a:lnTo>
                    <a:pt x="7443" y="917"/>
                  </a:lnTo>
                  <a:lnTo>
                    <a:pt x="7389" y="701"/>
                  </a:lnTo>
                  <a:lnTo>
                    <a:pt x="7281" y="512"/>
                  </a:lnTo>
                  <a:lnTo>
                    <a:pt x="7146" y="351"/>
                  </a:lnTo>
                  <a:lnTo>
                    <a:pt x="6957" y="189"/>
                  </a:lnTo>
                  <a:lnTo>
                    <a:pt x="6769" y="81"/>
                  </a:lnTo>
                  <a:lnTo>
                    <a:pt x="6553" y="27"/>
                  </a:lnTo>
                  <a:lnTo>
                    <a:pt x="6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2375100" y="4323725"/>
              <a:ext cx="39800" cy="31025"/>
            </a:xfrm>
            <a:custGeom>
              <a:rect b="b" l="l" r="r" t="t"/>
              <a:pathLst>
                <a:path extrusionOk="0" h="1241" w="1592">
                  <a:moveTo>
                    <a:pt x="1376" y="0"/>
                  </a:moveTo>
                  <a:lnTo>
                    <a:pt x="1295" y="27"/>
                  </a:lnTo>
                  <a:lnTo>
                    <a:pt x="1214" y="81"/>
                  </a:lnTo>
                  <a:lnTo>
                    <a:pt x="594" y="701"/>
                  </a:lnTo>
                  <a:lnTo>
                    <a:pt x="378" y="486"/>
                  </a:lnTo>
                  <a:lnTo>
                    <a:pt x="324" y="432"/>
                  </a:lnTo>
                  <a:lnTo>
                    <a:pt x="135" y="432"/>
                  </a:lnTo>
                  <a:lnTo>
                    <a:pt x="55" y="486"/>
                  </a:lnTo>
                  <a:lnTo>
                    <a:pt x="1" y="566"/>
                  </a:lnTo>
                  <a:lnTo>
                    <a:pt x="1" y="647"/>
                  </a:lnTo>
                  <a:lnTo>
                    <a:pt x="1" y="755"/>
                  </a:lnTo>
                  <a:lnTo>
                    <a:pt x="55" y="809"/>
                  </a:lnTo>
                  <a:lnTo>
                    <a:pt x="432" y="1187"/>
                  </a:lnTo>
                  <a:lnTo>
                    <a:pt x="486" y="1241"/>
                  </a:lnTo>
                  <a:lnTo>
                    <a:pt x="675" y="1241"/>
                  </a:lnTo>
                  <a:lnTo>
                    <a:pt x="756" y="1187"/>
                  </a:lnTo>
                  <a:lnTo>
                    <a:pt x="1538" y="405"/>
                  </a:lnTo>
                  <a:lnTo>
                    <a:pt x="1592" y="324"/>
                  </a:lnTo>
                  <a:lnTo>
                    <a:pt x="1592" y="243"/>
                  </a:lnTo>
                  <a:lnTo>
                    <a:pt x="1592" y="135"/>
                  </a:lnTo>
                  <a:lnTo>
                    <a:pt x="1538" y="81"/>
                  </a:lnTo>
                  <a:lnTo>
                    <a:pt x="1457" y="27"/>
                  </a:lnTo>
                  <a:lnTo>
                    <a:pt x="1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2329250" y="4294050"/>
              <a:ext cx="131500" cy="90375"/>
            </a:xfrm>
            <a:custGeom>
              <a:rect b="b" l="l" r="r" t="t"/>
              <a:pathLst>
                <a:path extrusionOk="0" h="3615" w="5260">
                  <a:moveTo>
                    <a:pt x="4801" y="486"/>
                  </a:moveTo>
                  <a:lnTo>
                    <a:pt x="4801" y="3156"/>
                  </a:lnTo>
                  <a:lnTo>
                    <a:pt x="459" y="3156"/>
                  </a:lnTo>
                  <a:lnTo>
                    <a:pt x="459" y="486"/>
                  </a:lnTo>
                  <a:close/>
                  <a:moveTo>
                    <a:pt x="244" y="1"/>
                  </a:moveTo>
                  <a:lnTo>
                    <a:pt x="136" y="28"/>
                  </a:lnTo>
                  <a:lnTo>
                    <a:pt x="55" y="82"/>
                  </a:lnTo>
                  <a:lnTo>
                    <a:pt x="28" y="163"/>
                  </a:lnTo>
                  <a:lnTo>
                    <a:pt x="1" y="243"/>
                  </a:lnTo>
                  <a:lnTo>
                    <a:pt x="1" y="3371"/>
                  </a:lnTo>
                  <a:lnTo>
                    <a:pt x="28" y="3479"/>
                  </a:lnTo>
                  <a:lnTo>
                    <a:pt x="55" y="3560"/>
                  </a:lnTo>
                  <a:lnTo>
                    <a:pt x="136" y="3587"/>
                  </a:lnTo>
                  <a:lnTo>
                    <a:pt x="244" y="3614"/>
                  </a:lnTo>
                  <a:lnTo>
                    <a:pt x="5043" y="3614"/>
                  </a:lnTo>
                  <a:lnTo>
                    <a:pt x="5124" y="3587"/>
                  </a:lnTo>
                  <a:lnTo>
                    <a:pt x="5205" y="3560"/>
                  </a:lnTo>
                  <a:lnTo>
                    <a:pt x="5232" y="3479"/>
                  </a:lnTo>
                  <a:lnTo>
                    <a:pt x="5259" y="3371"/>
                  </a:lnTo>
                  <a:lnTo>
                    <a:pt x="5259" y="243"/>
                  </a:lnTo>
                  <a:lnTo>
                    <a:pt x="5232" y="163"/>
                  </a:lnTo>
                  <a:lnTo>
                    <a:pt x="5205" y="82"/>
                  </a:lnTo>
                  <a:lnTo>
                    <a:pt x="5124" y="28"/>
                  </a:lnTo>
                  <a:lnTo>
                    <a:pt x="50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2499825" y="4410000"/>
              <a:ext cx="12150" cy="11500"/>
            </a:xfrm>
            <a:custGeom>
              <a:rect b="b" l="l" r="r" t="t"/>
              <a:pathLst>
                <a:path extrusionOk="0" h="460" w="486">
                  <a:moveTo>
                    <a:pt x="162" y="1"/>
                  </a:moveTo>
                  <a:lnTo>
                    <a:pt x="81" y="55"/>
                  </a:lnTo>
                  <a:lnTo>
                    <a:pt x="27" y="136"/>
                  </a:lnTo>
                  <a:lnTo>
                    <a:pt x="0" y="216"/>
                  </a:lnTo>
                  <a:lnTo>
                    <a:pt x="27" y="324"/>
                  </a:lnTo>
                  <a:lnTo>
                    <a:pt x="81" y="378"/>
                  </a:lnTo>
                  <a:lnTo>
                    <a:pt x="162" y="432"/>
                  </a:lnTo>
                  <a:lnTo>
                    <a:pt x="243" y="459"/>
                  </a:lnTo>
                  <a:lnTo>
                    <a:pt x="324" y="432"/>
                  </a:lnTo>
                  <a:lnTo>
                    <a:pt x="405" y="378"/>
                  </a:lnTo>
                  <a:lnTo>
                    <a:pt x="459" y="324"/>
                  </a:lnTo>
                  <a:lnTo>
                    <a:pt x="486" y="216"/>
                  </a:lnTo>
                  <a:lnTo>
                    <a:pt x="459" y="136"/>
                  </a:lnTo>
                  <a:lnTo>
                    <a:pt x="405" y="55"/>
                  </a:lnTo>
                  <a:lnTo>
                    <a:pt x="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45"/>
          <p:cNvSpPr/>
          <p:nvPr/>
        </p:nvSpPr>
        <p:spPr>
          <a:xfrm flipH="1">
            <a:off x="3752432" y="1787116"/>
            <a:ext cx="678300" cy="718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184" name="Google Shape;1184;p45"/>
          <p:cNvSpPr/>
          <p:nvPr/>
        </p:nvSpPr>
        <p:spPr>
          <a:xfrm flipH="1">
            <a:off x="3752457" y="2890880"/>
            <a:ext cx="678300" cy="718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185" name="Google Shape;1185;p45"/>
          <p:cNvSpPr/>
          <p:nvPr/>
        </p:nvSpPr>
        <p:spPr>
          <a:xfrm flipH="1">
            <a:off x="3752757" y="4063823"/>
            <a:ext cx="678300" cy="718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1186" name="Google Shape;1186;p45"/>
          <p:cNvCxnSpPr>
            <a:stCxn id="1183" idx="4"/>
            <a:endCxn id="1184" idx="0"/>
          </p:cNvCxnSpPr>
          <p:nvPr/>
        </p:nvCxnSpPr>
        <p:spPr>
          <a:xfrm flipH="1" rot="-5400000">
            <a:off x="3899282" y="2697916"/>
            <a:ext cx="385200" cy="600"/>
          </a:xfrm>
          <a:prstGeom prst="bentConnector3">
            <a:avLst>
              <a:gd fmla="val 50008" name="adj1"/>
            </a:avLst>
          </a:prstGeom>
          <a:noFill/>
          <a:ln cap="flat" cmpd="sng" w="19050">
            <a:solidFill>
              <a:schemeClr val="accent4"/>
            </a:solidFill>
            <a:prstDash val="solid"/>
            <a:round/>
            <a:headEnd len="med" w="med" type="none"/>
            <a:tailEnd len="med" w="med" type="none"/>
          </a:ln>
        </p:spPr>
      </p:cxnSp>
      <p:cxnSp>
        <p:nvCxnSpPr>
          <p:cNvPr id="1187" name="Google Shape;1187;p45"/>
          <p:cNvCxnSpPr>
            <a:stCxn id="1184" idx="4"/>
            <a:endCxn id="1185" idx="0"/>
          </p:cNvCxnSpPr>
          <p:nvPr/>
        </p:nvCxnSpPr>
        <p:spPr>
          <a:xfrm flipH="1" rot="-5400000">
            <a:off x="3864657" y="3836330"/>
            <a:ext cx="454500" cy="600"/>
          </a:xfrm>
          <a:prstGeom prst="bentConnector3">
            <a:avLst>
              <a:gd fmla="val 49994" name="adj1"/>
            </a:avLst>
          </a:prstGeom>
          <a:noFill/>
          <a:ln cap="flat" cmpd="sng" w="19050">
            <a:solidFill>
              <a:schemeClr val="accent4"/>
            </a:solidFill>
            <a:prstDash val="solid"/>
            <a:round/>
            <a:headEnd len="med" w="med" type="none"/>
            <a:tailEnd len="med" w="med" type="none"/>
          </a:ln>
        </p:spPr>
      </p:cxnSp>
      <p:cxnSp>
        <p:nvCxnSpPr>
          <p:cNvPr id="1188" name="Google Shape;1188;p45"/>
          <p:cNvCxnSpPr>
            <a:stCxn id="1184" idx="6"/>
            <a:endCxn id="1144" idx="3"/>
          </p:cNvCxnSpPr>
          <p:nvPr/>
        </p:nvCxnSpPr>
        <p:spPr>
          <a:xfrm flipH="1">
            <a:off x="3555057" y="3250130"/>
            <a:ext cx="197400" cy="4500"/>
          </a:xfrm>
          <a:prstGeom prst="bentConnector3">
            <a:avLst>
              <a:gd fmla="val 50018" name="adj1"/>
            </a:avLst>
          </a:prstGeom>
          <a:noFill/>
          <a:ln cap="flat" cmpd="sng" w="19050">
            <a:solidFill>
              <a:schemeClr val="accent4"/>
            </a:solidFill>
            <a:prstDash val="solid"/>
            <a:round/>
            <a:headEnd len="med" w="med" type="none"/>
            <a:tailEnd len="med" w="med" type="none"/>
          </a:ln>
        </p:spPr>
      </p:cxnSp>
      <p:cxnSp>
        <p:nvCxnSpPr>
          <p:cNvPr id="1189" name="Google Shape;1189;p45"/>
          <p:cNvCxnSpPr>
            <a:stCxn id="1185" idx="6"/>
            <a:endCxn id="1145" idx="3"/>
          </p:cNvCxnSpPr>
          <p:nvPr/>
        </p:nvCxnSpPr>
        <p:spPr>
          <a:xfrm flipH="1">
            <a:off x="3555057" y="4423073"/>
            <a:ext cx="197700" cy="600"/>
          </a:xfrm>
          <a:prstGeom prst="bentConnector3">
            <a:avLst>
              <a:gd fmla="val 50007" name="adj1"/>
            </a:avLst>
          </a:prstGeom>
          <a:noFill/>
          <a:ln cap="flat" cmpd="sng" w="19050">
            <a:solidFill>
              <a:schemeClr val="accent4"/>
            </a:solidFill>
            <a:prstDash val="solid"/>
            <a:round/>
            <a:headEnd len="med" w="med" type="none"/>
            <a:tailEnd len="med" w="med" type="none"/>
          </a:ln>
        </p:spPr>
      </p:cxnSp>
      <p:cxnSp>
        <p:nvCxnSpPr>
          <p:cNvPr id="1190" name="Google Shape;1190;p45"/>
          <p:cNvCxnSpPr>
            <a:stCxn id="1183" idx="6"/>
            <a:endCxn id="1143" idx="3"/>
          </p:cNvCxnSpPr>
          <p:nvPr/>
        </p:nvCxnSpPr>
        <p:spPr>
          <a:xfrm flipH="1">
            <a:off x="3555032" y="2146366"/>
            <a:ext cx="197400" cy="1200"/>
          </a:xfrm>
          <a:prstGeom prst="bentConnector3">
            <a:avLst>
              <a:gd fmla="val 50001" name="adj1"/>
            </a:avLst>
          </a:prstGeom>
          <a:noFill/>
          <a:ln cap="flat" cmpd="sng" w="19050">
            <a:solidFill>
              <a:schemeClr val="accent4"/>
            </a:solidFill>
            <a:prstDash val="solid"/>
            <a:round/>
            <a:headEnd len="med" w="med" type="none"/>
            <a:tailEnd len="med" w="med" type="none"/>
          </a:ln>
        </p:spPr>
      </p:cxnSp>
      <p:grpSp>
        <p:nvGrpSpPr>
          <p:cNvPr id="1191" name="Google Shape;1191;p45"/>
          <p:cNvGrpSpPr/>
          <p:nvPr/>
        </p:nvGrpSpPr>
        <p:grpSpPr>
          <a:xfrm>
            <a:off x="3919334" y="1965446"/>
            <a:ext cx="345147" cy="362391"/>
            <a:chOff x="4547825" y="3534325"/>
            <a:chExt cx="295300" cy="295275"/>
          </a:xfrm>
        </p:grpSpPr>
        <p:sp>
          <p:nvSpPr>
            <p:cNvPr id="1192" name="Google Shape;1192;p45"/>
            <p:cNvSpPr/>
            <p:nvPr/>
          </p:nvSpPr>
          <p:spPr>
            <a:xfrm>
              <a:off x="4652300" y="3621950"/>
              <a:ext cx="55325" cy="109225"/>
            </a:xfrm>
            <a:custGeom>
              <a:rect b="b" l="l" r="r" t="t"/>
              <a:pathLst>
                <a:path extrusionOk="0" h="4369" w="2213">
                  <a:moveTo>
                    <a:pt x="1107" y="0"/>
                  </a:moveTo>
                  <a:lnTo>
                    <a:pt x="999" y="27"/>
                  </a:lnTo>
                  <a:lnTo>
                    <a:pt x="945" y="54"/>
                  </a:lnTo>
                  <a:lnTo>
                    <a:pt x="891" y="135"/>
                  </a:lnTo>
                  <a:lnTo>
                    <a:pt x="864" y="216"/>
                  </a:lnTo>
                  <a:lnTo>
                    <a:pt x="864" y="405"/>
                  </a:lnTo>
                  <a:lnTo>
                    <a:pt x="702" y="432"/>
                  </a:lnTo>
                  <a:lnTo>
                    <a:pt x="513" y="513"/>
                  </a:lnTo>
                  <a:lnTo>
                    <a:pt x="379" y="621"/>
                  </a:lnTo>
                  <a:lnTo>
                    <a:pt x="244" y="756"/>
                  </a:lnTo>
                  <a:lnTo>
                    <a:pt x="136" y="890"/>
                  </a:lnTo>
                  <a:lnTo>
                    <a:pt x="55" y="1052"/>
                  </a:lnTo>
                  <a:lnTo>
                    <a:pt x="28" y="1214"/>
                  </a:lnTo>
                  <a:lnTo>
                    <a:pt x="1" y="1403"/>
                  </a:lnTo>
                  <a:lnTo>
                    <a:pt x="28" y="1591"/>
                  </a:lnTo>
                  <a:lnTo>
                    <a:pt x="82" y="1780"/>
                  </a:lnTo>
                  <a:lnTo>
                    <a:pt x="190" y="1969"/>
                  </a:lnTo>
                  <a:lnTo>
                    <a:pt x="325" y="2104"/>
                  </a:lnTo>
                  <a:lnTo>
                    <a:pt x="486" y="2239"/>
                  </a:lnTo>
                  <a:lnTo>
                    <a:pt x="675" y="2319"/>
                  </a:lnTo>
                  <a:lnTo>
                    <a:pt x="891" y="2400"/>
                  </a:lnTo>
                  <a:lnTo>
                    <a:pt x="1107" y="2400"/>
                  </a:lnTo>
                  <a:lnTo>
                    <a:pt x="1241" y="2427"/>
                  </a:lnTo>
                  <a:lnTo>
                    <a:pt x="1349" y="2454"/>
                  </a:lnTo>
                  <a:lnTo>
                    <a:pt x="1457" y="2508"/>
                  </a:lnTo>
                  <a:lnTo>
                    <a:pt x="1538" y="2562"/>
                  </a:lnTo>
                  <a:lnTo>
                    <a:pt x="1619" y="2643"/>
                  </a:lnTo>
                  <a:lnTo>
                    <a:pt x="1700" y="2751"/>
                  </a:lnTo>
                  <a:lnTo>
                    <a:pt x="1727" y="2859"/>
                  </a:lnTo>
                  <a:lnTo>
                    <a:pt x="1727" y="2967"/>
                  </a:lnTo>
                  <a:lnTo>
                    <a:pt x="1727" y="3075"/>
                  </a:lnTo>
                  <a:lnTo>
                    <a:pt x="1700" y="3182"/>
                  </a:lnTo>
                  <a:lnTo>
                    <a:pt x="1619" y="3290"/>
                  </a:lnTo>
                  <a:lnTo>
                    <a:pt x="1538" y="3371"/>
                  </a:lnTo>
                  <a:lnTo>
                    <a:pt x="1457" y="3425"/>
                  </a:lnTo>
                  <a:lnTo>
                    <a:pt x="1349" y="3479"/>
                  </a:lnTo>
                  <a:lnTo>
                    <a:pt x="1241" y="3506"/>
                  </a:lnTo>
                  <a:lnTo>
                    <a:pt x="1107" y="3533"/>
                  </a:lnTo>
                  <a:lnTo>
                    <a:pt x="972" y="3506"/>
                  </a:lnTo>
                  <a:lnTo>
                    <a:pt x="864" y="3479"/>
                  </a:lnTo>
                  <a:lnTo>
                    <a:pt x="756" y="3425"/>
                  </a:lnTo>
                  <a:lnTo>
                    <a:pt x="648" y="3371"/>
                  </a:lnTo>
                  <a:lnTo>
                    <a:pt x="567" y="3290"/>
                  </a:lnTo>
                  <a:lnTo>
                    <a:pt x="513" y="3182"/>
                  </a:lnTo>
                  <a:lnTo>
                    <a:pt x="486" y="3075"/>
                  </a:lnTo>
                  <a:lnTo>
                    <a:pt x="459" y="2967"/>
                  </a:lnTo>
                  <a:lnTo>
                    <a:pt x="432" y="2886"/>
                  </a:lnTo>
                  <a:lnTo>
                    <a:pt x="405" y="2805"/>
                  </a:lnTo>
                  <a:lnTo>
                    <a:pt x="325" y="2751"/>
                  </a:lnTo>
                  <a:lnTo>
                    <a:pt x="244" y="2724"/>
                  </a:lnTo>
                  <a:lnTo>
                    <a:pt x="136" y="2751"/>
                  </a:lnTo>
                  <a:lnTo>
                    <a:pt x="55" y="2805"/>
                  </a:lnTo>
                  <a:lnTo>
                    <a:pt x="28" y="2886"/>
                  </a:lnTo>
                  <a:lnTo>
                    <a:pt x="1" y="2967"/>
                  </a:lnTo>
                  <a:lnTo>
                    <a:pt x="28" y="3155"/>
                  </a:lnTo>
                  <a:lnTo>
                    <a:pt x="55" y="3317"/>
                  </a:lnTo>
                  <a:lnTo>
                    <a:pt x="136" y="3479"/>
                  </a:lnTo>
                  <a:lnTo>
                    <a:pt x="244" y="3614"/>
                  </a:lnTo>
                  <a:lnTo>
                    <a:pt x="379" y="3722"/>
                  </a:lnTo>
                  <a:lnTo>
                    <a:pt x="513" y="3830"/>
                  </a:lnTo>
                  <a:lnTo>
                    <a:pt x="702" y="3910"/>
                  </a:lnTo>
                  <a:lnTo>
                    <a:pt x="864" y="3964"/>
                  </a:lnTo>
                  <a:lnTo>
                    <a:pt x="864" y="4126"/>
                  </a:lnTo>
                  <a:lnTo>
                    <a:pt x="891" y="4207"/>
                  </a:lnTo>
                  <a:lnTo>
                    <a:pt x="945" y="4288"/>
                  </a:lnTo>
                  <a:lnTo>
                    <a:pt x="999" y="4342"/>
                  </a:lnTo>
                  <a:lnTo>
                    <a:pt x="1107" y="4369"/>
                  </a:lnTo>
                  <a:lnTo>
                    <a:pt x="1187" y="4342"/>
                  </a:lnTo>
                  <a:lnTo>
                    <a:pt x="1268" y="4288"/>
                  </a:lnTo>
                  <a:lnTo>
                    <a:pt x="1322" y="4207"/>
                  </a:lnTo>
                  <a:lnTo>
                    <a:pt x="1322" y="4126"/>
                  </a:lnTo>
                  <a:lnTo>
                    <a:pt x="1322" y="3964"/>
                  </a:lnTo>
                  <a:lnTo>
                    <a:pt x="1511" y="3910"/>
                  </a:lnTo>
                  <a:lnTo>
                    <a:pt x="1673" y="3830"/>
                  </a:lnTo>
                  <a:lnTo>
                    <a:pt x="1835" y="3722"/>
                  </a:lnTo>
                  <a:lnTo>
                    <a:pt x="1942" y="3614"/>
                  </a:lnTo>
                  <a:lnTo>
                    <a:pt x="2050" y="3479"/>
                  </a:lnTo>
                  <a:lnTo>
                    <a:pt x="2131" y="3317"/>
                  </a:lnTo>
                  <a:lnTo>
                    <a:pt x="2185" y="3155"/>
                  </a:lnTo>
                  <a:lnTo>
                    <a:pt x="2212" y="2967"/>
                  </a:lnTo>
                  <a:lnTo>
                    <a:pt x="2185" y="2751"/>
                  </a:lnTo>
                  <a:lnTo>
                    <a:pt x="2104" y="2562"/>
                  </a:lnTo>
                  <a:lnTo>
                    <a:pt x="2023" y="2400"/>
                  </a:lnTo>
                  <a:lnTo>
                    <a:pt x="1889" y="2239"/>
                  </a:lnTo>
                  <a:lnTo>
                    <a:pt x="1727" y="2131"/>
                  </a:lnTo>
                  <a:lnTo>
                    <a:pt x="1538" y="2023"/>
                  </a:lnTo>
                  <a:lnTo>
                    <a:pt x="1322" y="1969"/>
                  </a:lnTo>
                  <a:lnTo>
                    <a:pt x="1107" y="1942"/>
                  </a:lnTo>
                  <a:lnTo>
                    <a:pt x="972" y="1942"/>
                  </a:lnTo>
                  <a:lnTo>
                    <a:pt x="864" y="1915"/>
                  </a:lnTo>
                  <a:lnTo>
                    <a:pt x="756" y="1861"/>
                  </a:lnTo>
                  <a:lnTo>
                    <a:pt x="648" y="1780"/>
                  </a:lnTo>
                  <a:lnTo>
                    <a:pt x="567" y="1699"/>
                  </a:lnTo>
                  <a:lnTo>
                    <a:pt x="513" y="1618"/>
                  </a:lnTo>
                  <a:lnTo>
                    <a:pt x="486" y="1511"/>
                  </a:lnTo>
                  <a:lnTo>
                    <a:pt x="459" y="1403"/>
                  </a:lnTo>
                  <a:lnTo>
                    <a:pt x="486" y="1268"/>
                  </a:lnTo>
                  <a:lnTo>
                    <a:pt x="513" y="1187"/>
                  </a:lnTo>
                  <a:lnTo>
                    <a:pt x="567" y="1079"/>
                  </a:lnTo>
                  <a:lnTo>
                    <a:pt x="648" y="998"/>
                  </a:lnTo>
                  <a:lnTo>
                    <a:pt x="756" y="917"/>
                  </a:lnTo>
                  <a:lnTo>
                    <a:pt x="864" y="890"/>
                  </a:lnTo>
                  <a:lnTo>
                    <a:pt x="972" y="836"/>
                  </a:lnTo>
                  <a:lnTo>
                    <a:pt x="1241" y="836"/>
                  </a:lnTo>
                  <a:lnTo>
                    <a:pt x="1349" y="890"/>
                  </a:lnTo>
                  <a:lnTo>
                    <a:pt x="1457" y="917"/>
                  </a:lnTo>
                  <a:lnTo>
                    <a:pt x="1538" y="998"/>
                  </a:lnTo>
                  <a:lnTo>
                    <a:pt x="1619" y="1079"/>
                  </a:lnTo>
                  <a:lnTo>
                    <a:pt x="1700" y="1187"/>
                  </a:lnTo>
                  <a:lnTo>
                    <a:pt x="1727" y="1268"/>
                  </a:lnTo>
                  <a:lnTo>
                    <a:pt x="1727" y="1403"/>
                  </a:lnTo>
                  <a:lnTo>
                    <a:pt x="1754" y="1484"/>
                  </a:lnTo>
                  <a:lnTo>
                    <a:pt x="1808" y="1564"/>
                  </a:lnTo>
                  <a:lnTo>
                    <a:pt x="1889" y="1591"/>
                  </a:lnTo>
                  <a:lnTo>
                    <a:pt x="1969" y="1618"/>
                  </a:lnTo>
                  <a:lnTo>
                    <a:pt x="2050" y="1591"/>
                  </a:lnTo>
                  <a:lnTo>
                    <a:pt x="2131" y="1564"/>
                  </a:lnTo>
                  <a:lnTo>
                    <a:pt x="2185" y="1484"/>
                  </a:lnTo>
                  <a:lnTo>
                    <a:pt x="2212" y="1403"/>
                  </a:lnTo>
                  <a:lnTo>
                    <a:pt x="2185" y="1214"/>
                  </a:lnTo>
                  <a:lnTo>
                    <a:pt x="2131" y="1052"/>
                  </a:lnTo>
                  <a:lnTo>
                    <a:pt x="2050" y="890"/>
                  </a:lnTo>
                  <a:lnTo>
                    <a:pt x="1942" y="756"/>
                  </a:lnTo>
                  <a:lnTo>
                    <a:pt x="1835" y="621"/>
                  </a:lnTo>
                  <a:lnTo>
                    <a:pt x="1673" y="513"/>
                  </a:lnTo>
                  <a:lnTo>
                    <a:pt x="1511" y="432"/>
                  </a:lnTo>
                  <a:lnTo>
                    <a:pt x="1322" y="405"/>
                  </a:lnTo>
                  <a:lnTo>
                    <a:pt x="1322" y="216"/>
                  </a:lnTo>
                  <a:lnTo>
                    <a:pt x="1322" y="135"/>
                  </a:lnTo>
                  <a:lnTo>
                    <a:pt x="1268" y="54"/>
                  </a:lnTo>
                  <a:lnTo>
                    <a:pt x="1187" y="27"/>
                  </a:lnTo>
                  <a:lnTo>
                    <a:pt x="11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4547825" y="3534325"/>
              <a:ext cx="295300" cy="295275"/>
            </a:xfrm>
            <a:custGeom>
              <a:rect b="b" l="l" r="r" t="t"/>
              <a:pathLst>
                <a:path extrusionOk="0" h="11811" w="11812">
                  <a:moveTo>
                    <a:pt x="9330" y="458"/>
                  </a:moveTo>
                  <a:lnTo>
                    <a:pt x="9546" y="485"/>
                  </a:lnTo>
                  <a:lnTo>
                    <a:pt x="9735" y="512"/>
                  </a:lnTo>
                  <a:lnTo>
                    <a:pt x="9951" y="566"/>
                  </a:lnTo>
                  <a:lnTo>
                    <a:pt x="10112" y="620"/>
                  </a:lnTo>
                  <a:lnTo>
                    <a:pt x="10301" y="701"/>
                  </a:lnTo>
                  <a:lnTo>
                    <a:pt x="10463" y="809"/>
                  </a:lnTo>
                  <a:lnTo>
                    <a:pt x="10625" y="917"/>
                  </a:lnTo>
                  <a:lnTo>
                    <a:pt x="10760" y="1052"/>
                  </a:lnTo>
                  <a:lnTo>
                    <a:pt x="10894" y="1186"/>
                  </a:lnTo>
                  <a:lnTo>
                    <a:pt x="11002" y="1348"/>
                  </a:lnTo>
                  <a:lnTo>
                    <a:pt x="11110" y="1510"/>
                  </a:lnTo>
                  <a:lnTo>
                    <a:pt x="11191" y="1699"/>
                  </a:lnTo>
                  <a:lnTo>
                    <a:pt x="11272" y="1888"/>
                  </a:lnTo>
                  <a:lnTo>
                    <a:pt x="11299" y="2076"/>
                  </a:lnTo>
                  <a:lnTo>
                    <a:pt x="11326" y="2265"/>
                  </a:lnTo>
                  <a:lnTo>
                    <a:pt x="11353" y="2481"/>
                  </a:lnTo>
                  <a:lnTo>
                    <a:pt x="11326" y="2670"/>
                  </a:lnTo>
                  <a:lnTo>
                    <a:pt x="11299" y="2885"/>
                  </a:lnTo>
                  <a:lnTo>
                    <a:pt x="11272" y="3074"/>
                  </a:lnTo>
                  <a:lnTo>
                    <a:pt x="11191" y="3263"/>
                  </a:lnTo>
                  <a:lnTo>
                    <a:pt x="11110" y="3425"/>
                  </a:lnTo>
                  <a:lnTo>
                    <a:pt x="11002" y="3586"/>
                  </a:lnTo>
                  <a:lnTo>
                    <a:pt x="10894" y="3748"/>
                  </a:lnTo>
                  <a:lnTo>
                    <a:pt x="10760" y="3883"/>
                  </a:lnTo>
                  <a:lnTo>
                    <a:pt x="10625" y="4018"/>
                  </a:lnTo>
                  <a:lnTo>
                    <a:pt x="10463" y="4153"/>
                  </a:lnTo>
                  <a:lnTo>
                    <a:pt x="10301" y="4234"/>
                  </a:lnTo>
                  <a:lnTo>
                    <a:pt x="10112" y="4314"/>
                  </a:lnTo>
                  <a:lnTo>
                    <a:pt x="9951" y="4395"/>
                  </a:lnTo>
                  <a:lnTo>
                    <a:pt x="9735" y="4449"/>
                  </a:lnTo>
                  <a:lnTo>
                    <a:pt x="9546" y="4476"/>
                  </a:lnTo>
                  <a:lnTo>
                    <a:pt x="9142" y="4476"/>
                  </a:lnTo>
                  <a:lnTo>
                    <a:pt x="8926" y="4449"/>
                  </a:lnTo>
                  <a:lnTo>
                    <a:pt x="8737" y="4395"/>
                  </a:lnTo>
                  <a:lnTo>
                    <a:pt x="8548" y="4314"/>
                  </a:lnTo>
                  <a:lnTo>
                    <a:pt x="8387" y="4234"/>
                  </a:lnTo>
                  <a:lnTo>
                    <a:pt x="8225" y="4153"/>
                  </a:lnTo>
                  <a:lnTo>
                    <a:pt x="8063" y="4018"/>
                  </a:lnTo>
                  <a:lnTo>
                    <a:pt x="7928" y="3883"/>
                  </a:lnTo>
                  <a:lnTo>
                    <a:pt x="7793" y="3748"/>
                  </a:lnTo>
                  <a:lnTo>
                    <a:pt x="7685" y="3586"/>
                  </a:lnTo>
                  <a:lnTo>
                    <a:pt x="7578" y="3425"/>
                  </a:lnTo>
                  <a:lnTo>
                    <a:pt x="7497" y="3263"/>
                  </a:lnTo>
                  <a:lnTo>
                    <a:pt x="7416" y="3074"/>
                  </a:lnTo>
                  <a:lnTo>
                    <a:pt x="7362" y="2885"/>
                  </a:lnTo>
                  <a:lnTo>
                    <a:pt x="7335" y="2670"/>
                  </a:lnTo>
                  <a:lnTo>
                    <a:pt x="7335" y="2481"/>
                  </a:lnTo>
                  <a:lnTo>
                    <a:pt x="7335" y="2265"/>
                  </a:lnTo>
                  <a:lnTo>
                    <a:pt x="7362" y="2076"/>
                  </a:lnTo>
                  <a:lnTo>
                    <a:pt x="7416" y="1888"/>
                  </a:lnTo>
                  <a:lnTo>
                    <a:pt x="7497" y="1699"/>
                  </a:lnTo>
                  <a:lnTo>
                    <a:pt x="7578" y="1510"/>
                  </a:lnTo>
                  <a:lnTo>
                    <a:pt x="7685" y="1348"/>
                  </a:lnTo>
                  <a:lnTo>
                    <a:pt x="7793" y="1186"/>
                  </a:lnTo>
                  <a:lnTo>
                    <a:pt x="7928" y="1052"/>
                  </a:lnTo>
                  <a:lnTo>
                    <a:pt x="8063" y="917"/>
                  </a:lnTo>
                  <a:lnTo>
                    <a:pt x="8225" y="809"/>
                  </a:lnTo>
                  <a:lnTo>
                    <a:pt x="8387" y="701"/>
                  </a:lnTo>
                  <a:lnTo>
                    <a:pt x="8548" y="620"/>
                  </a:lnTo>
                  <a:lnTo>
                    <a:pt x="8737" y="566"/>
                  </a:lnTo>
                  <a:lnTo>
                    <a:pt x="8926" y="512"/>
                  </a:lnTo>
                  <a:lnTo>
                    <a:pt x="9142" y="485"/>
                  </a:lnTo>
                  <a:lnTo>
                    <a:pt x="9330" y="458"/>
                  </a:lnTo>
                  <a:close/>
                  <a:moveTo>
                    <a:pt x="5286" y="1807"/>
                  </a:moveTo>
                  <a:lnTo>
                    <a:pt x="6877" y="2427"/>
                  </a:lnTo>
                  <a:lnTo>
                    <a:pt x="6877" y="2481"/>
                  </a:lnTo>
                  <a:lnTo>
                    <a:pt x="6877" y="2697"/>
                  </a:lnTo>
                  <a:lnTo>
                    <a:pt x="6903" y="2912"/>
                  </a:lnTo>
                  <a:lnTo>
                    <a:pt x="6957" y="3101"/>
                  </a:lnTo>
                  <a:lnTo>
                    <a:pt x="7011" y="3317"/>
                  </a:lnTo>
                  <a:lnTo>
                    <a:pt x="7092" y="3505"/>
                  </a:lnTo>
                  <a:lnTo>
                    <a:pt x="7200" y="3694"/>
                  </a:lnTo>
                  <a:lnTo>
                    <a:pt x="7308" y="3856"/>
                  </a:lnTo>
                  <a:lnTo>
                    <a:pt x="7416" y="4018"/>
                  </a:lnTo>
                  <a:lnTo>
                    <a:pt x="7551" y="4180"/>
                  </a:lnTo>
                  <a:lnTo>
                    <a:pt x="7712" y="4314"/>
                  </a:lnTo>
                  <a:lnTo>
                    <a:pt x="7874" y="4449"/>
                  </a:lnTo>
                  <a:lnTo>
                    <a:pt x="8036" y="4584"/>
                  </a:lnTo>
                  <a:lnTo>
                    <a:pt x="8225" y="4665"/>
                  </a:lnTo>
                  <a:lnTo>
                    <a:pt x="8414" y="4773"/>
                  </a:lnTo>
                  <a:lnTo>
                    <a:pt x="8602" y="4827"/>
                  </a:lnTo>
                  <a:lnTo>
                    <a:pt x="8791" y="4881"/>
                  </a:lnTo>
                  <a:lnTo>
                    <a:pt x="8764" y="5312"/>
                  </a:lnTo>
                  <a:lnTo>
                    <a:pt x="8710" y="5717"/>
                  </a:lnTo>
                  <a:lnTo>
                    <a:pt x="8629" y="6121"/>
                  </a:lnTo>
                  <a:lnTo>
                    <a:pt x="8494" y="6499"/>
                  </a:lnTo>
                  <a:lnTo>
                    <a:pt x="8360" y="6876"/>
                  </a:lnTo>
                  <a:lnTo>
                    <a:pt x="8198" y="7254"/>
                  </a:lnTo>
                  <a:lnTo>
                    <a:pt x="7982" y="7604"/>
                  </a:lnTo>
                  <a:lnTo>
                    <a:pt x="7766" y="7928"/>
                  </a:lnTo>
                  <a:lnTo>
                    <a:pt x="7524" y="8251"/>
                  </a:lnTo>
                  <a:lnTo>
                    <a:pt x="7281" y="8575"/>
                  </a:lnTo>
                  <a:lnTo>
                    <a:pt x="6984" y="8845"/>
                  </a:lnTo>
                  <a:lnTo>
                    <a:pt x="6688" y="9114"/>
                  </a:lnTo>
                  <a:lnTo>
                    <a:pt x="6364" y="9357"/>
                  </a:lnTo>
                  <a:lnTo>
                    <a:pt x="6014" y="9600"/>
                  </a:lnTo>
                  <a:lnTo>
                    <a:pt x="5663" y="9788"/>
                  </a:lnTo>
                  <a:lnTo>
                    <a:pt x="5286" y="9977"/>
                  </a:lnTo>
                  <a:lnTo>
                    <a:pt x="4881" y="9788"/>
                  </a:lnTo>
                  <a:lnTo>
                    <a:pt x="4504" y="9573"/>
                  </a:lnTo>
                  <a:lnTo>
                    <a:pt x="4153" y="9330"/>
                  </a:lnTo>
                  <a:lnTo>
                    <a:pt x="3829" y="9087"/>
                  </a:lnTo>
                  <a:lnTo>
                    <a:pt x="3506" y="8791"/>
                  </a:lnTo>
                  <a:lnTo>
                    <a:pt x="3209" y="8494"/>
                  </a:lnTo>
                  <a:lnTo>
                    <a:pt x="2940" y="8170"/>
                  </a:lnTo>
                  <a:lnTo>
                    <a:pt x="2697" y="7847"/>
                  </a:lnTo>
                  <a:lnTo>
                    <a:pt x="2481" y="7469"/>
                  </a:lnTo>
                  <a:lnTo>
                    <a:pt x="2292" y="7119"/>
                  </a:lnTo>
                  <a:lnTo>
                    <a:pt x="2131" y="6714"/>
                  </a:lnTo>
                  <a:lnTo>
                    <a:pt x="1996" y="6337"/>
                  </a:lnTo>
                  <a:lnTo>
                    <a:pt x="1888" y="5905"/>
                  </a:lnTo>
                  <a:lnTo>
                    <a:pt x="1807" y="5501"/>
                  </a:lnTo>
                  <a:lnTo>
                    <a:pt x="1753" y="5069"/>
                  </a:lnTo>
                  <a:lnTo>
                    <a:pt x="1753" y="4638"/>
                  </a:lnTo>
                  <a:lnTo>
                    <a:pt x="1753" y="3155"/>
                  </a:lnTo>
                  <a:lnTo>
                    <a:pt x="5286" y="1807"/>
                  </a:lnTo>
                  <a:close/>
                  <a:moveTo>
                    <a:pt x="5286" y="0"/>
                  </a:moveTo>
                  <a:lnTo>
                    <a:pt x="5205" y="27"/>
                  </a:lnTo>
                  <a:lnTo>
                    <a:pt x="135" y="1726"/>
                  </a:lnTo>
                  <a:lnTo>
                    <a:pt x="81" y="1780"/>
                  </a:lnTo>
                  <a:lnTo>
                    <a:pt x="27" y="1807"/>
                  </a:lnTo>
                  <a:lnTo>
                    <a:pt x="0" y="1888"/>
                  </a:lnTo>
                  <a:lnTo>
                    <a:pt x="0" y="1942"/>
                  </a:lnTo>
                  <a:lnTo>
                    <a:pt x="0" y="4638"/>
                  </a:lnTo>
                  <a:lnTo>
                    <a:pt x="0" y="5123"/>
                  </a:lnTo>
                  <a:lnTo>
                    <a:pt x="54" y="5582"/>
                  </a:lnTo>
                  <a:lnTo>
                    <a:pt x="135" y="6067"/>
                  </a:lnTo>
                  <a:lnTo>
                    <a:pt x="243" y="6553"/>
                  </a:lnTo>
                  <a:lnTo>
                    <a:pt x="378" y="7011"/>
                  </a:lnTo>
                  <a:lnTo>
                    <a:pt x="540" y="7442"/>
                  </a:lnTo>
                  <a:lnTo>
                    <a:pt x="728" y="7901"/>
                  </a:lnTo>
                  <a:lnTo>
                    <a:pt x="944" y="8332"/>
                  </a:lnTo>
                  <a:lnTo>
                    <a:pt x="998" y="8359"/>
                  </a:lnTo>
                  <a:lnTo>
                    <a:pt x="1052" y="8413"/>
                  </a:lnTo>
                  <a:lnTo>
                    <a:pt x="1160" y="8440"/>
                  </a:lnTo>
                  <a:lnTo>
                    <a:pt x="1268" y="8413"/>
                  </a:lnTo>
                  <a:lnTo>
                    <a:pt x="1349" y="8359"/>
                  </a:lnTo>
                  <a:lnTo>
                    <a:pt x="1376" y="8278"/>
                  </a:lnTo>
                  <a:lnTo>
                    <a:pt x="1376" y="8170"/>
                  </a:lnTo>
                  <a:lnTo>
                    <a:pt x="1349" y="8090"/>
                  </a:lnTo>
                  <a:lnTo>
                    <a:pt x="1160" y="7685"/>
                  </a:lnTo>
                  <a:lnTo>
                    <a:pt x="971" y="7281"/>
                  </a:lnTo>
                  <a:lnTo>
                    <a:pt x="809" y="6849"/>
                  </a:lnTo>
                  <a:lnTo>
                    <a:pt x="675" y="6418"/>
                  </a:lnTo>
                  <a:lnTo>
                    <a:pt x="594" y="5986"/>
                  </a:lnTo>
                  <a:lnTo>
                    <a:pt x="513" y="5528"/>
                  </a:lnTo>
                  <a:lnTo>
                    <a:pt x="459" y="5096"/>
                  </a:lnTo>
                  <a:lnTo>
                    <a:pt x="459" y="4638"/>
                  </a:lnTo>
                  <a:lnTo>
                    <a:pt x="459" y="2130"/>
                  </a:lnTo>
                  <a:lnTo>
                    <a:pt x="5286" y="485"/>
                  </a:lnTo>
                  <a:lnTo>
                    <a:pt x="7254" y="1160"/>
                  </a:lnTo>
                  <a:lnTo>
                    <a:pt x="7146" y="1348"/>
                  </a:lnTo>
                  <a:lnTo>
                    <a:pt x="7065" y="1537"/>
                  </a:lnTo>
                  <a:lnTo>
                    <a:pt x="6984" y="1726"/>
                  </a:lnTo>
                  <a:lnTo>
                    <a:pt x="6930" y="1942"/>
                  </a:lnTo>
                  <a:lnTo>
                    <a:pt x="5366" y="1348"/>
                  </a:lnTo>
                  <a:lnTo>
                    <a:pt x="5286" y="1321"/>
                  </a:lnTo>
                  <a:lnTo>
                    <a:pt x="5205" y="1348"/>
                  </a:lnTo>
                  <a:lnTo>
                    <a:pt x="1430" y="2777"/>
                  </a:lnTo>
                  <a:lnTo>
                    <a:pt x="1376" y="2804"/>
                  </a:lnTo>
                  <a:lnTo>
                    <a:pt x="1322" y="2858"/>
                  </a:lnTo>
                  <a:lnTo>
                    <a:pt x="1295" y="2939"/>
                  </a:lnTo>
                  <a:lnTo>
                    <a:pt x="1295" y="2993"/>
                  </a:lnTo>
                  <a:lnTo>
                    <a:pt x="1295" y="4638"/>
                  </a:lnTo>
                  <a:lnTo>
                    <a:pt x="1295" y="5096"/>
                  </a:lnTo>
                  <a:lnTo>
                    <a:pt x="1349" y="5555"/>
                  </a:lnTo>
                  <a:lnTo>
                    <a:pt x="1430" y="6013"/>
                  </a:lnTo>
                  <a:lnTo>
                    <a:pt x="1564" y="6472"/>
                  </a:lnTo>
                  <a:lnTo>
                    <a:pt x="1699" y="6903"/>
                  </a:lnTo>
                  <a:lnTo>
                    <a:pt x="1888" y="7335"/>
                  </a:lnTo>
                  <a:lnTo>
                    <a:pt x="2104" y="7739"/>
                  </a:lnTo>
                  <a:lnTo>
                    <a:pt x="2346" y="8143"/>
                  </a:lnTo>
                  <a:lnTo>
                    <a:pt x="2616" y="8521"/>
                  </a:lnTo>
                  <a:lnTo>
                    <a:pt x="2940" y="8872"/>
                  </a:lnTo>
                  <a:lnTo>
                    <a:pt x="3263" y="9195"/>
                  </a:lnTo>
                  <a:lnTo>
                    <a:pt x="3587" y="9492"/>
                  </a:lnTo>
                  <a:lnTo>
                    <a:pt x="3964" y="9761"/>
                  </a:lnTo>
                  <a:lnTo>
                    <a:pt x="4369" y="10031"/>
                  </a:lnTo>
                  <a:lnTo>
                    <a:pt x="4773" y="10247"/>
                  </a:lnTo>
                  <a:lnTo>
                    <a:pt x="5178" y="10436"/>
                  </a:lnTo>
                  <a:lnTo>
                    <a:pt x="5366" y="10436"/>
                  </a:lnTo>
                  <a:lnTo>
                    <a:pt x="5771" y="10247"/>
                  </a:lnTo>
                  <a:lnTo>
                    <a:pt x="6175" y="10031"/>
                  </a:lnTo>
                  <a:lnTo>
                    <a:pt x="6553" y="9788"/>
                  </a:lnTo>
                  <a:lnTo>
                    <a:pt x="6903" y="9519"/>
                  </a:lnTo>
                  <a:lnTo>
                    <a:pt x="7254" y="9249"/>
                  </a:lnTo>
                  <a:lnTo>
                    <a:pt x="7551" y="8925"/>
                  </a:lnTo>
                  <a:lnTo>
                    <a:pt x="7847" y="8602"/>
                  </a:lnTo>
                  <a:lnTo>
                    <a:pt x="8117" y="8251"/>
                  </a:lnTo>
                  <a:lnTo>
                    <a:pt x="8360" y="7901"/>
                  </a:lnTo>
                  <a:lnTo>
                    <a:pt x="8575" y="7496"/>
                  </a:lnTo>
                  <a:lnTo>
                    <a:pt x="8764" y="7119"/>
                  </a:lnTo>
                  <a:lnTo>
                    <a:pt x="8926" y="6687"/>
                  </a:lnTo>
                  <a:lnTo>
                    <a:pt x="9061" y="6283"/>
                  </a:lnTo>
                  <a:lnTo>
                    <a:pt x="9142" y="5851"/>
                  </a:lnTo>
                  <a:lnTo>
                    <a:pt x="9222" y="5393"/>
                  </a:lnTo>
                  <a:lnTo>
                    <a:pt x="9249" y="4935"/>
                  </a:lnTo>
                  <a:lnTo>
                    <a:pt x="9330" y="4935"/>
                  </a:lnTo>
                  <a:lnTo>
                    <a:pt x="9735" y="4908"/>
                  </a:lnTo>
                  <a:lnTo>
                    <a:pt x="10085" y="4827"/>
                  </a:lnTo>
                  <a:lnTo>
                    <a:pt x="10085" y="4827"/>
                  </a:lnTo>
                  <a:lnTo>
                    <a:pt x="10058" y="5393"/>
                  </a:lnTo>
                  <a:lnTo>
                    <a:pt x="9978" y="5932"/>
                  </a:lnTo>
                  <a:lnTo>
                    <a:pt x="9870" y="6445"/>
                  </a:lnTo>
                  <a:lnTo>
                    <a:pt x="9708" y="6957"/>
                  </a:lnTo>
                  <a:lnTo>
                    <a:pt x="9519" y="7469"/>
                  </a:lnTo>
                  <a:lnTo>
                    <a:pt x="9276" y="7955"/>
                  </a:lnTo>
                  <a:lnTo>
                    <a:pt x="9007" y="8413"/>
                  </a:lnTo>
                  <a:lnTo>
                    <a:pt x="8710" y="8845"/>
                  </a:lnTo>
                  <a:lnTo>
                    <a:pt x="8387" y="9249"/>
                  </a:lnTo>
                  <a:lnTo>
                    <a:pt x="8009" y="9654"/>
                  </a:lnTo>
                  <a:lnTo>
                    <a:pt x="7632" y="10004"/>
                  </a:lnTo>
                  <a:lnTo>
                    <a:pt x="7200" y="10355"/>
                  </a:lnTo>
                  <a:lnTo>
                    <a:pt x="6769" y="10651"/>
                  </a:lnTo>
                  <a:lnTo>
                    <a:pt x="6283" y="10921"/>
                  </a:lnTo>
                  <a:lnTo>
                    <a:pt x="5798" y="11164"/>
                  </a:lnTo>
                  <a:lnTo>
                    <a:pt x="5286" y="11352"/>
                  </a:lnTo>
                  <a:lnTo>
                    <a:pt x="4908" y="11218"/>
                  </a:lnTo>
                  <a:lnTo>
                    <a:pt x="4531" y="11056"/>
                  </a:lnTo>
                  <a:lnTo>
                    <a:pt x="4180" y="10867"/>
                  </a:lnTo>
                  <a:lnTo>
                    <a:pt x="3829" y="10678"/>
                  </a:lnTo>
                  <a:lnTo>
                    <a:pt x="3506" y="10462"/>
                  </a:lnTo>
                  <a:lnTo>
                    <a:pt x="3182" y="10220"/>
                  </a:lnTo>
                  <a:lnTo>
                    <a:pt x="2859" y="9950"/>
                  </a:lnTo>
                  <a:lnTo>
                    <a:pt x="2562" y="9681"/>
                  </a:lnTo>
                  <a:lnTo>
                    <a:pt x="2508" y="9654"/>
                  </a:lnTo>
                  <a:lnTo>
                    <a:pt x="2400" y="9627"/>
                  </a:lnTo>
                  <a:lnTo>
                    <a:pt x="2319" y="9654"/>
                  </a:lnTo>
                  <a:lnTo>
                    <a:pt x="2239" y="9681"/>
                  </a:lnTo>
                  <a:lnTo>
                    <a:pt x="2185" y="9761"/>
                  </a:lnTo>
                  <a:lnTo>
                    <a:pt x="2185" y="9869"/>
                  </a:lnTo>
                  <a:lnTo>
                    <a:pt x="2212" y="9950"/>
                  </a:lnTo>
                  <a:lnTo>
                    <a:pt x="2239" y="10031"/>
                  </a:lnTo>
                  <a:lnTo>
                    <a:pt x="2562" y="10328"/>
                  </a:lnTo>
                  <a:lnTo>
                    <a:pt x="2913" y="10597"/>
                  </a:lnTo>
                  <a:lnTo>
                    <a:pt x="3263" y="10840"/>
                  </a:lnTo>
                  <a:lnTo>
                    <a:pt x="3614" y="11083"/>
                  </a:lnTo>
                  <a:lnTo>
                    <a:pt x="3991" y="11298"/>
                  </a:lnTo>
                  <a:lnTo>
                    <a:pt x="4396" y="11487"/>
                  </a:lnTo>
                  <a:lnTo>
                    <a:pt x="4800" y="11676"/>
                  </a:lnTo>
                  <a:lnTo>
                    <a:pt x="5205" y="11811"/>
                  </a:lnTo>
                  <a:lnTo>
                    <a:pt x="5340" y="11811"/>
                  </a:lnTo>
                  <a:lnTo>
                    <a:pt x="5906" y="11595"/>
                  </a:lnTo>
                  <a:lnTo>
                    <a:pt x="6445" y="11352"/>
                  </a:lnTo>
                  <a:lnTo>
                    <a:pt x="6957" y="11056"/>
                  </a:lnTo>
                  <a:lnTo>
                    <a:pt x="7443" y="10732"/>
                  </a:lnTo>
                  <a:lnTo>
                    <a:pt x="7901" y="10382"/>
                  </a:lnTo>
                  <a:lnTo>
                    <a:pt x="8360" y="9977"/>
                  </a:lnTo>
                  <a:lnTo>
                    <a:pt x="8737" y="9546"/>
                  </a:lnTo>
                  <a:lnTo>
                    <a:pt x="9115" y="9060"/>
                  </a:lnTo>
                  <a:lnTo>
                    <a:pt x="9465" y="8575"/>
                  </a:lnTo>
                  <a:lnTo>
                    <a:pt x="9735" y="8063"/>
                  </a:lnTo>
                  <a:lnTo>
                    <a:pt x="9978" y="7523"/>
                  </a:lnTo>
                  <a:lnTo>
                    <a:pt x="10193" y="6957"/>
                  </a:lnTo>
                  <a:lnTo>
                    <a:pt x="10355" y="6391"/>
                  </a:lnTo>
                  <a:lnTo>
                    <a:pt x="10463" y="5824"/>
                  </a:lnTo>
                  <a:lnTo>
                    <a:pt x="10544" y="5231"/>
                  </a:lnTo>
                  <a:lnTo>
                    <a:pt x="10571" y="4638"/>
                  </a:lnTo>
                  <a:lnTo>
                    <a:pt x="10571" y="4611"/>
                  </a:lnTo>
                  <a:lnTo>
                    <a:pt x="10840" y="4449"/>
                  </a:lnTo>
                  <a:lnTo>
                    <a:pt x="11083" y="4234"/>
                  </a:lnTo>
                  <a:lnTo>
                    <a:pt x="11272" y="3991"/>
                  </a:lnTo>
                  <a:lnTo>
                    <a:pt x="11461" y="3748"/>
                  </a:lnTo>
                  <a:lnTo>
                    <a:pt x="11622" y="3452"/>
                  </a:lnTo>
                  <a:lnTo>
                    <a:pt x="11730" y="3128"/>
                  </a:lnTo>
                  <a:lnTo>
                    <a:pt x="11784" y="2804"/>
                  </a:lnTo>
                  <a:lnTo>
                    <a:pt x="11811" y="2481"/>
                  </a:lnTo>
                  <a:lnTo>
                    <a:pt x="11811" y="2211"/>
                  </a:lnTo>
                  <a:lnTo>
                    <a:pt x="11757" y="1968"/>
                  </a:lnTo>
                  <a:lnTo>
                    <a:pt x="11703" y="1753"/>
                  </a:lnTo>
                  <a:lnTo>
                    <a:pt x="11622" y="1510"/>
                  </a:lnTo>
                  <a:lnTo>
                    <a:pt x="11515" y="1294"/>
                  </a:lnTo>
                  <a:lnTo>
                    <a:pt x="11380" y="1106"/>
                  </a:lnTo>
                  <a:lnTo>
                    <a:pt x="11245" y="917"/>
                  </a:lnTo>
                  <a:lnTo>
                    <a:pt x="11083" y="728"/>
                  </a:lnTo>
                  <a:lnTo>
                    <a:pt x="10921" y="566"/>
                  </a:lnTo>
                  <a:lnTo>
                    <a:pt x="10733" y="431"/>
                  </a:lnTo>
                  <a:lnTo>
                    <a:pt x="10517" y="297"/>
                  </a:lnTo>
                  <a:lnTo>
                    <a:pt x="10301" y="189"/>
                  </a:lnTo>
                  <a:lnTo>
                    <a:pt x="10085" y="108"/>
                  </a:lnTo>
                  <a:lnTo>
                    <a:pt x="9843" y="54"/>
                  </a:lnTo>
                  <a:lnTo>
                    <a:pt x="9600" y="27"/>
                  </a:lnTo>
                  <a:lnTo>
                    <a:pt x="9330" y="0"/>
                  </a:lnTo>
                  <a:lnTo>
                    <a:pt x="9088" y="27"/>
                  </a:lnTo>
                  <a:lnTo>
                    <a:pt x="8845" y="54"/>
                  </a:lnTo>
                  <a:lnTo>
                    <a:pt x="8602" y="135"/>
                  </a:lnTo>
                  <a:lnTo>
                    <a:pt x="8360" y="216"/>
                  </a:lnTo>
                  <a:lnTo>
                    <a:pt x="8144" y="324"/>
                  </a:lnTo>
                  <a:lnTo>
                    <a:pt x="7928" y="458"/>
                  </a:lnTo>
                  <a:lnTo>
                    <a:pt x="7739" y="593"/>
                  </a:lnTo>
                  <a:lnTo>
                    <a:pt x="7551" y="755"/>
                  </a:lnTo>
                  <a:lnTo>
                    <a:pt x="5366" y="27"/>
                  </a:lnTo>
                  <a:lnTo>
                    <a:pt x="52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4763550" y="3580825"/>
              <a:ext cx="39800" cy="31025"/>
            </a:xfrm>
            <a:custGeom>
              <a:rect b="b" l="l" r="r" t="t"/>
              <a:pathLst>
                <a:path extrusionOk="0" h="1241" w="1592">
                  <a:moveTo>
                    <a:pt x="1295" y="1"/>
                  </a:moveTo>
                  <a:lnTo>
                    <a:pt x="1214" y="55"/>
                  </a:lnTo>
                  <a:lnTo>
                    <a:pt x="593" y="675"/>
                  </a:lnTo>
                  <a:lnTo>
                    <a:pt x="378" y="486"/>
                  </a:lnTo>
                  <a:lnTo>
                    <a:pt x="324" y="432"/>
                  </a:lnTo>
                  <a:lnTo>
                    <a:pt x="216" y="405"/>
                  </a:lnTo>
                  <a:lnTo>
                    <a:pt x="135" y="432"/>
                  </a:lnTo>
                  <a:lnTo>
                    <a:pt x="54" y="486"/>
                  </a:lnTo>
                  <a:lnTo>
                    <a:pt x="0" y="567"/>
                  </a:lnTo>
                  <a:lnTo>
                    <a:pt x="0" y="648"/>
                  </a:lnTo>
                  <a:lnTo>
                    <a:pt x="0" y="729"/>
                  </a:lnTo>
                  <a:lnTo>
                    <a:pt x="54" y="810"/>
                  </a:lnTo>
                  <a:lnTo>
                    <a:pt x="432" y="1160"/>
                  </a:lnTo>
                  <a:lnTo>
                    <a:pt x="486" y="1214"/>
                  </a:lnTo>
                  <a:lnTo>
                    <a:pt x="593" y="1241"/>
                  </a:lnTo>
                  <a:lnTo>
                    <a:pt x="674" y="1214"/>
                  </a:lnTo>
                  <a:lnTo>
                    <a:pt x="755" y="1160"/>
                  </a:lnTo>
                  <a:lnTo>
                    <a:pt x="1537" y="378"/>
                  </a:lnTo>
                  <a:lnTo>
                    <a:pt x="1591" y="324"/>
                  </a:lnTo>
                  <a:lnTo>
                    <a:pt x="1591" y="216"/>
                  </a:lnTo>
                  <a:lnTo>
                    <a:pt x="1591" y="135"/>
                  </a:lnTo>
                  <a:lnTo>
                    <a:pt x="1537" y="55"/>
                  </a:lnTo>
                  <a:lnTo>
                    <a:pt x="1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4584900" y="3755425"/>
              <a:ext cx="12150" cy="11475"/>
            </a:xfrm>
            <a:custGeom>
              <a:rect b="b" l="l" r="r" t="t"/>
              <a:pathLst>
                <a:path extrusionOk="0" h="459" w="486">
                  <a:moveTo>
                    <a:pt x="243" y="1"/>
                  </a:moveTo>
                  <a:lnTo>
                    <a:pt x="162" y="28"/>
                  </a:lnTo>
                  <a:lnTo>
                    <a:pt x="81" y="81"/>
                  </a:lnTo>
                  <a:lnTo>
                    <a:pt x="27" y="135"/>
                  </a:lnTo>
                  <a:lnTo>
                    <a:pt x="0" y="243"/>
                  </a:lnTo>
                  <a:lnTo>
                    <a:pt x="27" y="324"/>
                  </a:lnTo>
                  <a:lnTo>
                    <a:pt x="81" y="405"/>
                  </a:lnTo>
                  <a:lnTo>
                    <a:pt x="162" y="459"/>
                  </a:lnTo>
                  <a:lnTo>
                    <a:pt x="324" y="459"/>
                  </a:lnTo>
                  <a:lnTo>
                    <a:pt x="405" y="405"/>
                  </a:lnTo>
                  <a:lnTo>
                    <a:pt x="459" y="324"/>
                  </a:lnTo>
                  <a:lnTo>
                    <a:pt x="486" y="243"/>
                  </a:lnTo>
                  <a:lnTo>
                    <a:pt x="459" y="135"/>
                  </a:lnTo>
                  <a:lnTo>
                    <a:pt x="405" y="81"/>
                  </a:lnTo>
                  <a:lnTo>
                    <a:pt x="324" y="28"/>
                  </a:lnTo>
                  <a:lnTo>
                    <a:pt x="2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45"/>
          <p:cNvGrpSpPr/>
          <p:nvPr/>
        </p:nvGrpSpPr>
        <p:grpSpPr>
          <a:xfrm>
            <a:off x="3919001" y="3068494"/>
            <a:ext cx="345117" cy="363219"/>
            <a:chOff x="5077025" y="3534325"/>
            <a:chExt cx="295275" cy="295950"/>
          </a:xfrm>
        </p:grpSpPr>
        <p:sp>
          <p:nvSpPr>
            <p:cNvPr id="1197" name="Google Shape;1197;p45"/>
            <p:cNvSpPr/>
            <p:nvPr/>
          </p:nvSpPr>
          <p:spPr>
            <a:xfrm>
              <a:off x="5077025" y="3534325"/>
              <a:ext cx="295275" cy="295950"/>
            </a:xfrm>
            <a:custGeom>
              <a:rect b="b" l="l" r="r" t="t"/>
              <a:pathLst>
                <a:path extrusionOk="0" h="11838" w="11811">
                  <a:moveTo>
                    <a:pt x="6229" y="9195"/>
                  </a:moveTo>
                  <a:lnTo>
                    <a:pt x="6229" y="9923"/>
                  </a:lnTo>
                  <a:lnTo>
                    <a:pt x="6202" y="10220"/>
                  </a:lnTo>
                  <a:lnTo>
                    <a:pt x="6121" y="10489"/>
                  </a:lnTo>
                  <a:lnTo>
                    <a:pt x="5986" y="10732"/>
                  </a:lnTo>
                  <a:lnTo>
                    <a:pt x="5798" y="10948"/>
                  </a:lnTo>
                  <a:lnTo>
                    <a:pt x="5582" y="11110"/>
                  </a:lnTo>
                  <a:lnTo>
                    <a:pt x="5339" y="11244"/>
                  </a:lnTo>
                  <a:lnTo>
                    <a:pt x="5070" y="11325"/>
                  </a:lnTo>
                  <a:lnTo>
                    <a:pt x="4800" y="11379"/>
                  </a:lnTo>
                  <a:lnTo>
                    <a:pt x="4530" y="11352"/>
                  </a:lnTo>
                  <a:lnTo>
                    <a:pt x="4288" y="11271"/>
                  </a:lnTo>
                  <a:lnTo>
                    <a:pt x="4072" y="11164"/>
                  </a:lnTo>
                  <a:lnTo>
                    <a:pt x="3856" y="11029"/>
                  </a:lnTo>
                  <a:lnTo>
                    <a:pt x="3694" y="10840"/>
                  </a:lnTo>
                  <a:lnTo>
                    <a:pt x="3559" y="10651"/>
                  </a:lnTo>
                  <a:lnTo>
                    <a:pt x="3452" y="10409"/>
                  </a:lnTo>
                  <a:lnTo>
                    <a:pt x="3371" y="10166"/>
                  </a:lnTo>
                  <a:lnTo>
                    <a:pt x="4045" y="10166"/>
                  </a:lnTo>
                  <a:lnTo>
                    <a:pt x="4099" y="10274"/>
                  </a:lnTo>
                  <a:lnTo>
                    <a:pt x="4153" y="10382"/>
                  </a:lnTo>
                  <a:lnTo>
                    <a:pt x="4234" y="10489"/>
                  </a:lnTo>
                  <a:lnTo>
                    <a:pt x="4314" y="10570"/>
                  </a:lnTo>
                  <a:lnTo>
                    <a:pt x="4422" y="10624"/>
                  </a:lnTo>
                  <a:lnTo>
                    <a:pt x="4530" y="10678"/>
                  </a:lnTo>
                  <a:lnTo>
                    <a:pt x="4665" y="10705"/>
                  </a:lnTo>
                  <a:lnTo>
                    <a:pt x="4800" y="10732"/>
                  </a:lnTo>
                  <a:lnTo>
                    <a:pt x="4962" y="10705"/>
                  </a:lnTo>
                  <a:lnTo>
                    <a:pt x="5096" y="10651"/>
                  </a:lnTo>
                  <a:lnTo>
                    <a:pt x="5231" y="10597"/>
                  </a:lnTo>
                  <a:lnTo>
                    <a:pt x="5339" y="10489"/>
                  </a:lnTo>
                  <a:lnTo>
                    <a:pt x="5447" y="10382"/>
                  </a:lnTo>
                  <a:lnTo>
                    <a:pt x="5528" y="10247"/>
                  </a:lnTo>
                  <a:lnTo>
                    <a:pt x="5555" y="10085"/>
                  </a:lnTo>
                  <a:lnTo>
                    <a:pt x="5582" y="9923"/>
                  </a:lnTo>
                  <a:lnTo>
                    <a:pt x="5582" y="9195"/>
                  </a:lnTo>
                  <a:close/>
                  <a:moveTo>
                    <a:pt x="5905" y="0"/>
                  </a:moveTo>
                  <a:lnTo>
                    <a:pt x="5528" y="27"/>
                  </a:lnTo>
                  <a:lnTo>
                    <a:pt x="5177" y="54"/>
                  </a:lnTo>
                  <a:lnTo>
                    <a:pt x="4827" y="108"/>
                  </a:lnTo>
                  <a:lnTo>
                    <a:pt x="4476" y="162"/>
                  </a:lnTo>
                  <a:lnTo>
                    <a:pt x="4153" y="270"/>
                  </a:lnTo>
                  <a:lnTo>
                    <a:pt x="3802" y="378"/>
                  </a:lnTo>
                  <a:lnTo>
                    <a:pt x="3479" y="512"/>
                  </a:lnTo>
                  <a:lnTo>
                    <a:pt x="3155" y="647"/>
                  </a:lnTo>
                  <a:lnTo>
                    <a:pt x="3101" y="728"/>
                  </a:lnTo>
                  <a:lnTo>
                    <a:pt x="3047" y="782"/>
                  </a:lnTo>
                  <a:lnTo>
                    <a:pt x="3047" y="890"/>
                  </a:lnTo>
                  <a:lnTo>
                    <a:pt x="3074" y="971"/>
                  </a:lnTo>
                  <a:lnTo>
                    <a:pt x="3128" y="1052"/>
                  </a:lnTo>
                  <a:lnTo>
                    <a:pt x="3209" y="1079"/>
                  </a:lnTo>
                  <a:lnTo>
                    <a:pt x="3290" y="1106"/>
                  </a:lnTo>
                  <a:lnTo>
                    <a:pt x="3371" y="1079"/>
                  </a:lnTo>
                  <a:lnTo>
                    <a:pt x="3667" y="917"/>
                  </a:lnTo>
                  <a:lnTo>
                    <a:pt x="3964" y="809"/>
                  </a:lnTo>
                  <a:lnTo>
                    <a:pt x="4288" y="701"/>
                  </a:lnTo>
                  <a:lnTo>
                    <a:pt x="4584" y="620"/>
                  </a:lnTo>
                  <a:lnTo>
                    <a:pt x="4908" y="566"/>
                  </a:lnTo>
                  <a:lnTo>
                    <a:pt x="5231" y="512"/>
                  </a:lnTo>
                  <a:lnTo>
                    <a:pt x="5555" y="485"/>
                  </a:lnTo>
                  <a:lnTo>
                    <a:pt x="5905" y="458"/>
                  </a:lnTo>
                  <a:lnTo>
                    <a:pt x="6337" y="485"/>
                  </a:lnTo>
                  <a:lnTo>
                    <a:pt x="6768" y="539"/>
                  </a:lnTo>
                  <a:lnTo>
                    <a:pt x="7173" y="620"/>
                  </a:lnTo>
                  <a:lnTo>
                    <a:pt x="7577" y="728"/>
                  </a:lnTo>
                  <a:lnTo>
                    <a:pt x="7982" y="890"/>
                  </a:lnTo>
                  <a:lnTo>
                    <a:pt x="8359" y="1052"/>
                  </a:lnTo>
                  <a:lnTo>
                    <a:pt x="8737" y="1240"/>
                  </a:lnTo>
                  <a:lnTo>
                    <a:pt x="9087" y="1483"/>
                  </a:lnTo>
                  <a:lnTo>
                    <a:pt x="9411" y="1726"/>
                  </a:lnTo>
                  <a:lnTo>
                    <a:pt x="9734" y="1995"/>
                  </a:lnTo>
                  <a:lnTo>
                    <a:pt x="10031" y="2319"/>
                  </a:lnTo>
                  <a:lnTo>
                    <a:pt x="10301" y="2616"/>
                  </a:lnTo>
                  <a:lnTo>
                    <a:pt x="10543" y="2966"/>
                  </a:lnTo>
                  <a:lnTo>
                    <a:pt x="10759" y="3317"/>
                  </a:lnTo>
                  <a:lnTo>
                    <a:pt x="10948" y="3694"/>
                  </a:lnTo>
                  <a:lnTo>
                    <a:pt x="11137" y="4099"/>
                  </a:lnTo>
                  <a:lnTo>
                    <a:pt x="10975" y="4018"/>
                  </a:lnTo>
                  <a:lnTo>
                    <a:pt x="10786" y="3991"/>
                  </a:lnTo>
                  <a:lnTo>
                    <a:pt x="10624" y="3937"/>
                  </a:lnTo>
                  <a:lnTo>
                    <a:pt x="10274" y="3937"/>
                  </a:lnTo>
                  <a:lnTo>
                    <a:pt x="10112" y="3964"/>
                  </a:lnTo>
                  <a:lnTo>
                    <a:pt x="9977" y="4018"/>
                  </a:lnTo>
                  <a:lnTo>
                    <a:pt x="9815" y="4072"/>
                  </a:lnTo>
                  <a:lnTo>
                    <a:pt x="9546" y="4234"/>
                  </a:lnTo>
                  <a:lnTo>
                    <a:pt x="9411" y="4314"/>
                  </a:lnTo>
                  <a:lnTo>
                    <a:pt x="9303" y="4422"/>
                  </a:lnTo>
                  <a:lnTo>
                    <a:pt x="9195" y="4314"/>
                  </a:lnTo>
                  <a:lnTo>
                    <a:pt x="9060" y="4234"/>
                  </a:lnTo>
                  <a:lnTo>
                    <a:pt x="8791" y="4072"/>
                  </a:lnTo>
                  <a:lnTo>
                    <a:pt x="8656" y="4018"/>
                  </a:lnTo>
                  <a:lnTo>
                    <a:pt x="8494" y="3964"/>
                  </a:lnTo>
                  <a:lnTo>
                    <a:pt x="8332" y="3937"/>
                  </a:lnTo>
                  <a:lnTo>
                    <a:pt x="8009" y="3937"/>
                  </a:lnTo>
                  <a:lnTo>
                    <a:pt x="7847" y="3964"/>
                  </a:lnTo>
                  <a:lnTo>
                    <a:pt x="7685" y="4018"/>
                  </a:lnTo>
                  <a:lnTo>
                    <a:pt x="7550" y="4072"/>
                  </a:lnTo>
                  <a:lnTo>
                    <a:pt x="7281" y="4234"/>
                  </a:lnTo>
                  <a:lnTo>
                    <a:pt x="7146" y="4314"/>
                  </a:lnTo>
                  <a:lnTo>
                    <a:pt x="7038" y="4422"/>
                  </a:lnTo>
                  <a:lnTo>
                    <a:pt x="6930" y="4314"/>
                  </a:lnTo>
                  <a:lnTo>
                    <a:pt x="6795" y="4234"/>
                  </a:lnTo>
                  <a:lnTo>
                    <a:pt x="6526" y="4072"/>
                  </a:lnTo>
                  <a:lnTo>
                    <a:pt x="6364" y="4018"/>
                  </a:lnTo>
                  <a:lnTo>
                    <a:pt x="6229" y="3964"/>
                  </a:lnTo>
                  <a:lnTo>
                    <a:pt x="6067" y="3937"/>
                  </a:lnTo>
                  <a:lnTo>
                    <a:pt x="5744" y="3937"/>
                  </a:lnTo>
                  <a:lnTo>
                    <a:pt x="5582" y="3964"/>
                  </a:lnTo>
                  <a:lnTo>
                    <a:pt x="5420" y="4018"/>
                  </a:lnTo>
                  <a:lnTo>
                    <a:pt x="5285" y="4072"/>
                  </a:lnTo>
                  <a:lnTo>
                    <a:pt x="4989" y="4234"/>
                  </a:lnTo>
                  <a:lnTo>
                    <a:pt x="4881" y="4314"/>
                  </a:lnTo>
                  <a:lnTo>
                    <a:pt x="4773" y="4422"/>
                  </a:lnTo>
                  <a:lnTo>
                    <a:pt x="4638" y="4314"/>
                  </a:lnTo>
                  <a:lnTo>
                    <a:pt x="4530" y="4234"/>
                  </a:lnTo>
                  <a:lnTo>
                    <a:pt x="4261" y="4072"/>
                  </a:lnTo>
                  <a:lnTo>
                    <a:pt x="4099" y="4018"/>
                  </a:lnTo>
                  <a:lnTo>
                    <a:pt x="3937" y="3964"/>
                  </a:lnTo>
                  <a:lnTo>
                    <a:pt x="3775" y="3937"/>
                  </a:lnTo>
                  <a:lnTo>
                    <a:pt x="3452" y="3937"/>
                  </a:lnTo>
                  <a:lnTo>
                    <a:pt x="3317" y="3964"/>
                  </a:lnTo>
                  <a:lnTo>
                    <a:pt x="3155" y="4018"/>
                  </a:lnTo>
                  <a:lnTo>
                    <a:pt x="2993" y="4072"/>
                  </a:lnTo>
                  <a:lnTo>
                    <a:pt x="2724" y="4234"/>
                  </a:lnTo>
                  <a:lnTo>
                    <a:pt x="2616" y="4314"/>
                  </a:lnTo>
                  <a:lnTo>
                    <a:pt x="2481" y="4422"/>
                  </a:lnTo>
                  <a:lnTo>
                    <a:pt x="2373" y="4314"/>
                  </a:lnTo>
                  <a:lnTo>
                    <a:pt x="2238" y="4234"/>
                  </a:lnTo>
                  <a:lnTo>
                    <a:pt x="1969" y="4072"/>
                  </a:lnTo>
                  <a:lnTo>
                    <a:pt x="1834" y="4018"/>
                  </a:lnTo>
                  <a:lnTo>
                    <a:pt x="1672" y="3964"/>
                  </a:lnTo>
                  <a:lnTo>
                    <a:pt x="1510" y="3937"/>
                  </a:lnTo>
                  <a:lnTo>
                    <a:pt x="1187" y="3937"/>
                  </a:lnTo>
                  <a:lnTo>
                    <a:pt x="998" y="3991"/>
                  </a:lnTo>
                  <a:lnTo>
                    <a:pt x="836" y="4018"/>
                  </a:lnTo>
                  <a:lnTo>
                    <a:pt x="674" y="4099"/>
                  </a:lnTo>
                  <a:lnTo>
                    <a:pt x="890" y="3613"/>
                  </a:lnTo>
                  <a:lnTo>
                    <a:pt x="1133" y="3128"/>
                  </a:lnTo>
                  <a:lnTo>
                    <a:pt x="1429" y="2697"/>
                  </a:lnTo>
                  <a:lnTo>
                    <a:pt x="1780" y="2265"/>
                  </a:lnTo>
                  <a:lnTo>
                    <a:pt x="1834" y="2184"/>
                  </a:lnTo>
                  <a:lnTo>
                    <a:pt x="1861" y="2103"/>
                  </a:lnTo>
                  <a:lnTo>
                    <a:pt x="1834" y="2022"/>
                  </a:lnTo>
                  <a:lnTo>
                    <a:pt x="1780" y="1942"/>
                  </a:lnTo>
                  <a:lnTo>
                    <a:pt x="1699" y="1888"/>
                  </a:lnTo>
                  <a:lnTo>
                    <a:pt x="1618" y="1888"/>
                  </a:lnTo>
                  <a:lnTo>
                    <a:pt x="1510" y="1915"/>
                  </a:lnTo>
                  <a:lnTo>
                    <a:pt x="1456" y="1968"/>
                  </a:lnTo>
                  <a:lnTo>
                    <a:pt x="1187" y="2265"/>
                  </a:lnTo>
                  <a:lnTo>
                    <a:pt x="944" y="2589"/>
                  </a:lnTo>
                  <a:lnTo>
                    <a:pt x="728" y="2912"/>
                  </a:lnTo>
                  <a:lnTo>
                    <a:pt x="539" y="3263"/>
                  </a:lnTo>
                  <a:lnTo>
                    <a:pt x="351" y="3613"/>
                  </a:lnTo>
                  <a:lnTo>
                    <a:pt x="216" y="3991"/>
                  </a:lnTo>
                  <a:lnTo>
                    <a:pt x="81" y="4368"/>
                  </a:lnTo>
                  <a:lnTo>
                    <a:pt x="0" y="4773"/>
                  </a:lnTo>
                  <a:lnTo>
                    <a:pt x="0" y="4854"/>
                  </a:lnTo>
                  <a:lnTo>
                    <a:pt x="27" y="4935"/>
                  </a:lnTo>
                  <a:lnTo>
                    <a:pt x="54" y="4989"/>
                  </a:lnTo>
                  <a:lnTo>
                    <a:pt x="135" y="5016"/>
                  </a:lnTo>
                  <a:lnTo>
                    <a:pt x="216" y="5042"/>
                  </a:lnTo>
                  <a:lnTo>
                    <a:pt x="324" y="5016"/>
                  </a:lnTo>
                  <a:lnTo>
                    <a:pt x="405" y="4935"/>
                  </a:lnTo>
                  <a:lnTo>
                    <a:pt x="485" y="4827"/>
                  </a:lnTo>
                  <a:lnTo>
                    <a:pt x="593" y="4719"/>
                  </a:lnTo>
                  <a:lnTo>
                    <a:pt x="701" y="4611"/>
                  </a:lnTo>
                  <a:lnTo>
                    <a:pt x="809" y="4530"/>
                  </a:lnTo>
                  <a:lnTo>
                    <a:pt x="944" y="4476"/>
                  </a:lnTo>
                  <a:lnTo>
                    <a:pt x="1079" y="4449"/>
                  </a:lnTo>
                  <a:lnTo>
                    <a:pt x="1213" y="4422"/>
                  </a:lnTo>
                  <a:lnTo>
                    <a:pt x="1348" y="4395"/>
                  </a:lnTo>
                  <a:lnTo>
                    <a:pt x="1510" y="4422"/>
                  </a:lnTo>
                  <a:lnTo>
                    <a:pt x="1645" y="4449"/>
                  </a:lnTo>
                  <a:lnTo>
                    <a:pt x="1780" y="4476"/>
                  </a:lnTo>
                  <a:lnTo>
                    <a:pt x="1888" y="4530"/>
                  </a:lnTo>
                  <a:lnTo>
                    <a:pt x="1995" y="4611"/>
                  </a:lnTo>
                  <a:lnTo>
                    <a:pt x="2103" y="4719"/>
                  </a:lnTo>
                  <a:lnTo>
                    <a:pt x="2211" y="4827"/>
                  </a:lnTo>
                  <a:lnTo>
                    <a:pt x="2292" y="4935"/>
                  </a:lnTo>
                  <a:lnTo>
                    <a:pt x="2373" y="5016"/>
                  </a:lnTo>
                  <a:lnTo>
                    <a:pt x="2481" y="5042"/>
                  </a:lnTo>
                  <a:lnTo>
                    <a:pt x="2616" y="5016"/>
                  </a:lnTo>
                  <a:lnTo>
                    <a:pt x="2697" y="4935"/>
                  </a:lnTo>
                  <a:lnTo>
                    <a:pt x="2777" y="4827"/>
                  </a:lnTo>
                  <a:lnTo>
                    <a:pt x="2858" y="4719"/>
                  </a:lnTo>
                  <a:lnTo>
                    <a:pt x="2966" y="4611"/>
                  </a:lnTo>
                  <a:lnTo>
                    <a:pt x="3074" y="4530"/>
                  </a:lnTo>
                  <a:lnTo>
                    <a:pt x="3209" y="4476"/>
                  </a:lnTo>
                  <a:lnTo>
                    <a:pt x="3344" y="4449"/>
                  </a:lnTo>
                  <a:lnTo>
                    <a:pt x="3479" y="4422"/>
                  </a:lnTo>
                  <a:lnTo>
                    <a:pt x="3613" y="4395"/>
                  </a:lnTo>
                  <a:lnTo>
                    <a:pt x="3775" y="4422"/>
                  </a:lnTo>
                  <a:lnTo>
                    <a:pt x="3910" y="4449"/>
                  </a:lnTo>
                  <a:lnTo>
                    <a:pt x="4045" y="4476"/>
                  </a:lnTo>
                  <a:lnTo>
                    <a:pt x="4153" y="4530"/>
                  </a:lnTo>
                  <a:lnTo>
                    <a:pt x="4288" y="4611"/>
                  </a:lnTo>
                  <a:lnTo>
                    <a:pt x="4395" y="4719"/>
                  </a:lnTo>
                  <a:lnTo>
                    <a:pt x="4476" y="4827"/>
                  </a:lnTo>
                  <a:lnTo>
                    <a:pt x="4557" y="4935"/>
                  </a:lnTo>
                  <a:lnTo>
                    <a:pt x="4638" y="5016"/>
                  </a:lnTo>
                  <a:lnTo>
                    <a:pt x="4773" y="5042"/>
                  </a:lnTo>
                  <a:lnTo>
                    <a:pt x="4881" y="5016"/>
                  </a:lnTo>
                  <a:lnTo>
                    <a:pt x="4962" y="4935"/>
                  </a:lnTo>
                  <a:lnTo>
                    <a:pt x="5096" y="4746"/>
                  </a:lnTo>
                  <a:lnTo>
                    <a:pt x="5258" y="4611"/>
                  </a:lnTo>
                  <a:lnTo>
                    <a:pt x="5447" y="4503"/>
                  </a:lnTo>
                  <a:lnTo>
                    <a:pt x="5663" y="4422"/>
                  </a:lnTo>
                  <a:lnTo>
                    <a:pt x="5663" y="8737"/>
                  </a:lnTo>
                  <a:lnTo>
                    <a:pt x="5339" y="8737"/>
                  </a:lnTo>
                  <a:lnTo>
                    <a:pt x="5258" y="8764"/>
                  </a:lnTo>
                  <a:lnTo>
                    <a:pt x="5177" y="8818"/>
                  </a:lnTo>
                  <a:lnTo>
                    <a:pt x="5123" y="8899"/>
                  </a:lnTo>
                  <a:lnTo>
                    <a:pt x="5123" y="8979"/>
                  </a:lnTo>
                  <a:lnTo>
                    <a:pt x="5123" y="9923"/>
                  </a:lnTo>
                  <a:lnTo>
                    <a:pt x="5096" y="10058"/>
                  </a:lnTo>
                  <a:lnTo>
                    <a:pt x="5016" y="10166"/>
                  </a:lnTo>
                  <a:lnTo>
                    <a:pt x="4908" y="10220"/>
                  </a:lnTo>
                  <a:lnTo>
                    <a:pt x="4800" y="10247"/>
                  </a:lnTo>
                  <a:lnTo>
                    <a:pt x="4665" y="10220"/>
                  </a:lnTo>
                  <a:lnTo>
                    <a:pt x="4557" y="10166"/>
                  </a:lnTo>
                  <a:lnTo>
                    <a:pt x="4503" y="10058"/>
                  </a:lnTo>
                  <a:lnTo>
                    <a:pt x="4476" y="9923"/>
                  </a:lnTo>
                  <a:lnTo>
                    <a:pt x="4449" y="9842"/>
                  </a:lnTo>
                  <a:lnTo>
                    <a:pt x="4395" y="9761"/>
                  </a:lnTo>
                  <a:lnTo>
                    <a:pt x="4314" y="9734"/>
                  </a:lnTo>
                  <a:lnTo>
                    <a:pt x="4234" y="9707"/>
                  </a:lnTo>
                  <a:lnTo>
                    <a:pt x="3128" y="9707"/>
                  </a:lnTo>
                  <a:lnTo>
                    <a:pt x="3047" y="9734"/>
                  </a:lnTo>
                  <a:lnTo>
                    <a:pt x="2966" y="9761"/>
                  </a:lnTo>
                  <a:lnTo>
                    <a:pt x="2912" y="9842"/>
                  </a:lnTo>
                  <a:lnTo>
                    <a:pt x="2885" y="9923"/>
                  </a:lnTo>
                  <a:lnTo>
                    <a:pt x="2912" y="10139"/>
                  </a:lnTo>
                  <a:lnTo>
                    <a:pt x="2939" y="10328"/>
                  </a:lnTo>
                  <a:lnTo>
                    <a:pt x="2993" y="10489"/>
                  </a:lnTo>
                  <a:lnTo>
                    <a:pt x="3047" y="10678"/>
                  </a:lnTo>
                  <a:lnTo>
                    <a:pt x="3128" y="10840"/>
                  </a:lnTo>
                  <a:lnTo>
                    <a:pt x="3236" y="11002"/>
                  </a:lnTo>
                  <a:lnTo>
                    <a:pt x="3344" y="11137"/>
                  </a:lnTo>
                  <a:lnTo>
                    <a:pt x="3452" y="11271"/>
                  </a:lnTo>
                  <a:lnTo>
                    <a:pt x="3586" y="11406"/>
                  </a:lnTo>
                  <a:lnTo>
                    <a:pt x="3721" y="11514"/>
                  </a:lnTo>
                  <a:lnTo>
                    <a:pt x="3883" y="11595"/>
                  </a:lnTo>
                  <a:lnTo>
                    <a:pt x="4045" y="11676"/>
                  </a:lnTo>
                  <a:lnTo>
                    <a:pt x="4234" y="11730"/>
                  </a:lnTo>
                  <a:lnTo>
                    <a:pt x="4422" y="11784"/>
                  </a:lnTo>
                  <a:lnTo>
                    <a:pt x="4611" y="11811"/>
                  </a:lnTo>
                  <a:lnTo>
                    <a:pt x="4800" y="11838"/>
                  </a:lnTo>
                  <a:lnTo>
                    <a:pt x="4989" y="11811"/>
                  </a:lnTo>
                  <a:lnTo>
                    <a:pt x="5177" y="11784"/>
                  </a:lnTo>
                  <a:lnTo>
                    <a:pt x="5366" y="11730"/>
                  </a:lnTo>
                  <a:lnTo>
                    <a:pt x="5528" y="11676"/>
                  </a:lnTo>
                  <a:lnTo>
                    <a:pt x="5690" y="11595"/>
                  </a:lnTo>
                  <a:lnTo>
                    <a:pt x="5852" y="11514"/>
                  </a:lnTo>
                  <a:lnTo>
                    <a:pt x="5986" y="11406"/>
                  </a:lnTo>
                  <a:lnTo>
                    <a:pt x="6121" y="11271"/>
                  </a:lnTo>
                  <a:lnTo>
                    <a:pt x="6256" y="11137"/>
                  </a:lnTo>
                  <a:lnTo>
                    <a:pt x="6364" y="11002"/>
                  </a:lnTo>
                  <a:lnTo>
                    <a:pt x="6445" y="10840"/>
                  </a:lnTo>
                  <a:lnTo>
                    <a:pt x="6526" y="10678"/>
                  </a:lnTo>
                  <a:lnTo>
                    <a:pt x="6607" y="10489"/>
                  </a:lnTo>
                  <a:lnTo>
                    <a:pt x="6633" y="10328"/>
                  </a:lnTo>
                  <a:lnTo>
                    <a:pt x="6687" y="10139"/>
                  </a:lnTo>
                  <a:lnTo>
                    <a:pt x="6687" y="9923"/>
                  </a:lnTo>
                  <a:lnTo>
                    <a:pt x="6687" y="8979"/>
                  </a:lnTo>
                  <a:lnTo>
                    <a:pt x="6660" y="8899"/>
                  </a:lnTo>
                  <a:lnTo>
                    <a:pt x="6607" y="8818"/>
                  </a:lnTo>
                  <a:lnTo>
                    <a:pt x="6553" y="8764"/>
                  </a:lnTo>
                  <a:lnTo>
                    <a:pt x="6445" y="8737"/>
                  </a:lnTo>
                  <a:lnTo>
                    <a:pt x="6121" y="8737"/>
                  </a:lnTo>
                  <a:lnTo>
                    <a:pt x="6121" y="4422"/>
                  </a:lnTo>
                  <a:lnTo>
                    <a:pt x="6337" y="4503"/>
                  </a:lnTo>
                  <a:lnTo>
                    <a:pt x="6526" y="4611"/>
                  </a:lnTo>
                  <a:lnTo>
                    <a:pt x="6687" y="4746"/>
                  </a:lnTo>
                  <a:lnTo>
                    <a:pt x="6822" y="4935"/>
                  </a:lnTo>
                  <a:lnTo>
                    <a:pt x="6930" y="5016"/>
                  </a:lnTo>
                  <a:lnTo>
                    <a:pt x="7038" y="5042"/>
                  </a:lnTo>
                  <a:lnTo>
                    <a:pt x="7146" y="5016"/>
                  </a:lnTo>
                  <a:lnTo>
                    <a:pt x="7227" y="4935"/>
                  </a:lnTo>
                  <a:lnTo>
                    <a:pt x="7308" y="4827"/>
                  </a:lnTo>
                  <a:lnTo>
                    <a:pt x="7415" y="4719"/>
                  </a:lnTo>
                  <a:lnTo>
                    <a:pt x="7523" y="4611"/>
                  </a:lnTo>
                  <a:lnTo>
                    <a:pt x="7631" y="4530"/>
                  </a:lnTo>
                  <a:lnTo>
                    <a:pt x="7766" y="4476"/>
                  </a:lnTo>
                  <a:lnTo>
                    <a:pt x="7874" y="4449"/>
                  </a:lnTo>
                  <a:lnTo>
                    <a:pt x="8036" y="4422"/>
                  </a:lnTo>
                  <a:lnTo>
                    <a:pt x="8171" y="4395"/>
                  </a:lnTo>
                  <a:lnTo>
                    <a:pt x="8305" y="4422"/>
                  </a:lnTo>
                  <a:lnTo>
                    <a:pt x="8440" y="4449"/>
                  </a:lnTo>
                  <a:lnTo>
                    <a:pt x="8575" y="4476"/>
                  </a:lnTo>
                  <a:lnTo>
                    <a:pt x="8710" y="4530"/>
                  </a:lnTo>
                  <a:lnTo>
                    <a:pt x="8818" y="4611"/>
                  </a:lnTo>
                  <a:lnTo>
                    <a:pt x="8926" y="4719"/>
                  </a:lnTo>
                  <a:lnTo>
                    <a:pt x="9033" y="4827"/>
                  </a:lnTo>
                  <a:lnTo>
                    <a:pt x="9114" y="4935"/>
                  </a:lnTo>
                  <a:lnTo>
                    <a:pt x="9195" y="5016"/>
                  </a:lnTo>
                  <a:lnTo>
                    <a:pt x="9303" y="5042"/>
                  </a:lnTo>
                  <a:lnTo>
                    <a:pt x="9411" y="5016"/>
                  </a:lnTo>
                  <a:lnTo>
                    <a:pt x="9492" y="4935"/>
                  </a:lnTo>
                  <a:lnTo>
                    <a:pt x="9573" y="4827"/>
                  </a:lnTo>
                  <a:lnTo>
                    <a:pt x="9681" y="4719"/>
                  </a:lnTo>
                  <a:lnTo>
                    <a:pt x="9788" y="4611"/>
                  </a:lnTo>
                  <a:lnTo>
                    <a:pt x="9896" y="4530"/>
                  </a:lnTo>
                  <a:lnTo>
                    <a:pt x="10031" y="4476"/>
                  </a:lnTo>
                  <a:lnTo>
                    <a:pt x="10166" y="4449"/>
                  </a:lnTo>
                  <a:lnTo>
                    <a:pt x="10301" y="4422"/>
                  </a:lnTo>
                  <a:lnTo>
                    <a:pt x="10436" y="4395"/>
                  </a:lnTo>
                  <a:lnTo>
                    <a:pt x="10597" y="4422"/>
                  </a:lnTo>
                  <a:lnTo>
                    <a:pt x="10732" y="4449"/>
                  </a:lnTo>
                  <a:lnTo>
                    <a:pt x="10867" y="4476"/>
                  </a:lnTo>
                  <a:lnTo>
                    <a:pt x="10975" y="4530"/>
                  </a:lnTo>
                  <a:lnTo>
                    <a:pt x="11110" y="4611"/>
                  </a:lnTo>
                  <a:lnTo>
                    <a:pt x="11191" y="4719"/>
                  </a:lnTo>
                  <a:lnTo>
                    <a:pt x="11298" y="4827"/>
                  </a:lnTo>
                  <a:lnTo>
                    <a:pt x="11379" y="4935"/>
                  </a:lnTo>
                  <a:lnTo>
                    <a:pt x="11433" y="4989"/>
                  </a:lnTo>
                  <a:lnTo>
                    <a:pt x="11514" y="5042"/>
                  </a:lnTo>
                  <a:lnTo>
                    <a:pt x="11595" y="5042"/>
                  </a:lnTo>
                  <a:lnTo>
                    <a:pt x="11649" y="5016"/>
                  </a:lnTo>
                  <a:lnTo>
                    <a:pt x="11730" y="4989"/>
                  </a:lnTo>
                  <a:lnTo>
                    <a:pt x="11784" y="4935"/>
                  </a:lnTo>
                  <a:lnTo>
                    <a:pt x="11811" y="4854"/>
                  </a:lnTo>
                  <a:lnTo>
                    <a:pt x="11811" y="4773"/>
                  </a:lnTo>
                  <a:lnTo>
                    <a:pt x="11676" y="4261"/>
                  </a:lnTo>
                  <a:lnTo>
                    <a:pt x="11514" y="3802"/>
                  </a:lnTo>
                  <a:lnTo>
                    <a:pt x="11298" y="3344"/>
                  </a:lnTo>
                  <a:lnTo>
                    <a:pt x="11056" y="2885"/>
                  </a:lnTo>
                  <a:lnTo>
                    <a:pt x="10759" y="2481"/>
                  </a:lnTo>
                  <a:lnTo>
                    <a:pt x="10436" y="2076"/>
                  </a:lnTo>
                  <a:lnTo>
                    <a:pt x="10085" y="1699"/>
                  </a:lnTo>
                  <a:lnTo>
                    <a:pt x="9708" y="1375"/>
                  </a:lnTo>
                  <a:lnTo>
                    <a:pt x="9303" y="1052"/>
                  </a:lnTo>
                  <a:lnTo>
                    <a:pt x="8872" y="782"/>
                  </a:lnTo>
                  <a:lnTo>
                    <a:pt x="8413" y="539"/>
                  </a:lnTo>
                  <a:lnTo>
                    <a:pt x="7928" y="351"/>
                  </a:lnTo>
                  <a:lnTo>
                    <a:pt x="7442" y="216"/>
                  </a:lnTo>
                  <a:lnTo>
                    <a:pt x="6930" y="108"/>
                  </a:lnTo>
                  <a:lnTo>
                    <a:pt x="6418" y="27"/>
                  </a:lnTo>
                  <a:lnTo>
                    <a:pt x="59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5269150" y="3772275"/>
              <a:ext cx="58000" cy="58000"/>
            </a:xfrm>
            <a:custGeom>
              <a:rect b="b" l="l" r="r" t="t"/>
              <a:pathLst>
                <a:path extrusionOk="0" h="2320" w="2320">
                  <a:moveTo>
                    <a:pt x="1160" y="459"/>
                  </a:moveTo>
                  <a:lnTo>
                    <a:pt x="1294" y="486"/>
                  </a:lnTo>
                  <a:lnTo>
                    <a:pt x="1429" y="513"/>
                  </a:lnTo>
                  <a:lnTo>
                    <a:pt x="1564" y="594"/>
                  </a:lnTo>
                  <a:lnTo>
                    <a:pt x="1645" y="675"/>
                  </a:lnTo>
                  <a:lnTo>
                    <a:pt x="1753" y="756"/>
                  </a:lnTo>
                  <a:lnTo>
                    <a:pt x="1807" y="891"/>
                  </a:lnTo>
                  <a:lnTo>
                    <a:pt x="1834" y="1025"/>
                  </a:lnTo>
                  <a:lnTo>
                    <a:pt x="1861" y="1160"/>
                  </a:lnTo>
                  <a:lnTo>
                    <a:pt x="1834" y="1295"/>
                  </a:lnTo>
                  <a:lnTo>
                    <a:pt x="1807" y="1430"/>
                  </a:lnTo>
                  <a:lnTo>
                    <a:pt x="1753" y="1538"/>
                  </a:lnTo>
                  <a:lnTo>
                    <a:pt x="1645" y="1646"/>
                  </a:lnTo>
                  <a:lnTo>
                    <a:pt x="1564" y="1726"/>
                  </a:lnTo>
                  <a:lnTo>
                    <a:pt x="1429" y="1780"/>
                  </a:lnTo>
                  <a:lnTo>
                    <a:pt x="1294" y="1834"/>
                  </a:lnTo>
                  <a:lnTo>
                    <a:pt x="1160" y="1861"/>
                  </a:lnTo>
                  <a:lnTo>
                    <a:pt x="1025" y="1834"/>
                  </a:lnTo>
                  <a:lnTo>
                    <a:pt x="890" y="1780"/>
                  </a:lnTo>
                  <a:lnTo>
                    <a:pt x="782" y="1726"/>
                  </a:lnTo>
                  <a:lnTo>
                    <a:pt x="674" y="1646"/>
                  </a:lnTo>
                  <a:lnTo>
                    <a:pt x="593" y="1538"/>
                  </a:lnTo>
                  <a:lnTo>
                    <a:pt x="539" y="1430"/>
                  </a:lnTo>
                  <a:lnTo>
                    <a:pt x="486" y="1295"/>
                  </a:lnTo>
                  <a:lnTo>
                    <a:pt x="486" y="1160"/>
                  </a:lnTo>
                  <a:lnTo>
                    <a:pt x="486" y="1025"/>
                  </a:lnTo>
                  <a:lnTo>
                    <a:pt x="539" y="891"/>
                  </a:lnTo>
                  <a:lnTo>
                    <a:pt x="593" y="756"/>
                  </a:lnTo>
                  <a:lnTo>
                    <a:pt x="674" y="675"/>
                  </a:lnTo>
                  <a:lnTo>
                    <a:pt x="782" y="594"/>
                  </a:lnTo>
                  <a:lnTo>
                    <a:pt x="890" y="513"/>
                  </a:lnTo>
                  <a:lnTo>
                    <a:pt x="1025" y="486"/>
                  </a:lnTo>
                  <a:lnTo>
                    <a:pt x="1160" y="459"/>
                  </a:lnTo>
                  <a:close/>
                  <a:moveTo>
                    <a:pt x="1160" y="1"/>
                  </a:moveTo>
                  <a:lnTo>
                    <a:pt x="944" y="28"/>
                  </a:lnTo>
                  <a:lnTo>
                    <a:pt x="728" y="82"/>
                  </a:lnTo>
                  <a:lnTo>
                    <a:pt x="512" y="189"/>
                  </a:lnTo>
                  <a:lnTo>
                    <a:pt x="351" y="351"/>
                  </a:lnTo>
                  <a:lnTo>
                    <a:pt x="216" y="513"/>
                  </a:lnTo>
                  <a:lnTo>
                    <a:pt x="108" y="702"/>
                  </a:lnTo>
                  <a:lnTo>
                    <a:pt x="27" y="918"/>
                  </a:lnTo>
                  <a:lnTo>
                    <a:pt x="0" y="1160"/>
                  </a:lnTo>
                  <a:lnTo>
                    <a:pt x="27" y="1376"/>
                  </a:lnTo>
                  <a:lnTo>
                    <a:pt x="108" y="1592"/>
                  </a:lnTo>
                  <a:lnTo>
                    <a:pt x="216" y="1807"/>
                  </a:lnTo>
                  <a:lnTo>
                    <a:pt x="351" y="1969"/>
                  </a:lnTo>
                  <a:lnTo>
                    <a:pt x="512" y="2104"/>
                  </a:lnTo>
                  <a:lnTo>
                    <a:pt x="728" y="2212"/>
                  </a:lnTo>
                  <a:lnTo>
                    <a:pt x="944" y="2293"/>
                  </a:lnTo>
                  <a:lnTo>
                    <a:pt x="1160" y="2320"/>
                  </a:lnTo>
                  <a:lnTo>
                    <a:pt x="1402" y="2293"/>
                  </a:lnTo>
                  <a:lnTo>
                    <a:pt x="1618" y="2212"/>
                  </a:lnTo>
                  <a:lnTo>
                    <a:pt x="1807" y="2104"/>
                  </a:lnTo>
                  <a:lnTo>
                    <a:pt x="1996" y="1969"/>
                  </a:lnTo>
                  <a:lnTo>
                    <a:pt x="2130" y="1807"/>
                  </a:lnTo>
                  <a:lnTo>
                    <a:pt x="2238" y="1592"/>
                  </a:lnTo>
                  <a:lnTo>
                    <a:pt x="2292" y="1376"/>
                  </a:lnTo>
                  <a:lnTo>
                    <a:pt x="2319" y="1160"/>
                  </a:lnTo>
                  <a:lnTo>
                    <a:pt x="2292" y="918"/>
                  </a:lnTo>
                  <a:lnTo>
                    <a:pt x="2238" y="702"/>
                  </a:lnTo>
                  <a:lnTo>
                    <a:pt x="2130" y="513"/>
                  </a:lnTo>
                  <a:lnTo>
                    <a:pt x="1996" y="351"/>
                  </a:lnTo>
                  <a:lnTo>
                    <a:pt x="1807" y="189"/>
                  </a:lnTo>
                  <a:lnTo>
                    <a:pt x="1618" y="82"/>
                  </a:lnTo>
                  <a:lnTo>
                    <a:pt x="1402" y="28"/>
                  </a:lnTo>
                  <a:lnTo>
                    <a:pt x="1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5306225" y="3683975"/>
              <a:ext cx="58000" cy="58000"/>
            </a:xfrm>
            <a:custGeom>
              <a:rect b="b" l="l" r="r" t="t"/>
              <a:pathLst>
                <a:path extrusionOk="0" h="2320" w="2320">
                  <a:moveTo>
                    <a:pt x="1295" y="486"/>
                  </a:moveTo>
                  <a:lnTo>
                    <a:pt x="1429" y="540"/>
                  </a:lnTo>
                  <a:lnTo>
                    <a:pt x="1537" y="594"/>
                  </a:lnTo>
                  <a:lnTo>
                    <a:pt x="1645" y="674"/>
                  </a:lnTo>
                  <a:lnTo>
                    <a:pt x="1726" y="782"/>
                  </a:lnTo>
                  <a:lnTo>
                    <a:pt x="1807" y="890"/>
                  </a:lnTo>
                  <a:lnTo>
                    <a:pt x="1834" y="1025"/>
                  </a:lnTo>
                  <a:lnTo>
                    <a:pt x="1861" y="1160"/>
                  </a:lnTo>
                  <a:lnTo>
                    <a:pt x="1834" y="1295"/>
                  </a:lnTo>
                  <a:lnTo>
                    <a:pt x="1807" y="1429"/>
                  </a:lnTo>
                  <a:lnTo>
                    <a:pt x="1726" y="1564"/>
                  </a:lnTo>
                  <a:lnTo>
                    <a:pt x="1645" y="1645"/>
                  </a:lnTo>
                  <a:lnTo>
                    <a:pt x="1537" y="1753"/>
                  </a:lnTo>
                  <a:lnTo>
                    <a:pt x="1429" y="1807"/>
                  </a:lnTo>
                  <a:lnTo>
                    <a:pt x="1295" y="1834"/>
                  </a:lnTo>
                  <a:lnTo>
                    <a:pt x="1160" y="1861"/>
                  </a:lnTo>
                  <a:lnTo>
                    <a:pt x="1025" y="1834"/>
                  </a:lnTo>
                  <a:lnTo>
                    <a:pt x="890" y="1807"/>
                  </a:lnTo>
                  <a:lnTo>
                    <a:pt x="782" y="1753"/>
                  </a:lnTo>
                  <a:lnTo>
                    <a:pt x="674" y="1645"/>
                  </a:lnTo>
                  <a:lnTo>
                    <a:pt x="593" y="1564"/>
                  </a:lnTo>
                  <a:lnTo>
                    <a:pt x="513" y="1429"/>
                  </a:lnTo>
                  <a:lnTo>
                    <a:pt x="486" y="1295"/>
                  </a:lnTo>
                  <a:lnTo>
                    <a:pt x="459" y="1160"/>
                  </a:lnTo>
                  <a:lnTo>
                    <a:pt x="486" y="1025"/>
                  </a:lnTo>
                  <a:lnTo>
                    <a:pt x="513" y="890"/>
                  </a:lnTo>
                  <a:lnTo>
                    <a:pt x="593" y="782"/>
                  </a:lnTo>
                  <a:lnTo>
                    <a:pt x="674" y="674"/>
                  </a:lnTo>
                  <a:lnTo>
                    <a:pt x="782" y="594"/>
                  </a:lnTo>
                  <a:lnTo>
                    <a:pt x="890" y="540"/>
                  </a:lnTo>
                  <a:lnTo>
                    <a:pt x="1025" y="486"/>
                  </a:lnTo>
                  <a:close/>
                  <a:moveTo>
                    <a:pt x="1160" y="0"/>
                  </a:moveTo>
                  <a:lnTo>
                    <a:pt x="917" y="27"/>
                  </a:lnTo>
                  <a:lnTo>
                    <a:pt x="701" y="108"/>
                  </a:lnTo>
                  <a:lnTo>
                    <a:pt x="513" y="216"/>
                  </a:lnTo>
                  <a:lnTo>
                    <a:pt x="351" y="351"/>
                  </a:lnTo>
                  <a:lnTo>
                    <a:pt x="216" y="513"/>
                  </a:lnTo>
                  <a:lnTo>
                    <a:pt x="108" y="728"/>
                  </a:lnTo>
                  <a:lnTo>
                    <a:pt x="27" y="944"/>
                  </a:lnTo>
                  <a:lnTo>
                    <a:pt x="0" y="1160"/>
                  </a:lnTo>
                  <a:lnTo>
                    <a:pt x="27" y="1402"/>
                  </a:lnTo>
                  <a:lnTo>
                    <a:pt x="108" y="1618"/>
                  </a:lnTo>
                  <a:lnTo>
                    <a:pt x="216" y="1807"/>
                  </a:lnTo>
                  <a:lnTo>
                    <a:pt x="351" y="1996"/>
                  </a:lnTo>
                  <a:lnTo>
                    <a:pt x="513" y="2131"/>
                  </a:lnTo>
                  <a:lnTo>
                    <a:pt x="701" y="2238"/>
                  </a:lnTo>
                  <a:lnTo>
                    <a:pt x="917" y="2292"/>
                  </a:lnTo>
                  <a:lnTo>
                    <a:pt x="1160" y="2319"/>
                  </a:lnTo>
                  <a:lnTo>
                    <a:pt x="1402" y="2292"/>
                  </a:lnTo>
                  <a:lnTo>
                    <a:pt x="1618" y="2238"/>
                  </a:lnTo>
                  <a:lnTo>
                    <a:pt x="1807" y="2131"/>
                  </a:lnTo>
                  <a:lnTo>
                    <a:pt x="1969" y="1996"/>
                  </a:lnTo>
                  <a:lnTo>
                    <a:pt x="2130" y="1807"/>
                  </a:lnTo>
                  <a:lnTo>
                    <a:pt x="2238" y="1618"/>
                  </a:lnTo>
                  <a:lnTo>
                    <a:pt x="2292" y="1402"/>
                  </a:lnTo>
                  <a:lnTo>
                    <a:pt x="2319" y="1160"/>
                  </a:lnTo>
                  <a:lnTo>
                    <a:pt x="2292" y="944"/>
                  </a:lnTo>
                  <a:lnTo>
                    <a:pt x="2238" y="728"/>
                  </a:lnTo>
                  <a:lnTo>
                    <a:pt x="2130" y="513"/>
                  </a:lnTo>
                  <a:lnTo>
                    <a:pt x="1969" y="351"/>
                  </a:lnTo>
                  <a:lnTo>
                    <a:pt x="1807" y="216"/>
                  </a:lnTo>
                  <a:lnTo>
                    <a:pt x="1618" y="108"/>
                  </a:lnTo>
                  <a:lnTo>
                    <a:pt x="1402" y="27"/>
                  </a:lnTo>
                  <a:lnTo>
                    <a:pt x="1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5108025" y="3676550"/>
              <a:ext cx="57325" cy="57325"/>
            </a:xfrm>
            <a:custGeom>
              <a:rect b="b" l="l" r="r" t="t"/>
              <a:pathLst>
                <a:path extrusionOk="0" h="2293" w="2293">
                  <a:moveTo>
                    <a:pt x="1160" y="459"/>
                  </a:moveTo>
                  <a:lnTo>
                    <a:pt x="1295" y="486"/>
                  </a:lnTo>
                  <a:lnTo>
                    <a:pt x="1430" y="513"/>
                  </a:lnTo>
                  <a:lnTo>
                    <a:pt x="1537" y="567"/>
                  </a:lnTo>
                  <a:lnTo>
                    <a:pt x="1645" y="675"/>
                  </a:lnTo>
                  <a:lnTo>
                    <a:pt x="1726" y="756"/>
                  </a:lnTo>
                  <a:lnTo>
                    <a:pt x="1780" y="891"/>
                  </a:lnTo>
                  <a:lnTo>
                    <a:pt x="1834" y="1025"/>
                  </a:lnTo>
                  <a:lnTo>
                    <a:pt x="1834" y="1160"/>
                  </a:lnTo>
                  <a:lnTo>
                    <a:pt x="1834" y="1295"/>
                  </a:lnTo>
                  <a:lnTo>
                    <a:pt x="1780" y="1430"/>
                  </a:lnTo>
                  <a:lnTo>
                    <a:pt x="1726" y="1538"/>
                  </a:lnTo>
                  <a:lnTo>
                    <a:pt x="1645" y="1646"/>
                  </a:lnTo>
                  <a:lnTo>
                    <a:pt x="1537" y="1726"/>
                  </a:lnTo>
                  <a:lnTo>
                    <a:pt x="1430" y="1780"/>
                  </a:lnTo>
                  <a:lnTo>
                    <a:pt x="1295" y="1834"/>
                  </a:lnTo>
                  <a:lnTo>
                    <a:pt x="998" y="1834"/>
                  </a:lnTo>
                  <a:lnTo>
                    <a:pt x="890" y="1780"/>
                  </a:lnTo>
                  <a:lnTo>
                    <a:pt x="755" y="1726"/>
                  </a:lnTo>
                  <a:lnTo>
                    <a:pt x="648" y="1646"/>
                  </a:lnTo>
                  <a:lnTo>
                    <a:pt x="567" y="1538"/>
                  </a:lnTo>
                  <a:lnTo>
                    <a:pt x="513" y="1430"/>
                  </a:lnTo>
                  <a:lnTo>
                    <a:pt x="459" y="1295"/>
                  </a:lnTo>
                  <a:lnTo>
                    <a:pt x="459" y="1160"/>
                  </a:lnTo>
                  <a:lnTo>
                    <a:pt x="459" y="1025"/>
                  </a:lnTo>
                  <a:lnTo>
                    <a:pt x="513" y="891"/>
                  </a:lnTo>
                  <a:lnTo>
                    <a:pt x="567" y="756"/>
                  </a:lnTo>
                  <a:lnTo>
                    <a:pt x="648" y="675"/>
                  </a:lnTo>
                  <a:lnTo>
                    <a:pt x="755" y="567"/>
                  </a:lnTo>
                  <a:lnTo>
                    <a:pt x="890" y="513"/>
                  </a:lnTo>
                  <a:lnTo>
                    <a:pt x="998" y="486"/>
                  </a:lnTo>
                  <a:lnTo>
                    <a:pt x="1160" y="459"/>
                  </a:lnTo>
                  <a:close/>
                  <a:moveTo>
                    <a:pt x="1160" y="1"/>
                  </a:moveTo>
                  <a:lnTo>
                    <a:pt x="917" y="28"/>
                  </a:lnTo>
                  <a:lnTo>
                    <a:pt x="702" y="82"/>
                  </a:lnTo>
                  <a:lnTo>
                    <a:pt x="513" y="189"/>
                  </a:lnTo>
                  <a:lnTo>
                    <a:pt x="324" y="324"/>
                  </a:lnTo>
                  <a:lnTo>
                    <a:pt x="189" y="513"/>
                  </a:lnTo>
                  <a:lnTo>
                    <a:pt x="81" y="702"/>
                  </a:lnTo>
                  <a:lnTo>
                    <a:pt x="27" y="917"/>
                  </a:lnTo>
                  <a:lnTo>
                    <a:pt x="0" y="1160"/>
                  </a:lnTo>
                  <a:lnTo>
                    <a:pt x="27" y="1376"/>
                  </a:lnTo>
                  <a:lnTo>
                    <a:pt x="81" y="1592"/>
                  </a:lnTo>
                  <a:lnTo>
                    <a:pt x="189" y="1807"/>
                  </a:lnTo>
                  <a:lnTo>
                    <a:pt x="324" y="1969"/>
                  </a:lnTo>
                  <a:lnTo>
                    <a:pt x="513" y="2104"/>
                  </a:lnTo>
                  <a:lnTo>
                    <a:pt x="702" y="2212"/>
                  </a:lnTo>
                  <a:lnTo>
                    <a:pt x="917" y="2293"/>
                  </a:lnTo>
                  <a:lnTo>
                    <a:pt x="1376" y="2293"/>
                  </a:lnTo>
                  <a:lnTo>
                    <a:pt x="1591" y="2212"/>
                  </a:lnTo>
                  <a:lnTo>
                    <a:pt x="1780" y="2104"/>
                  </a:lnTo>
                  <a:lnTo>
                    <a:pt x="1969" y="1969"/>
                  </a:lnTo>
                  <a:lnTo>
                    <a:pt x="2104" y="1807"/>
                  </a:lnTo>
                  <a:lnTo>
                    <a:pt x="2212" y="1592"/>
                  </a:lnTo>
                  <a:lnTo>
                    <a:pt x="2266" y="1376"/>
                  </a:lnTo>
                  <a:lnTo>
                    <a:pt x="2292" y="1160"/>
                  </a:lnTo>
                  <a:lnTo>
                    <a:pt x="2266" y="917"/>
                  </a:lnTo>
                  <a:lnTo>
                    <a:pt x="2212" y="702"/>
                  </a:lnTo>
                  <a:lnTo>
                    <a:pt x="2104" y="513"/>
                  </a:lnTo>
                  <a:lnTo>
                    <a:pt x="1969" y="324"/>
                  </a:lnTo>
                  <a:lnTo>
                    <a:pt x="1780" y="189"/>
                  </a:lnTo>
                  <a:lnTo>
                    <a:pt x="1591" y="82"/>
                  </a:lnTo>
                  <a:lnTo>
                    <a:pt x="1376" y="28"/>
                  </a:lnTo>
                  <a:lnTo>
                    <a:pt x="1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5130950" y="3563975"/>
              <a:ext cx="11475" cy="11475"/>
            </a:xfrm>
            <a:custGeom>
              <a:rect b="b" l="l" r="r" t="t"/>
              <a:pathLst>
                <a:path extrusionOk="0" h="459" w="459">
                  <a:moveTo>
                    <a:pt x="243" y="0"/>
                  </a:moveTo>
                  <a:lnTo>
                    <a:pt x="135" y="27"/>
                  </a:lnTo>
                  <a:lnTo>
                    <a:pt x="54" y="54"/>
                  </a:lnTo>
                  <a:lnTo>
                    <a:pt x="27" y="135"/>
                  </a:lnTo>
                  <a:lnTo>
                    <a:pt x="0" y="243"/>
                  </a:lnTo>
                  <a:lnTo>
                    <a:pt x="27" y="324"/>
                  </a:lnTo>
                  <a:lnTo>
                    <a:pt x="54" y="405"/>
                  </a:lnTo>
                  <a:lnTo>
                    <a:pt x="135" y="432"/>
                  </a:lnTo>
                  <a:lnTo>
                    <a:pt x="243" y="459"/>
                  </a:lnTo>
                  <a:lnTo>
                    <a:pt x="324" y="432"/>
                  </a:lnTo>
                  <a:lnTo>
                    <a:pt x="405" y="405"/>
                  </a:lnTo>
                  <a:lnTo>
                    <a:pt x="432" y="324"/>
                  </a:lnTo>
                  <a:lnTo>
                    <a:pt x="459" y="243"/>
                  </a:lnTo>
                  <a:lnTo>
                    <a:pt x="432" y="135"/>
                  </a:lnTo>
                  <a:lnTo>
                    <a:pt x="405" y="54"/>
                  </a:lnTo>
                  <a:lnTo>
                    <a:pt x="324" y="27"/>
                  </a:lnTo>
                  <a:lnTo>
                    <a:pt x="2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45"/>
          <p:cNvGrpSpPr/>
          <p:nvPr/>
        </p:nvGrpSpPr>
        <p:grpSpPr>
          <a:xfrm>
            <a:off x="3918900" y="4241042"/>
            <a:ext cx="345906" cy="362391"/>
            <a:chOff x="5654750" y="3570050"/>
            <a:chExt cx="295950" cy="295275"/>
          </a:xfrm>
        </p:grpSpPr>
        <p:sp>
          <p:nvSpPr>
            <p:cNvPr id="1203" name="Google Shape;1203;p45"/>
            <p:cNvSpPr/>
            <p:nvPr/>
          </p:nvSpPr>
          <p:spPr>
            <a:xfrm>
              <a:off x="5701250" y="3615875"/>
              <a:ext cx="202950" cy="202950"/>
            </a:xfrm>
            <a:custGeom>
              <a:rect b="b" l="l" r="r" t="t"/>
              <a:pathLst>
                <a:path extrusionOk="0" h="8118" w="8118">
                  <a:moveTo>
                    <a:pt x="3938" y="1"/>
                  </a:moveTo>
                  <a:lnTo>
                    <a:pt x="3614" y="28"/>
                  </a:lnTo>
                  <a:lnTo>
                    <a:pt x="3291" y="82"/>
                  </a:lnTo>
                  <a:lnTo>
                    <a:pt x="2967" y="163"/>
                  </a:lnTo>
                  <a:lnTo>
                    <a:pt x="2670" y="243"/>
                  </a:lnTo>
                  <a:lnTo>
                    <a:pt x="2347" y="378"/>
                  </a:lnTo>
                  <a:lnTo>
                    <a:pt x="2077" y="513"/>
                  </a:lnTo>
                  <a:lnTo>
                    <a:pt x="1996" y="594"/>
                  </a:lnTo>
                  <a:lnTo>
                    <a:pt x="1969" y="675"/>
                  </a:lnTo>
                  <a:lnTo>
                    <a:pt x="1942" y="756"/>
                  </a:lnTo>
                  <a:lnTo>
                    <a:pt x="1969" y="837"/>
                  </a:lnTo>
                  <a:lnTo>
                    <a:pt x="2050" y="918"/>
                  </a:lnTo>
                  <a:lnTo>
                    <a:pt x="2131" y="945"/>
                  </a:lnTo>
                  <a:lnTo>
                    <a:pt x="2212" y="945"/>
                  </a:lnTo>
                  <a:lnTo>
                    <a:pt x="2293" y="918"/>
                  </a:lnTo>
                  <a:lnTo>
                    <a:pt x="2563" y="783"/>
                  </a:lnTo>
                  <a:lnTo>
                    <a:pt x="2832" y="675"/>
                  </a:lnTo>
                  <a:lnTo>
                    <a:pt x="3102" y="594"/>
                  </a:lnTo>
                  <a:lnTo>
                    <a:pt x="3398" y="513"/>
                  </a:lnTo>
                  <a:lnTo>
                    <a:pt x="3695" y="486"/>
                  </a:lnTo>
                  <a:lnTo>
                    <a:pt x="3965" y="459"/>
                  </a:lnTo>
                  <a:lnTo>
                    <a:pt x="4261" y="459"/>
                  </a:lnTo>
                  <a:lnTo>
                    <a:pt x="4558" y="486"/>
                  </a:lnTo>
                  <a:lnTo>
                    <a:pt x="4828" y="540"/>
                  </a:lnTo>
                  <a:lnTo>
                    <a:pt x="5124" y="621"/>
                  </a:lnTo>
                  <a:lnTo>
                    <a:pt x="5394" y="729"/>
                  </a:lnTo>
                  <a:lnTo>
                    <a:pt x="5664" y="837"/>
                  </a:lnTo>
                  <a:lnTo>
                    <a:pt x="5906" y="972"/>
                  </a:lnTo>
                  <a:lnTo>
                    <a:pt x="6149" y="1133"/>
                  </a:lnTo>
                  <a:lnTo>
                    <a:pt x="6392" y="1322"/>
                  </a:lnTo>
                  <a:lnTo>
                    <a:pt x="6607" y="1511"/>
                  </a:lnTo>
                  <a:lnTo>
                    <a:pt x="6850" y="1780"/>
                  </a:lnTo>
                  <a:lnTo>
                    <a:pt x="7066" y="2077"/>
                  </a:lnTo>
                  <a:lnTo>
                    <a:pt x="7254" y="2401"/>
                  </a:lnTo>
                  <a:lnTo>
                    <a:pt x="7389" y="2697"/>
                  </a:lnTo>
                  <a:lnTo>
                    <a:pt x="7524" y="3048"/>
                  </a:lnTo>
                  <a:lnTo>
                    <a:pt x="7605" y="3371"/>
                  </a:lnTo>
                  <a:lnTo>
                    <a:pt x="7659" y="3722"/>
                  </a:lnTo>
                  <a:lnTo>
                    <a:pt x="7659" y="4073"/>
                  </a:lnTo>
                  <a:lnTo>
                    <a:pt x="7659" y="4423"/>
                  </a:lnTo>
                  <a:lnTo>
                    <a:pt x="7605" y="4747"/>
                  </a:lnTo>
                  <a:lnTo>
                    <a:pt x="7524" y="5097"/>
                  </a:lnTo>
                  <a:lnTo>
                    <a:pt x="7389" y="5421"/>
                  </a:lnTo>
                  <a:lnTo>
                    <a:pt x="7254" y="5744"/>
                  </a:lnTo>
                  <a:lnTo>
                    <a:pt x="7066" y="6041"/>
                  </a:lnTo>
                  <a:lnTo>
                    <a:pt x="6850" y="6338"/>
                  </a:lnTo>
                  <a:lnTo>
                    <a:pt x="6607" y="6607"/>
                  </a:lnTo>
                  <a:lnTo>
                    <a:pt x="6338" y="6850"/>
                  </a:lnTo>
                  <a:lnTo>
                    <a:pt x="6068" y="7066"/>
                  </a:lnTo>
                  <a:lnTo>
                    <a:pt x="5771" y="7254"/>
                  </a:lnTo>
                  <a:lnTo>
                    <a:pt x="5448" y="7389"/>
                  </a:lnTo>
                  <a:lnTo>
                    <a:pt x="5124" y="7524"/>
                  </a:lnTo>
                  <a:lnTo>
                    <a:pt x="4774" y="7605"/>
                  </a:lnTo>
                  <a:lnTo>
                    <a:pt x="4423" y="7659"/>
                  </a:lnTo>
                  <a:lnTo>
                    <a:pt x="3695" y="7659"/>
                  </a:lnTo>
                  <a:lnTo>
                    <a:pt x="3344" y="7605"/>
                  </a:lnTo>
                  <a:lnTo>
                    <a:pt x="3021" y="7524"/>
                  </a:lnTo>
                  <a:lnTo>
                    <a:pt x="2697" y="7389"/>
                  </a:lnTo>
                  <a:lnTo>
                    <a:pt x="2374" y="7254"/>
                  </a:lnTo>
                  <a:lnTo>
                    <a:pt x="2077" y="7066"/>
                  </a:lnTo>
                  <a:lnTo>
                    <a:pt x="1781" y="6850"/>
                  </a:lnTo>
                  <a:lnTo>
                    <a:pt x="1511" y="6607"/>
                  </a:lnTo>
                  <a:lnTo>
                    <a:pt x="1322" y="6392"/>
                  </a:lnTo>
                  <a:lnTo>
                    <a:pt x="1133" y="6149"/>
                  </a:lnTo>
                  <a:lnTo>
                    <a:pt x="972" y="5906"/>
                  </a:lnTo>
                  <a:lnTo>
                    <a:pt x="837" y="5663"/>
                  </a:lnTo>
                  <a:lnTo>
                    <a:pt x="702" y="5394"/>
                  </a:lnTo>
                  <a:lnTo>
                    <a:pt x="621" y="5124"/>
                  </a:lnTo>
                  <a:lnTo>
                    <a:pt x="540" y="4828"/>
                  </a:lnTo>
                  <a:lnTo>
                    <a:pt x="486" y="4558"/>
                  </a:lnTo>
                  <a:lnTo>
                    <a:pt x="459" y="4261"/>
                  </a:lnTo>
                  <a:lnTo>
                    <a:pt x="459" y="3965"/>
                  </a:lnTo>
                  <a:lnTo>
                    <a:pt x="486" y="3695"/>
                  </a:lnTo>
                  <a:lnTo>
                    <a:pt x="513" y="3398"/>
                  </a:lnTo>
                  <a:lnTo>
                    <a:pt x="594" y="3129"/>
                  </a:lnTo>
                  <a:lnTo>
                    <a:pt x="675" y="2832"/>
                  </a:lnTo>
                  <a:lnTo>
                    <a:pt x="783" y="2562"/>
                  </a:lnTo>
                  <a:lnTo>
                    <a:pt x="918" y="2293"/>
                  </a:lnTo>
                  <a:lnTo>
                    <a:pt x="945" y="2212"/>
                  </a:lnTo>
                  <a:lnTo>
                    <a:pt x="945" y="2131"/>
                  </a:lnTo>
                  <a:lnTo>
                    <a:pt x="918" y="2050"/>
                  </a:lnTo>
                  <a:lnTo>
                    <a:pt x="837" y="1969"/>
                  </a:lnTo>
                  <a:lnTo>
                    <a:pt x="756" y="1942"/>
                  </a:lnTo>
                  <a:lnTo>
                    <a:pt x="675" y="1969"/>
                  </a:lnTo>
                  <a:lnTo>
                    <a:pt x="594" y="1996"/>
                  </a:lnTo>
                  <a:lnTo>
                    <a:pt x="513" y="2077"/>
                  </a:lnTo>
                  <a:lnTo>
                    <a:pt x="378" y="2347"/>
                  </a:lnTo>
                  <a:lnTo>
                    <a:pt x="244" y="2670"/>
                  </a:lnTo>
                  <a:lnTo>
                    <a:pt x="163" y="2967"/>
                  </a:lnTo>
                  <a:lnTo>
                    <a:pt x="82" y="3291"/>
                  </a:lnTo>
                  <a:lnTo>
                    <a:pt x="28" y="3614"/>
                  </a:lnTo>
                  <a:lnTo>
                    <a:pt x="1" y="3938"/>
                  </a:lnTo>
                  <a:lnTo>
                    <a:pt x="1" y="4261"/>
                  </a:lnTo>
                  <a:lnTo>
                    <a:pt x="28" y="4585"/>
                  </a:lnTo>
                  <a:lnTo>
                    <a:pt x="82" y="4908"/>
                  </a:lnTo>
                  <a:lnTo>
                    <a:pt x="163" y="5232"/>
                  </a:lnTo>
                  <a:lnTo>
                    <a:pt x="270" y="5556"/>
                  </a:lnTo>
                  <a:lnTo>
                    <a:pt x="405" y="5852"/>
                  </a:lnTo>
                  <a:lnTo>
                    <a:pt x="567" y="6149"/>
                  </a:lnTo>
                  <a:lnTo>
                    <a:pt x="756" y="6419"/>
                  </a:lnTo>
                  <a:lnTo>
                    <a:pt x="972" y="6688"/>
                  </a:lnTo>
                  <a:lnTo>
                    <a:pt x="1187" y="6931"/>
                  </a:lnTo>
                  <a:lnTo>
                    <a:pt x="1484" y="7200"/>
                  </a:lnTo>
                  <a:lnTo>
                    <a:pt x="1807" y="7443"/>
                  </a:lnTo>
                  <a:lnTo>
                    <a:pt x="2158" y="7659"/>
                  </a:lnTo>
                  <a:lnTo>
                    <a:pt x="2509" y="7821"/>
                  </a:lnTo>
                  <a:lnTo>
                    <a:pt x="2886" y="7956"/>
                  </a:lnTo>
                  <a:lnTo>
                    <a:pt x="3264" y="8063"/>
                  </a:lnTo>
                  <a:lnTo>
                    <a:pt x="3668" y="8117"/>
                  </a:lnTo>
                  <a:lnTo>
                    <a:pt x="4477" y="8117"/>
                  </a:lnTo>
                  <a:lnTo>
                    <a:pt x="4855" y="8063"/>
                  </a:lnTo>
                  <a:lnTo>
                    <a:pt x="5259" y="7956"/>
                  </a:lnTo>
                  <a:lnTo>
                    <a:pt x="5610" y="7821"/>
                  </a:lnTo>
                  <a:lnTo>
                    <a:pt x="5987" y="7659"/>
                  </a:lnTo>
                  <a:lnTo>
                    <a:pt x="6311" y="7443"/>
                  </a:lnTo>
                  <a:lnTo>
                    <a:pt x="6634" y="7200"/>
                  </a:lnTo>
                  <a:lnTo>
                    <a:pt x="6931" y="6931"/>
                  </a:lnTo>
                  <a:lnTo>
                    <a:pt x="7227" y="6634"/>
                  </a:lnTo>
                  <a:lnTo>
                    <a:pt x="7443" y="6311"/>
                  </a:lnTo>
                  <a:lnTo>
                    <a:pt x="7659" y="5960"/>
                  </a:lnTo>
                  <a:lnTo>
                    <a:pt x="7821" y="5583"/>
                  </a:lnTo>
                  <a:lnTo>
                    <a:pt x="7956" y="5232"/>
                  </a:lnTo>
                  <a:lnTo>
                    <a:pt x="8063" y="4855"/>
                  </a:lnTo>
                  <a:lnTo>
                    <a:pt x="8117" y="4450"/>
                  </a:lnTo>
                  <a:lnTo>
                    <a:pt x="8117" y="4073"/>
                  </a:lnTo>
                  <a:lnTo>
                    <a:pt x="8117" y="3668"/>
                  </a:lnTo>
                  <a:lnTo>
                    <a:pt x="8063" y="3291"/>
                  </a:lnTo>
                  <a:lnTo>
                    <a:pt x="7956" y="2913"/>
                  </a:lnTo>
                  <a:lnTo>
                    <a:pt x="7821" y="2536"/>
                  </a:lnTo>
                  <a:lnTo>
                    <a:pt x="7659" y="2185"/>
                  </a:lnTo>
                  <a:lnTo>
                    <a:pt x="7443" y="1834"/>
                  </a:lnTo>
                  <a:lnTo>
                    <a:pt x="7227" y="1511"/>
                  </a:lnTo>
                  <a:lnTo>
                    <a:pt x="6931" y="1187"/>
                  </a:lnTo>
                  <a:lnTo>
                    <a:pt x="6688" y="972"/>
                  </a:lnTo>
                  <a:lnTo>
                    <a:pt x="6419" y="756"/>
                  </a:lnTo>
                  <a:lnTo>
                    <a:pt x="6149" y="567"/>
                  </a:lnTo>
                  <a:lnTo>
                    <a:pt x="5852" y="405"/>
                  </a:lnTo>
                  <a:lnTo>
                    <a:pt x="5556" y="270"/>
                  </a:lnTo>
                  <a:lnTo>
                    <a:pt x="5232" y="163"/>
                  </a:lnTo>
                  <a:lnTo>
                    <a:pt x="4908" y="82"/>
                  </a:lnTo>
                  <a:lnTo>
                    <a:pt x="4585" y="28"/>
                  </a:lnTo>
                  <a:lnTo>
                    <a:pt x="4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5796975" y="3641500"/>
              <a:ext cx="82275" cy="81600"/>
            </a:xfrm>
            <a:custGeom>
              <a:rect b="b" l="l" r="r" t="t"/>
              <a:pathLst>
                <a:path extrusionOk="0" h="3264" w="3291">
                  <a:moveTo>
                    <a:pt x="136" y="0"/>
                  </a:moveTo>
                  <a:lnTo>
                    <a:pt x="82" y="54"/>
                  </a:lnTo>
                  <a:lnTo>
                    <a:pt x="28" y="135"/>
                  </a:lnTo>
                  <a:lnTo>
                    <a:pt x="1" y="216"/>
                  </a:lnTo>
                  <a:lnTo>
                    <a:pt x="28" y="324"/>
                  </a:lnTo>
                  <a:lnTo>
                    <a:pt x="82" y="378"/>
                  </a:lnTo>
                  <a:lnTo>
                    <a:pt x="136" y="432"/>
                  </a:lnTo>
                  <a:lnTo>
                    <a:pt x="244" y="459"/>
                  </a:lnTo>
                  <a:lnTo>
                    <a:pt x="486" y="459"/>
                  </a:lnTo>
                  <a:lnTo>
                    <a:pt x="756" y="513"/>
                  </a:lnTo>
                  <a:lnTo>
                    <a:pt x="999" y="567"/>
                  </a:lnTo>
                  <a:lnTo>
                    <a:pt x="1241" y="648"/>
                  </a:lnTo>
                  <a:lnTo>
                    <a:pt x="1457" y="755"/>
                  </a:lnTo>
                  <a:lnTo>
                    <a:pt x="1673" y="890"/>
                  </a:lnTo>
                  <a:lnTo>
                    <a:pt x="1888" y="1052"/>
                  </a:lnTo>
                  <a:lnTo>
                    <a:pt x="2050" y="1214"/>
                  </a:lnTo>
                  <a:lnTo>
                    <a:pt x="2239" y="1403"/>
                  </a:lnTo>
                  <a:lnTo>
                    <a:pt x="2374" y="1591"/>
                  </a:lnTo>
                  <a:lnTo>
                    <a:pt x="2509" y="1807"/>
                  </a:lnTo>
                  <a:lnTo>
                    <a:pt x="2616" y="2023"/>
                  </a:lnTo>
                  <a:lnTo>
                    <a:pt x="2697" y="2266"/>
                  </a:lnTo>
                  <a:lnTo>
                    <a:pt x="2778" y="2508"/>
                  </a:lnTo>
                  <a:lnTo>
                    <a:pt x="2805" y="2778"/>
                  </a:lnTo>
                  <a:lnTo>
                    <a:pt x="2832" y="3048"/>
                  </a:lnTo>
                  <a:lnTo>
                    <a:pt x="2832" y="3128"/>
                  </a:lnTo>
                  <a:lnTo>
                    <a:pt x="2886" y="3209"/>
                  </a:lnTo>
                  <a:lnTo>
                    <a:pt x="2967" y="3263"/>
                  </a:lnTo>
                  <a:lnTo>
                    <a:pt x="3129" y="3263"/>
                  </a:lnTo>
                  <a:lnTo>
                    <a:pt x="3210" y="3209"/>
                  </a:lnTo>
                  <a:lnTo>
                    <a:pt x="3264" y="3128"/>
                  </a:lnTo>
                  <a:lnTo>
                    <a:pt x="3291" y="3048"/>
                  </a:lnTo>
                  <a:lnTo>
                    <a:pt x="3264" y="2724"/>
                  </a:lnTo>
                  <a:lnTo>
                    <a:pt x="3210" y="2427"/>
                  </a:lnTo>
                  <a:lnTo>
                    <a:pt x="3156" y="2131"/>
                  </a:lnTo>
                  <a:lnTo>
                    <a:pt x="3048" y="1861"/>
                  </a:lnTo>
                  <a:lnTo>
                    <a:pt x="2913" y="1591"/>
                  </a:lnTo>
                  <a:lnTo>
                    <a:pt x="2751" y="1349"/>
                  </a:lnTo>
                  <a:lnTo>
                    <a:pt x="2590" y="1106"/>
                  </a:lnTo>
                  <a:lnTo>
                    <a:pt x="2401" y="890"/>
                  </a:lnTo>
                  <a:lnTo>
                    <a:pt x="2185" y="702"/>
                  </a:lnTo>
                  <a:lnTo>
                    <a:pt x="1942" y="513"/>
                  </a:lnTo>
                  <a:lnTo>
                    <a:pt x="1673" y="351"/>
                  </a:lnTo>
                  <a:lnTo>
                    <a:pt x="1430" y="243"/>
                  </a:lnTo>
                  <a:lnTo>
                    <a:pt x="1133" y="135"/>
                  </a:lnTo>
                  <a:lnTo>
                    <a:pt x="837" y="54"/>
                  </a:lnTo>
                  <a:lnTo>
                    <a:pt x="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5726875" y="3711600"/>
              <a:ext cx="81600" cy="82275"/>
            </a:xfrm>
            <a:custGeom>
              <a:rect b="b" l="l" r="r" t="t"/>
              <a:pathLst>
                <a:path extrusionOk="0" h="3291" w="3264">
                  <a:moveTo>
                    <a:pt x="216" y="1"/>
                  </a:moveTo>
                  <a:lnTo>
                    <a:pt x="135" y="28"/>
                  </a:lnTo>
                  <a:lnTo>
                    <a:pt x="54" y="82"/>
                  </a:lnTo>
                  <a:lnTo>
                    <a:pt x="0" y="136"/>
                  </a:lnTo>
                  <a:lnTo>
                    <a:pt x="0" y="244"/>
                  </a:lnTo>
                  <a:lnTo>
                    <a:pt x="0" y="540"/>
                  </a:lnTo>
                  <a:lnTo>
                    <a:pt x="54" y="837"/>
                  </a:lnTo>
                  <a:lnTo>
                    <a:pt x="135" y="1133"/>
                  </a:lnTo>
                  <a:lnTo>
                    <a:pt x="243" y="1430"/>
                  </a:lnTo>
                  <a:lnTo>
                    <a:pt x="351" y="1700"/>
                  </a:lnTo>
                  <a:lnTo>
                    <a:pt x="513" y="1942"/>
                  </a:lnTo>
                  <a:lnTo>
                    <a:pt x="675" y="2185"/>
                  </a:lnTo>
                  <a:lnTo>
                    <a:pt x="890" y="2401"/>
                  </a:lnTo>
                  <a:lnTo>
                    <a:pt x="1106" y="2590"/>
                  </a:lnTo>
                  <a:lnTo>
                    <a:pt x="1349" y="2751"/>
                  </a:lnTo>
                  <a:lnTo>
                    <a:pt x="1591" y="2913"/>
                  </a:lnTo>
                  <a:lnTo>
                    <a:pt x="1861" y="3048"/>
                  </a:lnTo>
                  <a:lnTo>
                    <a:pt x="2131" y="3156"/>
                  </a:lnTo>
                  <a:lnTo>
                    <a:pt x="2427" y="3210"/>
                  </a:lnTo>
                  <a:lnTo>
                    <a:pt x="2724" y="3264"/>
                  </a:lnTo>
                  <a:lnTo>
                    <a:pt x="3048" y="3291"/>
                  </a:lnTo>
                  <a:lnTo>
                    <a:pt x="3128" y="3264"/>
                  </a:lnTo>
                  <a:lnTo>
                    <a:pt x="3209" y="3210"/>
                  </a:lnTo>
                  <a:lnTo>
                    <a:pt x="3263" y="3156"/>
                  </a:lnTo>
                  <a:lnTo>
                    <a:pt x="3263" y="3048"/>
                  </a:lnTo>
                  <a:lnTo>
                    <a:pt x="3263" y="2967"/>
                  </a:lnTo>
                  <a:lnTo>
                    <a:pt x="3209" y="2886"/>
                  </a:lnTo>
                  <a:lnTo>
                    <a:pt x="3128" y="2832"/>
                  </a:lnTo>
                  <a:lnTo>
                    <a:pt x="3048" y="2832"/>
                  </a:lnTo>
                  <a:lnTo>
                    <a:pt x="2778" y="2805"/>
                  </a:lnTo>
                  <a:lnTo>
                    <a:pt x="2508" y="2778"/>
                  </a:lnTo>
                  <a:lnTo>
                    <a:pt x="2266" y="2697"/>
                  </a:lnTo>
                  <a:lnTo>
                    <a:pt x="2023" y="2616"/>
                  </a:lnTo>
                  <a:lnTo>
                    <a:pt x="1807" y="2509"/>
                  </a:lnTo>
                  <a:lnTo>
                    <a:pt x="1591" y="2374"/>
                  </a:lnTo>
                  <a:lnTo>
                    <a:pt x="1403" y="2239"/>
                  </a:lnTo>
                  <a:lnTo>
                    <a:pt x="1214" y="2077"/>
                  </a:lnTo>
                  <a:lnTo>
                    <a:pt x="1052" y="1888"/>
                  </a:lnTo>
                  <a:lnTo>
                    <a:pt x="890" y="1673"/>
                  </a:lnTo>
                  <a:lnTo>
                    <a:pt x="756" y="1457"/>
                  </a:lnTo>
                  <a:lnTo>
                    <a:pt x="648" y="1241"/>
                  </a:lnTo>
                  <a:lnTo>
                    <a:pt x="567" y="999"/>
                  </a:lnTo>
                  <a:lnTo>
                    <a:pt x="513" y="756"/>
                  </a:lnTo>
                  <a:lnTo>
                    <a:pt x="459" y="513"/>
                  </a:lnTo>
                  <a:lnTo>
                    <a:pt x="459" y="244"/>
                  </a:lnTo>
                  <a:lnTo>
                    <a:pt x="432" y="136"/>
                  </a:lnTo>
                  <a:lnTo>
                    <a:pt x="378" y="82"/>
                  </a:lnTo>
                  <a:lnTo>
                    <a:pt x="324" y="28"/>
                  </a:lnTo>
                  <a:lnTo>
                    <a:pt x="2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5"/>
            <p:cNvSpPr/>
            <p:nvPr/>
          </p:nvSpPr>
          <p:spPr>
            <a:xfrm>
              <a:off x="5780800" y="3674525"/>
              <a:ext cx="44525" cy="85650"/>
            </a:xfrm>
            <a:custGeom>
              <a:rect b="b" l="l" r="r" t="t"/>
              <a:pathLst>
                <a:path extrusionOk="0" h="3426" w="1781">
                  <a:moveTo>
                    <a:pt x="891" y="1"/>
                  </a:moveTo>
                  <a:lnTo>
                    <a:pt x="783" y="28"/>
                  </a:lnTo>
                  <a:lnTo>
                    <a:pt x="729" y="82"/>
                  </a:lnTo>
                  <a:lnTo>
                    <a:pt x="675" y="163"/>
                  </a:lnTo>
                  <a:lnTo>
                    <a:pt x="648" y="243"/>
                  </a:lnTo>
                  <a:lnTo>
                    <a:pt x="648" y="324"/>
                  </a:lnTo>
                  <a:lnTo>
                    <a:pt x="513" y="378"/>
                  </a:lnTo>
                  <a:lnTo>
                    <a:pt x="378" y="432"/>
                  </a:lnTo>
                  <a:lnTo>
                    <a:pt x="270" y="513"/>
                  </a:lnTo>
                  <a:lnTo>
                    <a:pt x="189" y="621"/>
                  </a:lnTo>
                  <a:lnTo>
                    <a:pt x="109" y="729"/>
                  </a:lnTo>
                  <a:lnTo>
                    <a:pt x="55" y="837"/>
                  </a:lnTo>
                  <a:lnTo>
                    <a:pt x="1" y="972"/>
                  </a:lnTo>
                  <a:lnTo>
                    <a:pt x="1" y="1133"/>
                  </a:lnTo>
                  <a:lnTo>
                    <a:pt x="1" y="1295"/>
                  </a:lnTo>
                  <a:lnTo>
                    <a:pt x="55" y="1457"/>
                  </a:lnTo>
                  <a:lnTo>
                    <a:pt x="136" y="1592"/>
                  </a:lnTo>
                  <a:lnTo>
                    <a:pt x="243" y="1700"/>
                  </a:lnTo>
                  <a:lnTo>
                    <a:pt x="378" y="1807"/>
                  </a:lnTo>
                  <a:lnTo>
                    <a:pt x="540" y="1888"/>
                  </a:lnTo>
                  <a:lnTo>
                    <a:pt x="702" y="1942"/>
                  </a:lnTo>
                  <a:lnTo>
                    <a:pt x="891" y="1942"/>
                  </a:lnTo>
                  <a:lnTo>
                    <a:pt x="1052" y="1969"/>
                  </a:lnTo>
                  <a:lnTo>
                    <a:pt x="1187" y="2050"/>
                  </a:lnTo>
                  <a:lnTo>
                    <a:pt x="1268" y="2185"/>
                  </a:lnTo>
                  <a:lnTo>
                    <a:pt x="1295" y="2239"/>
                  </a:lnTo>
                  <a:lnTo>
                    <a:pt x="1322" y="2320"/>
                  </a:lnTo>
                  <a:lnTo>
                    <a:pt x="1295" y="2401"/>
                  </a:lnTo>
                  <a:lnTo>
                    <a:pt x="1268" y="2455"/>
                  </a:lnTo>
                  <a:lnTo>
                    <a:pt x="1187" y="2589"/>
                  </a:lnTo>
                  <a:lnTo>
                    <a:pt x="1052" y="2643"/>
                  </a:lnTo>
                  <a:lnTo>
                    <a:pt x="891" y="2670"/>
                  </a:lnTo>
                  <a:lnTo>
                    <a:pt x="702" y="2643"/>
                  </a:lnTo>
                  <a:lnTo>
                    <a:pt x="567" y="2589"/>
                  </a:lnTo>
                  <a:lnTo>
                    <a:pt x="486" y="2455"/>
                  </a:lnTo>
                  <a:lnTo>
                    <a:pt x="459" y="2401"/>
                  </a:lnTo>
                  <a:lnTo>
                    <a:pt x="459" y="2320"/>
                  </a:lnTo>
                  <a:lnTo>
                    <a:pt x="432" y="2239"/>
                  </a:lnTo>
                  <a:lnTo>
                    <a:pt x="378" y="2158"/>
                  </a:lnTo>
                  <a:lnTo>
                    <a:pt x="324" y="2104"/>
                  </a:lnTo>
                  <a:lnTo>
                    <a:pt x="216" y="2077"/>
                  </a:lnTo>
                  <a:lnTo>
                    <a:pt x="136" y="2104"/>
                  </a:lnTo>
                  <a:lnTo>
                    <a:pt x="55" y="2158"/>
                  </a:lnTo>
                  <a:lnTo>
                    <a:pt x="1" y="2239"/>
                  </a:lnTo>
                  <a:lnTo>
                    <a:pt x="1" y="2320"/>
                  </a:lnTo>
                  <a:lnTo>
                    <a:pt x="1" y="2455"/>
                  </a:lnTo>
                  <a:lnTo>
                    <a:pt x="55" y="2589"/>
                  </a:lnTo>
                  <a:lnTo>
                    <a:pt x="109" y="2724"/>
                  </a:lnTo>
                  <a:lnTo>
                    <a:pt x="189" y="2832"/>
                  </a:lnTo>
                  <a:lnTo>
                    <a:pt x="270" y="2913"/>
                  </a:lnTo>
                  <a:lnTo>
                    <a:pt x="378" y="2994"/>
                  </a:lnTo>
                  <a:lnTo>
                    <a:pt x="513" y="3075"/>
                  </a:lnTo>
                  <a:lnTo>
                    <a:pt x="648" y="3129"/>
                  </a:lnTo>
                  <a:lnTo>
                    <a:pt x="648" y="3210"/>
                  </a:lnTo>
                  <a:lnTo>
                    <a:pt x="675" y="3291"/>
                  </a:lnTo>
                  <a:lnTo>
                    <a:pt x="729" y="3371"/>
                  </a:lnTo>
                  <a:lnTo>
                    <a:pt x="783" y="3398"/>
                  </a:lnTo>
                  <a:lnTo>
                    <a:pt x="891" y="3425"/>
                  </a:lnTo>
                  <a:lnTo>
                    <a:pt x="971" y="3398"/>
                  </a:lnTo>
                  <a:lnTo>
                    <a:pt x="1052" y="3371"/>
                  </a:lnTo>
                  <a:lnTo>
                    <a:pt x="1106" y="3291"/>
                  </a:lnTo>
                  <a:lnTo>
                    <a:pt x="1106" y="3210"/>
                  </a:lnTo>
                  <a:lnTo>
                    <a:pt x="1106" y="3129"/>
                  </a:lnTo>
                  <a:lnTo>
                    <a:pt x="1241" y="3075"/>
                  </a:lnTo>
                  <a:lnTo>
                    <a:pt x="1376" y="2994"/>
                  </a:lnTo>
                  <a:lnTo>
                    <a:pt x="1484" y="2913"/>
                  </a:lnTo>
                  <a:lnTo>
                    <a:pt x="1592" y="2832"/>
                  </a:lnTo>
                  <a:lnTo>
                    <a:pt x="1673" y="2724"/>
                  </a:lnTo>
                  <a:lnTo>
                    <a:pt x="1726" y="2589"/>
                  </a:lnTo>
                  <a:lnTo>
                    <a:pt x="1753" y="2455"/>
                  </a:lnTo>
                  <a:lnTo>
                    <a:pt x="1780" y="2320"/>
                  </a:lnTo>
                  <a:lnTo>
                    <a:pt x="1753" y="2158"/>
                  </a:lnTo>
                  <a:lnTo>
                    <a:pt x="1700" y="1996"/>
                  </a:lnTo>
                  <a:lnTo>
                    <a:pt x="1619" y="1861"/>
                  </a:lnTo>
                  <a:lnTo>
                    <a:pt x="1511" y="1727"/>
                  </a:lnTo>
                  <a:lnTo>
                    <a:pt x="1376" y="1619"/>
                  </a:lnTo>
                  <a:lnTo>
                    <a:pt x="1214" y="1565"/>
                  </a:lnTo>
                  <a:lnTo>
                    <a:pt x="1052" y="1511"/>
                  </a:lnTo>
                  <a:lnTo>
                    <a:pt x="891" y="1484"/>
                  </a:lnTo>
                  <a:lnTo>
                    <a:pt x="702" y="1457"/>
                  </a:lnTo>
                  <a:lnTo>
                    <a:pt x="567" y="1376"/>
                  </a:lnTo>
                  <a:lnTo>
                    <a:pt x="486" y="1268"/>
                  </a:lnTo>
                  <a:lnTo>
                    <a:pt x="459" y="1187"/>
                  </a:lnTo>
                  <a:lnTo>
                    <a:pt x="459" y="1133"/>
                  </a:lnTo>
                  <a:lnTo>
                    <a:pt x="459" y="1052"/>
                  </a:lnTo>
                  <a:lnTo>
                    <a:pt x="486" y="972"/>
                  </a:lnTo>
                  <a:lnTo>
                    <a:pt x="567" y="864"/>
                  </a:lnTo>
                  <a:lnTo>
                    <a:pt x="702" y="783"/>
                  </a:lnTo>
                  <a:lnTo>
                    <a:pt x="891" y="756"/>
                  </a:lnTo>
                  <a:lnTo>
                    <a:pt x="1052" y="783"/>
                  </a:lnTo>
                  <a:lnTo>
                    <a:pt x="1187" y="864"/>
                  </a:lnTo>
                  <a:lnTo>
                    <a:pt x="1268" y="972"/>
                  </a:lnTo>
                  <a:lnTo>
                    <a:pt x="1295" y="1052"/>
                  </a:lnTo>
                  <a:lnTo>
                    <a:pt x="1322" y="1133"/>
                  </a:lnTo>
                  <a:lnTo>
                    <a:pt x="1322" y="1214"/>
                  </a:lnTo>
                  <a:lnTo>
                    <a:pt x="1376" y="1295"/>
                  </a:lnTo>
                  <a:lnTo>
                    <a:pt x="1457" y="1322"/>
                  </a:lnTo>
                  <a:lnTo>
                    <a:pt x="1538" y="1349"/>
                  </a:lnTo>
                  <a:lnTo>
                    <a:pt x="1619" y="1322"/>
                  </a:lnTo>
                  <a:lnTo>
                    <a:pt x="1700" y="1295"/>
                  </a:lnTo>
                  <a:lnTo>
                    <a:pt x="1753" y="1214"/>
                  </a:lnTo>
                  <a:lnTo>
                    <a:pt x="1780" y="1133"/>
                  </a:lnTo>
                  <a:lnTo>
                    <a:pt x="1753" y="972"/>
                  </a:lnTo>
                  <a:lnTo>
                    <a:pt x="1726" y="837"/>
                  </a:lnTo>
                  <a:lnTo>
                    <a:pt x="1673" y="729"/>
                  </a:lnTo>
                  <a:lnTo>
                    <a:pt x="1592" y="621"/>
                  </a:lnTo>
                  <a:lnTo>
                    <a:pt x="1484" y="513"/>
                  </a:lnTo>
                  <a:lnTo>
                    <a:pt x="1376" y="432"/>
                  </a:lnTo>
                  <a:lnTo>
                    <a:pt x="1241" y="378"/>
                  </a:lnTo>
                  <a:lnTo>
                    <a:pt x="1106" y="324"/>
                  </a:lnTo>
                  <a:lnTo>
                    <a:pt x="1106" y="243"/>
                  </a:lnTo>
                  <a:lnTo>
                    <a:pt x="1106" y="163"/>
                  </a:lnTo>
                  <a:lnTo>
                    <a:pt x="1052" y="82"/>
                  </a:lnTo>
                  <a:lnTo>
                    <a:pt x="971" y="28"/>
                  </a:lnTo>
                  <a:lnTo>
                    <a:pt x="8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5"/>
            <p:cNvSpPr/>
            <p:nvPr/>
          </p:nvSpPr>
          <p:spPr>
            <a:xfrm>
              <a:off x="5654750" y="3570050"/>
              <a:ext cx="295950" cy="295275"/>
            </a:xfrm>
            <a:custGeom>
              <a:rect b="b" l="l" r="r" t="t"/>
              <a:pathLst>
                <a:path extrusionOk="0" h="11811" w="11838">
                  <a:moveTo>
                    <a:pt x="6795" y="459"/>
                  </a:moveTo>
                  <a:lnTo>
                    <a:pt x="6795" y="971"/>
                  </a:lnTo>
                  <a:lnTo>
                    <a:pt x="6822" y="1052"/>
                  </a:lnTo>
                  <a:lnTo>
                    <a:pt x="6849" y="1106"/>
                  </a:lnTo>
                  <a:lnTo>
                    <a:pt x="6903" y="1160"/>
                  </a:lnTo>
                  <a:lnTo>
                    <a:pt x="6984" y="1187"/>
                  </a:lnTo>
                  <a:lnTo>
                    <a:pt x="7389" y="1294"/>
                  </a:lnTo>
                  <a:lnTo>
                    <a:pt x="7766" y="1429"/>
                  </a:lnTo>
                  <a:lnTo>
                    <a:pt x="8144" y="1618"/>
                  </a:lnTo>
                  <a:lnTo>
                    <a:pt x="8494" y="1834"/>
                  </a:lnTo>
                  <a:lnTo>
                    <a:pt x="8575" y="1861"/>
                  </a:lnTo>
                  <a:lnTo>
                    <a:pt x="8656" y="1861"/>
                  </a:lnTo>
                  <a:lnTo>
                    <a:pt x="8737" y="1834"/>
                  </a:lnTo>
                  <a:lnTo>
                    <a:pt x="8791" y="1780"/>
                  </a:lnTo>
                  <a:lnTo>
                    <a:pt x="9168" y="1429"/>
                  </a:lnTo>
                  <a:lnTo>
                    <a:pt x="10409" y="2670"/>
                  </a:lnTo>
                  <a:lnTo>
                    <a:pt x="10031" y="3020"/>
                  </a:lnTo>
                  <a:lnTo>
                    <a:pt x="9977" y="3101"/>
                  </a:lnTo>
                  <a:lnTo>
                    <a:pt x="9977" y="3155"/>
                  </a:lnTo>
                  <a:lnTo>
                    <a:pt x="9977" y="3236"/>
                  </a:lnTo>
                  <a:lnTo>
                    <a:pt x="10004" y="3317"/>
                  </a:lnTo>
                  <a:lnTo>
                    <a:pt x="10220" y="3667"/>
                  </a:lnTo>
                  <a:lnTo>
                    <a:pt x="10382" y="4045"/>
                  </a:lnTo>
                  <a:lnTo>
                    <a:pt x="10517" y="4449"/>
                  </a:lnTo>
                  <a:lnTo>
                    <a:pt x="10625" y="4854"/>
                  </a:lnTo>
                  <a:lnTo>
                    <a:pt x="10651" y="4908"/>
                  </a:lnTo>
                  <a:lnTo>
                    <a:pt x="10705" y="4962"/>
                  </a:lnTo>
                  <a:lnTo>
                    <a:pt x="10786" y="5016"/>
                  </a:lnTo>
                  <a:lnTo>
                    <a:pt x="11380" y="5016"/>
                  </a:lnTo>
                  <a:lnTo>
                    <a:pt x="11380" y="6768"/>
                  </a:lnTo>
                  <a:lnTo>
                    <a:pt x="10867" y="6768"/>
                  </a:lnTo>
                  <a:lnTo>
                    <a:pt x="10786" y="6795"/>
                  </a:lnTo>
                  <a:lnTo>
                    <a:pt x="10705" y="6822"/>
                  </a:lnTo>
                  <a:lnTo>
                    <a:pt x="10651" y="6876"/>
                  </a:lnTo>
                  <a:lnTo>
                    <a:pt x="10625" y="6957"/>
                  </a:lnTo>
                  <a:lnTo>
                    <a:pt x="10517" y="7362"/>
                  </a:lnTo>
                  <a:lnTo>
                    <a:pt x="10382" y="7739"/>
                  </a:lnTo>
                  <a:lnTo>
                    <a:pt x="10220" y="8117"/>
                  </a:lnTo>
                  <a:lnTo>
                    <a:pt x="10004" y="8467"/>
                  </a:lnTo>
                  <a:lnTo>
                    <a:pt x="9977" y="8548"/>
                  </a:lnTo>
                  <a:lnTo>
                    <a:pt x="9977" y="8629"/>
                  </a:lnTo>
                  <a:lnTo>
                    <a:pt x="9977" y="8710"/>
                  </a:lnTo>
                  <a:lnTo>
                    <a:pt x="10031" y="8764"/>
                  </a:lnTo>
                  <a:lnTo>
                    <a:pt x="10409" y="9141"/>
                  </a:lnTo>
                  <a:lnTo>
                    <a:pt x="9168" y="10382"/>
                  </a:lnTo>
                  <a:lnTo>
                    <a:pt x="8791" y="10004"/>
                  </a:lnTo>
                  <a:lnTo>
                    <a:pt x="8737" y="9950"/>
                  </a:lnTo>
                  <a:lnTo>
                    <a:pt x="8575" y="9950"/>
                  </a:lnTo>
                  <a:lnTo>
                    <a:pt x="8494" y="9977"/>
                  </a:lnTo>
                  <a:lnTo>
                    <a:pt x="8144" y="10193"/>
                  </a:lnTo>
                  <a:lnTo>
                    <a:pt x="7766" y="10355"/>
                  </a:lnTo>
                  <a:lnTo>
                    <a:pt x="7389" y="10490"/>
                  </a:lnTo>
                  <a:lnTo>
                    <a:pt x="6984" y="10597"/>
                  </a:lnTo>
                  <a:lnTo>
                    <a:pt x="6903" y="10624"/>
                  </a:lnTo>
                  <a:lnTo>
                    <a:pt x="6849" y="10678"/>
                  </a:lnTo>
                  <a:lnTo>
                    <a:pt x="6822" y="10759"/>
                  </a:lnTo>
                  <a:lnTo>
                    <a:pt x="6795" y="10840"/>
                  </a:lnTo>
                  <a:lnTo>
                    <a:pt x="6795" y="11352"/>
                  </a:lnTo>
                  <a:lnTo>
                    <a:pt x="5043" y="11352"/>
                  </a:lnTo>
                  <a:lnTo>
                    <a:pt x="5043" y="10840"/>
                  </a:lnTo>
                  <a:lnTo>
                    <a:pt x="5043" y="10759"/>
                  </a:lnTo>
                  <a:lnTo>
                    <a:pt x="4989" y="10678"/>
                  </a:lnTo>
                  <a:lnTo>
                    <a:pt x="4935" y="10624"/>
                  </a:lnTo>
                  <a:lnTo>
                    <a:pt x="4854" y="10597"/>
                  </a:lnTo>
                  <a:lnTo>
                    <a:pt x="4476" y="10490"/>
                  </a:lnTo>
                  <a:lnTo>
                    <a:pt x="4072" y="10355"/>
                  </a:lnTo>
                  <a:lnTo>
                    <a:pt x="3694" y="10193"/>
                  </a:lnTo>
                  <a:lnTo>
                    <a:pt x="3344" y="9977"/>
                  </a:lnTo>
                  <a:lnTo>
                    <a:pt x="3263" y="9950"/>
                  </a:lnTo>
                  <a:lnTo>
                    <a:pt x="3128" y="9950"/>
                  </a:lnTo>
                  <a:lnTo>
                    <a:pt x="3047" y="10004"/>
                  </a:lnTo>
                  <a:lnTo>
                    <a:pt x="2697" y="10382"/>
                  </a:lnTo>
                  <a:lnTo>
                    <a:pt x="1456" y="9141"/>
                  </a:lnTo>
                  <a:lnTo>
                    <a:pt x="1807" y="8764"/>
                  </a:lnTo>
                  <a:lnTo>
                    <a:pt x="1861" y="8710"/>
                  </a:lnTo>
                  <a:lnTo>
                    <a:pt x="1888" y="8629"/>
                  </a:lnTo>
                  <a:lnTo>
                    <a:pt x="1888" y="8548"/>
                  </a:lnTo>
                  <a:lnTo>
                    <a:pt x="1834" y="8467"/>
                  </a:lnTo>
                  <a:lnTo>
                    <a:pt x="1645" y="8117"/>
                  </a:lnTo>
                  <a:lnTo>
                    <a:pt x="1456" y="7739"/>
                  </a:lnTo>
                  <a:lnTo>
                    <a:pt x="1322" y="7362"/>
                  </a:lnTo>
                  <a:lnTo>
                    <a:pt x="1214" y="6957"/>
                  </a:lnTo>
                  <a:lnTo>
                    <a:pt x="1187" y="6876"/>
                  </a:lnTo>
                  <a:lnTo>
                    <a:pt x="1133" y="6822"/>
                  </a:lnTo>
                  <a:lnTo>
                    <a:pt x="1079" y="6795"/>
                  </a:lnTo>
                  <a:lnTo>
                    <a:pt x="998" y="6768"/>
                  </a:lnTo>
                  <a:lnTo>
                    <a:pt x="486" y="6768"/>
                  </a:lnTo>
                  <a:lnTo>
                    <a:pt x="486" y="5016"/>
                  </a:lnTo>
                  <a:lnTo>
                    <a:pt x="1079" y="5016"/>
                  </a:lnTo>
                  <a:lnTo>
                    <a:pt x="1133" y="4962"/>
                  </a:lnTo>
                  <a:lnTo>
                    <a:pt x="1187" y="4908"/>
                  </a:lnTo>
                  <a:lnTo>
                    <a:pt x="1214" y="4854"/>
                  </a:lnTo>
                  <a:lnTo>
                    <a:pt x="1322" y="4449"/>
                  </a:lnTo>
                  <a:lnTo>
                    <a:pt x="1456" y="4045"/>
                  </a:lnTo>
                  <a:lnTo>
                    <a:pt x="1645" y="3667"/>
                  </a:lnTo>
                  <a:lnTo>
                    <a:pt x="1834" y="3317"/>
                  </a:lnTo>
                  <a:lnTo>
                    <a:pt x="1888" y="3236"/>
                  </a:lnTo>
                  <a:lnTo>
                    <a:pt x="1888" y="3155"/>
                  </a:lnTo>
                  <a:lnTo>
                    <a:pt x="1861" y="3101"/>
                  </a:lnTo>
                  <a:lnTo>
                    <a:pt x="1807" y="3020"/>
                  </a:lnTo>
                  <a:lnTo>
                    <a:pt x="1456" y="2670"/>
                  </a:lnTo>
                  <a:lnTo>
                    <a:pt x="2697" y="1429"/>
                  </a:lnTo>
                  <a:lnTo>
                    <a:pt x="3047" y="1780"/>
                  </a:lnTo>
                  <a:lnTo>
                    <a:pt x="3128" y="1834"/>
                  </a:lnTo>
                  <a:lnTo>
                    <a:pt x="3182" y="1861"/>
                  </a:lnTo>
                  <a:lnTo>
                    <a:pt x="3263" y="1861"/>
                  </a:lnTo>
                  <a:lnTo>
                    <a:pt x="3344" y="1834"/>
                  </a:lnTo>
                  <a:lnTo>
                    <a:pt x="3694" y="1618"/>
                  </a:lnTo>
                  <a:lnTo>
                    <a:pt x="4072" y="1429"/>
                  </a:lnTo>
                  <a:lnTo>
                    <a:pt x="4476" y="1294"/>
                  </a:lnTo>
                  <a:lnTo>
                    <a:pt x="4854" y="1187"/>
                  </a:lnTo>
                  <a:lnTo>
                    <a:pt x="4935" y="1160"/>
                  </a:lnTo>
                  <a:lnTo>
                    <a:pt x="4989" y="1106"/>
                  </a:lnTo>
                  <a:lnTo>
                    <a:pt x="5043" y="1052"/>
                  </a:lnTo>
                  <a:lnTo>
                    <a:pt x="5043" y="971"/>
                  </a:lnTo>
                  <a:lnTo>
                    <a:pt x="5043" y="459"/>
                  </a:lnTo>
                  <a:close/>
                  <a:moveTo>
                    <a:pt x="4719" y="0"/>
                  </a:moveTo>
                  <a:lnTo>
                    <a:pt x="4665" y="54"/>
                  </a:lnTo>
                  <a:lnTo>
                    <a:pt x="4611" y="135"/>
                  </a:lnTo>
                  <a:lnTo>
                    <a:pt x="4584" y="216"/>
                  </a:lnTo>
                  <a:lnTo>
                    <a:pt x="4584" y="782"/>
                  </a:lnTo>
                  <a:lnTo>
                    <a:pt x="4234" y="890"/>
                  </a:lnTo>
                  <a:lnTo>
                    <a:pt x="3910" y="1025"/>
                  </a:lnTo>
                  <a:lnTo>
                    <a:pt x="3560" y="1160"/>
                  </a:lnTo>
                  <a:lnTo>
                    <a:pt x="3263" y="1321"/>
                  </a:lnTo>
                  <a:lnTo>
                    <a:pt x="2859" y="944"/>
                  </a:lnTo>
                  <a:lnTo>
                    <a:pt x="2778" y="890"/>
                  </a:lnTo>
                  <a:lnTo>
                    <a:pt x="2697" y="863"/>
                  </a:lnTo>
                  <a:lnTo>
                    <a:pt x="2616" y="890"/>
                  </a:lnTo>
                  <a:lnTo>
                    <a:pt x="2535" y="944"/>
                  </a:lnTo>
                  <a:lnTo>
                    <a:pt x="971" y="2508"/>
                  </a:lnTo>
                  <a:lnTo>
                    <a:pt x="917" y="2589"/>
                  </a:lnTo>
                  <a:lnTo>
                    <a:pt x="890" y="2670"/>
                  </a:lnTo>
                  <a:lnTo>
                    <a:pt x="917" y="2751"/>
                  </a:lnTo>
                  <a:lnTo>
                    <a:pt x="971" y="2832"/>
                  </a:lnTo>
                  <a:lnTo>
                    <a:pt x="1348" y="3236"/>
                  </a:lnTo>
                  <a:lnTo>
                    <a:pt x="1187" y="3560"/>
                  </a:lnTo>
                  <a:lnTo>
                    <a:pt x="1025" y="3883"/>
                  </a:lnTo>
                  <a:lnTo>
                    <a:pt x="917" y="4207"/>
                  </a:lnTo>
                  <a:lnTo>
                    <a:pt x="809" y="4557"/>
                  </a:lnTo>
                  <a:lnTo>
                    <a:pt x="243" y="4557"/>
                  </a:lnTo>
                  <a:lnTo>
                    <a:pt x="162" y="4584"/>
                  </a:lnTo>
                  <a:lnTo>
                    <a:pt x="81" y="4638"/>
                  </a:lnTo>
                  <a:lnTo>
                    <a:pt x="27" y="4692"/>
                  </a:lnTo>
                  <a:lnTo>
                    <a:pt x="0" y="4800"/>
                  </a:lnTo>
                  <a:lnTo>
                    <a:pt x="0" y="7011"/>
                  </a:lnTo>
                  <a:lnTo>
                    <a:pt x="27" y="7092"/>
                  </a:lnTo>
                  <a:lnTo>
                    <a:pt x="81" y="7173"/>
                  </a:lnTo>
                  <a:lnTo>
                    <a:pt x="162" y="7227"/>
                  </a:lnTo>
                  <a:lnTo>
                    <a:pt x="809" y="7227"/>
                  </a:lnTo>
                  <a:lnTo>
                    <a:pt x="917" y="7577"/>
                  </a:lnTo>
                  <a:lnTo>
                    <a:pt x="1025" y="7928"/>
                  </a:lnTo>
                  <a:lnTo>
                    <a:pt x="1187" y="8252"/>
                  </a:lnTo>
                  <a:lnTo>
                    <a:pt x="1348" y="8575"/>
                  </a:lnTo>
                  <a:lnTo>
                    <a:pt x="971" y="8980"/>
                  </a:lnTo>
                  <a:lnTo>
                    <a:pt x="917" y="9033"/>
                  </a:lnTo>
                  <a:lnTo>
                    <a:pt x="890" y="9141"/>
                  </a:lnTo>
                  <a:lnTo>
                    <a:pt x="917" y="9222"/>
                  </a:lnTo>
                  <a:lnTo>
                    <a:pt x="971" y="9303"/>
                  </a:lnTo>
                  <a:lnTo>
                    <a:pt x="2535" y="10867"/>
                  </a:lnTo>
                  <a:lnTo>
                    <a:pt x="2616" y="10921"/>
                  </a:lnTo>
                  <a:lnTo>
                    <a:pt x="2778" y="10921"/>
                  </a:lnTo>
                  <a:lnTo>
                    <a:pt x="2859" y="10867"/>
                  </a:lnTo>
                  <a:lnTo>
                    <a:pt x="3263" y="10463"/>
                  </a:lnTo>
                  <a:lnTo>
                    <a:pt x="3560" y="10624"/>
                  </a:lnTo>
                  <a:lnTo>
                    <a:pt x="3910" y="10786"/>
                  </a:lnTo>
                  <a:lnTo>
                    <a:pt x="4234" y="10921"/>
                  </a:lnTo>
                  <a:lnTo>
                    <a:pt x="4584" y="11002"/>
                  </a:lnTo>
                  <a:lnTo>
                    <a:pt x="4584" y="11568"/>
                  </a:lnTo>
                  <a:lnTo>
                    <a:pt x="4611" y="11676"/>
                  </a:lnTo>
                  <a:lnTo>
                    <a:pt x="4665" y="11730"/>
                  </a:lnTo>
                  <a:lnTo>
                    <a:pt x="4719" y="11784"/>
                  </a:lnTo>
                  <a:lnTo>
                    <a:pt x="4827" y="11811"/>
                  </a:lnTo>
                  <a:lnTo>
                    <a:pt x="7038" y="11811"/>
                  </a:lnTo>
                  <a:lnTo>
                    <a:pt x="7119" y="11784"/>
                  </a:lnTo>
                  <a:lnTo>
                    <a:pt x="7200" y="11730"/>
                  </a:lnTo>
                  <a:lnTo>
                    <a:pt x="7254" y="11676"/>
                  </a:lnTo>
                  <a:lnTo>
                    <a:pt x="7254" y="11568"/>
                  </a:lnTo>
                  <a:lnTo>
                    <a:pt x="7254" y="11002"/>
                  </a:lnTo>
                  <a:lnTo>
                    <a:pt x="7604" y="10921"/>
                  </a:lnTo>
                  <a:lnTo>
                    <a:pt x="7955" y="10786"/>
                  </a:lnTo>
                  <a:lnTo>
                    <a:pt x="8279" y="10624"/>
                  </a:lnTo>
                  <a:lnTo>
                    <a:pt x="8602" y="10463"/>
                  </a:lnTo>
                  <a:lnTo>
                    <a:pt x="8980" y="10867"/>
                  </a:lnTo>
                  <a:lnTo>
                    <a:pt x="9061" y="10921"/>
                  </a:lnTo>
                  <a:lnTo>
                    <a:pt x="9249" y="10921"/>
                  </a:lnTo>
                  <a:lnTo>
                    <a:pt x="9330" y="10867"/>
                  </a:lnTo>
                  <a:lnTo>
                    <a:pt x="10894" y="9303"/>
                  </a:lnTo>
                  <a:lnTo>
                    <a:pt x="10948" y="9222"/>
                  </a:lnTo>
                  <a:lnTo>
                    <a:pt x="10948" y="9141"/>
                  </a:lnTo>
                  <a:lnTo>
                    <a:pt x="10948" y="9033"/>
                  </a:lnTo>
                  <a:lnTo>
                    <a:pt x="10894" y="8980"/>
                  </a:lnTo>
                  <a:lnTo>
                    <a:pt x="10490" y="8575"/>
                  </a:lnTo>
                  <a:lnTo>
                    <a:pt x="10651" y="8252"/>
                  </a:lnTo>
                  <a:lnTo>
                    <a:pt x="10813" y="7928"/>
                  </a:lnTo>
                  <a:lnTo>
                    <a:pt x="10948" y="7577"/>
                  </a:lnTo>
                  <a:lnTo>
                    <a:pt x="11029" y="7227"/>
                  </a:lnTo>
                  <a:lnTo>
                    <a:pt x="11703" y="7227"/>
                  </a:lnTo>
                  <a:lnTo>
                    <a:pt x="11757" y="7173"/>
                  </a:lnTo>
                  <a:lnTo>
                    <a:pt x="11811" y="7092"/>
                  </a:lnTo>
                  <a:lnTo>
                    <a:pt x="11838" y="7011"/>
                  </a:lnTo>
                  <a:lnTo>
                    <a:pt x="11838" y="4800"/>
                  </a:lnTo>
                  <a:lnTo>
                    <a:pt x="11811" y="4692"/>
                  </a:lnTo>
                  <a:lnTo>
                    <a:pt x="11757" y="4638"/>
                  </a:lnTo>
                  <a:lnTo>
                    <a:pt x="11703" y="4584"/>
                  </a:lnTo>
                  <a:lnTo>
                    <a:pt x="11595" y="4557"/>
                  </a:lnTo>
                  <a:lnTo>
                    <a:pt x="11029" y="4557"/>
                  </a:lnTo>
                  <a:lnTo>
                    <a:pt x="10948" y="4207"/>
                  </a:lnTo>
                  <a:lnTo>
                    <a:pt x="10813" y="3883"/>
                  </a:lnTo>
                  <a:lnTo>
                    <a:pt x="10651" y="3560"/>
                  </a:lnTo>
                  <a:lnTo>
                    <a:pt x="10490" y="3236"/>
                  </a:lnTo>
                  <a:lnTo>
                    <a:pt x="10894" y="2832"/>
                  </a:lnTo>
                  <a:lnTo>
                    <a:pt x="10948" y="2751"/>
                  </a:lnTo>
                  <a:lnTo>
                    <a:pt x="10948" y="2670"/>
                  </a:lnTo>
                  <a:lnTo>
                    <a:pt x="10948" y="2589"/>
                  </a:lnTo>
                  <a:lnTo>
                    <a:pt x="10894" y="2508"/>
                  </a:lnTo>
                  <a:lnTo>
                    <a:pt x="9330" y="944"/>
                  </a:lnTo>
                  <a:lnTo>
                    <a:pt x="9249" y="890"/>
                  </a:lnTo>
                  <a:lnTo>
                    <a:pt x="9168" y="863"/>
                  </a:lnTo>
                  <a:lnTo>
                    <a:pt x="9061" y="890"/>
                  </a:lnTo>
                  <a:lnTo>
                    <a:pt x="8980" y="944"/>
                  </a:lnTo>
                  <a:lnTo>
                    <a:pt x="8602" y="1321"/>
                  </a:lnTo>
                  <a:lnTo>
                    <a:pt x="8279" y="1160"/>
                  </a:lnTo>
                  <a:lnTo>
                    <a:pt x="7955" y="1025"/>
                  </a:lnTo>
                  <a:lnTo>
                    <a:pt x="7604" y="890"/>
                  </a:lnTo>
                  <a:lnTo>
                    <a:pt x="7254" y="782"/>
                  </a:lnTo>
                  <a:lnTo>
                    <a:pt x="7254" y="216"/>
                  </a:lnTo>
                  <a:lnTo>
                    <a:pt x="7254" y="135"/>
                  </a:lnTo>
                  <a:lnTo>
                    <a:pt x="7200" y="54"/>
                  </a:lnTo>
                  <a:lnTo>
                    <a:pt x="71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5"/>
            <p:cNvSpPr/>
            <p:nvPr/>
          </p:nvSpPr>
          <p:spPr>
            <a:xfrm>
              <a:off x="5729575" y="3644200"/>
              <a:ext cx="11475" cy="11475"/>
            </a:xfrm>
            <a:custGeom>
              <a:rect b="b" l="l" r="r" t="t"/>
              <a:pathLst>
                <a:path extrusionOk="0" h="459" w="459">
                  <a:moveTo>
                    <a:pt x="135" y="0"/>
                  </a:moveTo>
                  <a:lnTo>
                    <a:pt x="54" y="54"/>
                  </a:lnTo>
                  <a:lnTo>
                    <a:pt x="0" y="135"/>
                  </a:lnTo>
                  <a:lnTo>
                    <a:pt x="0" y="216"/>
                  </a:lnTo>
                  <a:lnTo>
                    <a:pt x="0" y="324"/>
                  </a:lnTo>
                  <a:lnTo>
                    <a:pt x="54" y="378"/>
                  </a:lnTo>
                  <a:lnTo>
                    <a:pt x="135" y="432"/>
                  </a:lnTo>
                  <a:lnTo>
                    <a:pt x="216" y="459"/>
                  </a:lnTo>
                  <a:lnTo>
                    <a:pt x="297" y="432"/>
                  </a:lnTo>
                  <a:lnTo>
                    <a:pt x="378" y="378"/>
                  </a:lnTo>
                  <a:lnTo>
                    <a:pt x="432" y="324"/>
                  </a:lnTo>
                  <a:lnTo>
                    <a:pt x="459" y="216"/>
                  </a:lnTo>
                  <a:lnTo>
                    <a:pt x="432" y="135"/>
                  </a:lnTo>
                  <a:lnTo>
                    <a:pt x="378" y="54"/>
                  </a:lnTo>
                  <a:lnTo>
                    <a:pt x="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46"/>
          <p:cNvSpPr txBox="1"/>
          <p:nvPr/>
        </p:nvSpPr>
        <p:spPr>
          <a:xfrm>
            <a:off x="1550100" y="1078425"/>
            <a:ext cx="6043800" cy="13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Roboto"/>
                <a:ea typeface="Roboto"/>
                <a:cs typeface="Roboto"/>
                <a:sym typeface="Roboto"/>
              </a:rPr>
              <a:t>THANK</a:t>
            </a:r>
            <a:endParaRPr b="1" sz="7200">
              <a:solidFill>
                <a:schemeClr val="dk1"/>
              </a:solidFill>
              <a:latin typeface="Roboto"/>
              <a:ea typeface="Roboto"/>
              <a:cs typeface="Roboto"/>
              <a:sym typeface="Roboto"/>
            </a:endParaRPr>
          </a:p>
          <a:p>
            <a:pPr indent="0" lvl="0" marL="0" rtl="0" algn="ctr">
              <a:spcBef>
                <a:spcPts val="0"/>
              </a:spcBef>
              <a:spcAft>
                <a:spcPts val="0"/>
              </a:spcAft>
              <a:buNone/>
            </a:pPr>
            <a:r>
              <a:rPr b="1" lang="en" sz="7200">
                <a:solidFill>
                  <a:schemeClr val="dk1"/>
                </a:solidFill>
                <a:latin typeface="Roboto"/>
                <a:ea typeface="Roboto"/>
                <a:cs typeface="Roboto"/>
                <a:sym typeface="Roboto"/>
              </a:rPr>
              <a:t> YOU!</a:t>
            </a:r>
            <a:endParaRPr b="1" sz="72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27"/>
          <p:cNvSpPr txBox="1"/>
          <p:nvPr>
            <p:ph type="title"/>
          </p:nvPr>
        </p:nvSpPr>
        <p:spPr>
          <a:xfrm>
            <a:off x="457200" y="329400"/>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Data</a:t>
            </a:r>
            <a:endParaRPr sz="5800"/>
          </a:p>
        </p:txBody>
      </p:sp>
      <p:pic>
        <p:nvPicPr>
          <p:cNvPr id="913" name="Google Shape;913;p27"/>
          <p:cNvPicPr preferRelativeResize="0"/>
          <p:nvPr/>
        </p:nvPicPr>
        <p:blipFill>
          <a:blip r:embed="rId3">
            <a:alphaModFix/>
          </a:blip>
          <a:stretch>
            <a:fillRect/>
          </a:stretch>
        </p:blipFill>
        <p:spPr>
          <a:xfrm>
            <a:off x="1039513" y="895725"/>
            <a:ext cx="7064976" cy="1893031"/>
          </a:xfrm>
          <a:prstGeom prst="rect">
            <a:avLst/>
          </a:prstGeom>
          <a:noFill/>
          <a:ln>
            <a:noFill/>
          </a:ln>
        </p:spPr>
      </p:pic>
      <p:pic>
        <p:nvPicPr>
          <p:cNvPr id="914" name="Google Shape;914;p27"/>
          <p:cNvPicPr preferRelativeResize="0"/>
          <p:nvPr/>
        </p:nvPicPr>
        <p:blipFill>
          <a:blip r:embed="rId4">
            <a:alphaModFix/>
          </a:blip>
          <a:stretch>
            <a:fillRect/>
          </a:stretch>
        </p:blipFill>
        <p:spPr>
          <a:xfrm>
            <a:off x="1039525" y="3382751"/>
            <a:ext cx="7064977" cy="1760699"/>
          </a:xfrm>
          <a:prstGeom prst="rect">
            <a:avLst/>
          </a:prstGeom>
          <a:noFill/>
          <a:ln>
            <a:noFill/>
          </a:ln>
        </p:spPr>
      </p:pic>
      <p:sp>
        <p:nvSpPr>
          <p:cNvPr id="915" name="Google Shape;915;p27"/>
          <p:cNvSpPr/>
          <p:nvPr/>
        </p:nvSpPr>
        <p:spPr>
          <a:xfrm>
            <a:off x="4074050" y="2738950"/>
            <a:ext cx="338100" cy="6438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16" name="Google Shape;916;p27"/>
          <p:cNvSpPr txBox="1"/>
          <p:nvPr/>
        </p:nvSpPr>
        <p:spPr>
          <a:xfrm>
            <a:off x="4577100" y="2604550"/>
            <a:ext cx="3527400" cy="778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Removed all the columns which had NaN values and other columns which were not required for determining the loan status</a:t>
            </a:r>
            <a:endParaRPr>
              <a:solidFill>
                <a:schemeClr val="dk1"/>
              </a:solidFill>
              <a:latin typeface="Roboto"/>
              <a:ea typeface="Roboto"/>
              <a:cs typeface="Roboto"/>
              <a:sym typeface="Roboto"/>
            </a:endParaRPr>
          </a:p>
        </p:txBody>
      </p:sp>
      <p:sp>
        <p:nvSpPr>
          <p:cNvPr id="917" name="Google Shape;917;p27"/>
          <p:cNvSpPr/>
          <p:nvPr/>
        </p:nvSpPr>
        <p:spPr>
          <a:xfrm>
            <a:off x="6797125" y="1115037"/>
            <a:ext cx="822300" cy="1454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28"/>
          <p:cNvSpPr txBox="1"/>
          <p:nvPr>
            <p:ph idx="1" type="subTitle"/>
          </p:nvPr>
        </p:nvSpPr>
        <p:spPr>
          <a:xfrm>
            <a:off x="723900" y="1100100"/>
            <a:ext cx="7696200" cy="29433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D0D0D"/>
              </a:buClr>
              <a:buSzPts val="2000"/>
              <a:buChar char="●"/>
            </a:pPr>
            <a:r>
              <a:rPr lang="en" sz="2000">
                <a:solidFill>
                  <a:srgbClr val="0D0D0D"/>
                </a:solidFill>
              </a:rPr>
              <a:t>Removed % sign from </a:t>
            </a:r>
            <a:r>
              <a:rPr lang="en" sz="2000">
                <a:solidFill>
                  <a:srgbClr val="0D0D0D"/>
                </a:solidFill>
                <a:latin typeface="Courier New"/>
                <a:ea typeface="Courier New"/>
                <a:cs typeface="Courier New"/>
                <a:sym typeface="Courier New"/>
              </a:rPr>
              <a:t>int_rate</a:t>
            </a:r>
            <a:r>
              <a:rPr lang="en" sz="2000">
                <a:solidFill>
                  <a:srgbClr val="0D0D0D"/>
                </a:solidFill>
              </a:rPr>
              <a:t> </a:t>
            </a:r>
            <a:endParaRPr sz="2000">
              <a:solidFill>
                <a:srgbClr val="0D0D0D"/>
              </a:solidFill>
            </a:endParaRPr>
          </a:p>
          <a:p>
            <a:pPr indent="0" lvl="0" marL="457200" rtl="0" algn="just">
              <a:spcBef>
                <a:spcPts val="1600"/>
              </a:spcBef>
              <a:spcAft>
                <a:spcPts val="0"/>
              </a:spcAft>
              <a:buNone/>
            </a:pPr>
            <a:r>
              <a:t/>
            </a:r>
            <a:endParaRPr sz="100">
              <a:solidFill>
                <a:srgbClr val="0D0D0D"/>
              </a:solidFill>
            </a:endParaRPr>
          </a:p>
          <a:p>
            <a:pPr indent="-355600" lvl="0" marL="457200" rtl="0" algn="just">
              <a:spcBef>
                <a:spcPts val="1600"/>
              </a:spcBef>
              <a:spcAft>
                <a:spcPts val="0"/>
              </a:spcAft>
              <a:buClr>
                <a:srgbClr val="0D0D0D"/>
              </a:buClr>
              <a:buSzPts val="2000"/>
              <a:buChar char="●"/>
            </a:pPr>
            <a:r>
              <a:rPr lang="en" sz="2000">
                <a:solidFill>
                  <a:srgbClr val="0D0D0D"/>
                </a:solidFill>
              </a:rPr>
              <a:t>Separate Numeric Data &amp; Categorical Data</a:t>
            </a:r>
            <a:endParaRPr sz="2000">
              <a:solidFill>
                <a:srgbClr val="0D0D0D"/>
              </a:solidFill>
            </a:endParaRPr>
          </a:p>
          <a:p>
            <a:pPr indent="0" lvl="0" marL="457200" rtl="0" algn="just">
              <a:spcBef>
                <a:spcPts val="1600"/>
              </a:spcBef>
              <a:spcAft>
                <a:spcPts val="0"/>
              </a:spcAft>
              <a:buNone/>
            </a:pPr>
            <a:r>
              <a:t/>
            </a:r>
            <a:endParaRPr sz="100">
              <a:solidFill>
                <a:srgbClr val="0D0D0D"/>
              </a:solidFill>
            </a:endParaRPr>
          </a:p>
          <a:p>
            <a:pPr indent="-355600" lvl="0" marL="457200" rtl="0" algn="just">
              <a:spcBef>
                <a:spcPts val="1600"/>
              </a:spcBef>
              <a:spcAft>
                <a:spcPts val="0"/>
              </a:spcAft>
              <a:buClr>
                <a:srgbClr val="0D0D0D"/>
              </a:buClr>
              <a:buSzPts val="2000"/>
              <a:buChar char="●"/>
            </a:pPr>
            <a:r>
              <a:rPr lang="en" sz="2000">
                <a:solidFill>
                  <a:srgbClr val="0D0D0D"/>
                </a:solidFill>
              </a:rPr>
              <a:t>Remove outliers and then replace NaN values with the respective mean value of each column</a:t>
            </a:r>
            <a:endParaRPr sz="2000">
              <a:solidFill>
                <a:srgbClr val="0D0D0D"/>
              </a:solidFill>
            </a:endParaRPr>
          </a:p>
          <a:p>
            <a:pPr indent="0" lvl="0" marL="457200" rtl="0" algn="just">
              <a:spcBef>
                <a:spcPts val="1600"/>
              </a:spcBef>
              <a:spcAft>
                <a:spcPts val="0"/>
              </a:spcAft>
              <a:buNone/>
            </a:pPr>
            <a:r>
              <a:t/>
            </a:r>
            <a:endParaRPr sz="100">
              <a:solidFill>
                <a:srgbClr val="0D0D0D"/>
              </a:solidFill>
            </a:endParaRPr>
          </a:p>
          <a:p>
            <a:pPr indent="-355600" lvl="0" marL="457200" rtl="0" algn="just">
              <a:spcBef>
                <a:spcPts val="1600"/>
              </a:spcBef>
              <a:spcAft>
                <a:spcPts val="0"/>
              </a:spcAft>
              <a:buClr>
                <a:srgbClr val="0D0D0D"/>
              </a:buClr>
              <a:buSzPts val="2000"/>
              <a:buChar char="●"/>
            </a:pPr>
            <a:r>
              <a:rPr lang="en" sz="2000">
                <a:solidFill>
                  <a:srgbClr val="0D0D0D"/>
                </a:solidFill>
              </a:rPr>
              <a:t>Replace NaN values in Categorical Data with mode value</a:t>
            </a:r>
            <a:endParaRPr sz="2000">
              <a:solidFill>
                <a:srgbClr val="0D0D0D"/>
              </a:solidFill>
            </a:endParaRPr>
          </a:p>
          <a:p>
            <a:pPr indent="0" lvl="0" marL="0" rtl="0" algn="just">
              <a:spcBef>
                <a:spcPts val="1600"/>
              </a:spcBef>
              <a:spcAft>
                <a:spcPts val="0"/>
              </a:spcAft>
              <a:buNone/>
            </a:pPr>
            <a:r>
              <a:t/>
            </a:r>
            <a:endParaRPr sz="2000">
              <a:solidFill>
                <a:srgbClr val="0D0D0D"/>
              </a:solidFill>
            </a:endParaRPr>
          </a:p>
          <a:p>
            <a:pPr indent="0" lvl="0" marL="457200" rtl="0" algn="just">
              <a:spcBef>
                <a:spcPts val="1600"/>
              </a:spcBef>
              <a:spcAft>
                <a:spcPts val="1600"/>
              </a:spcAft>
              <a:buNone/>
            </a:pPr>
            <a:r>
              <a:t/>
            </a:r>
            <a:endParaRPr sz="1700">
              <a:solidFill>
                <a:srgbClr val="0D0D0D"/>
              </a:solidFill>
            </a:endParaRPr>
          </a:p>
        </p:txBody>
      </p:sp>
      <p:sp>
        <p:nvSpPr>
          <p:cNvPr id="923" name="Google Shape;923;p28"/>
          <p:cNvSpPr txBox="1"/>
          <p:nvPr>
            <p:ph type="title"/>
          </p:nvPr>
        </p:nvSpPr>
        <p:spPr>
          <a:xfrm>
            <a:off x="457200" y="338525"/>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Cleaning</a:t>
            </a:r>
            <a:endParaRPr sz="5400"/>
          </a:p>
        </p:txBody>
      </p:sp>
      <p:pic>
        <p:nvPicPr>
          <p:cNvPr id="924" name="Google Shape;924;p28"/>
          <p:cNvPicPr preferRelativeResize="0"/>
          <p:nvPr/>
        </p:nvPicPr>
        <p:blipFill>
          <a:blip r:embed="rId3">
            <a:alphaModFix/>
          </a:blip>
          <a:stretch>
            <a:fillRect/>
          </a:stretch>
        </p:blipFill>
        <p:spPr>
          <a:xfrm>
            <a:off x="6236918" y="218575"/>
            <a:ext cx="2686326" cy="177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29"/>
          <p:cNvSpPr txBox="1"/>
          <p:nvPr>
            <p:ph idx="1" type="subTitle"/>
          </p:nvPr>
        </p:nvSpPr>
        <p:spPr>
          <a:xfrm>
            <a:off x="723900" y="1244400"/>
            <a:ext cx="7696200" cy="29433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0D0D0D"/>
              </a:buClr>
              <a:buSzPts val="1900"/>
              <a:buFont typeface="Roboto"/>
              <a:buChar char="●"/>
            </a:pPr>
            <a:r>
              <a:rPr lang="en" sz="1900">
                <a:solidFill>
                  <a:srgbClr val="0D0D0D"/>
                </a:solidFill>
              </a:rPr>
              <a:t>Remove (‘Current’) from loan status</a:t>
            </a:r>
            <a:endParaRPr sz="1900">
              <a:solidFill>
                <a:srgbClr val="0D0D0D"/>
              </a:solidFill>
            </a:endParaRPr>
          </a:p>
          <a:p>
            <a:pPr indent="0" lvl="0" marL="0" rtl="0" algn="just">
              <a:spcBef>
                <a:spcPts val="1600"/>
              </a:spcBef>
              <a:spcAft>
                <a:spcPts val="0"/>
              </a:spcAft>
              <a:buNone/>
            </a:pPr>
            <a:r>
              <a:t/>
            </a:r>
            <a:endParaRPr sz="100">
              <a:solidFill>
                <a:srgbClr val="0D0D0D"/>
              </a:solidFill>
            </a:endParaRPr>
          </a:p>
          <a:p>
            <a:pPr indent="-349250" lvl="0" marL="457200" rtl="0" algn="just">
              <a:spcBef>
                <a:spcPts val="1600"/>
              </a:spcBef>
              <a:spcAft>
                <a:spcPts val="0"/>
              </a:spcAft>
              <a:buClr>
                <a:srgbClr val="0D0D0D"/>
              </a:buClr>
              <a:buSzPts val="1900"/>
              <a:buChar char="●"/>
            </a:pPr>
            <a:r>
              <a:rPr lang="en" sz="1900">
                <a:solidFill>
                  <a:srgbClr val="0D0D0D"/>
                </a:solidFill>
              </a:rPr>
              <a:t>Convert Loan Status categories into binary values (ie: 001 &amp; 010)</a:t>
            </a:r>
            <a:endParaRPr sz="1900">
              <a:solidFill>
                <a:srgbClr val="0D0D0D"/>
              </a:solidFill>
            </a:endParaRPr>
          </a:p>
          <a:p>
            <a:pPr indent="0" lvl="0" marL="457200" rtl="0" algn="just">
              <a:spcBef>
                <a:spcPts val="1600"/>
              </a:spcBef>
              <a:spcAft>
                <a:spcPts val="0"/>
              </a:spcAft>
              <a:buNone/>
            </a:pPr>
            <a:r>
              <a:t/>
            </a:r>
            <a:endParaRPr sz="100">
              <a:solidFill>
                <a:srgbClr val="0D0D0D"/>
              </a:solidFill>
            </a:endParaRPr>
          </a:p>
          <a:p>
            <a:pPr indent="-349250" lvl="0" marL="457200" rtl="0" algn="just">
              <a:spcBef>
                <a:spcPts val="1600"/>
              </a:spcBef>
              <a:spcAft>
                <a:spcPts val="0"/>
              </a:spcAft>
              <a:buClr>
                <a:srgbClr val="0D0D0D"/>
              </a:buClr>
              <a:buSzPts val="1900"/>
              <a:buFont typeface="Roboto"/>
              <a:buChar char="●"/>
            </a:pPr>
            <a:r>
              <a:rPr lang="en" sz="1900">
                <a:solidFill>
                  <a:srgbClr val="0D0D0D"/>
                </a:solidFill>
              </a:rPr>
              <a:t>Calculate the correlation of loan status against all the numeric values</a:t>
            </a:r>
            <a:endParaRPr sz="1900">
              <a:solidFill>
                <a:srgbClr val="0D0D0D"/>
              </a:solidFill>
            </a:endParaRPr>
          </a:p>
          <a:p>
            <a:pPr indent="0" lvl="0" marL="0" rtl="0" algn="just">
              <a:spcBef>
                <a:spcPts val="1600"/>
              </a:spcBef>
              <a:spcAft>
                <a:spcPts val="0"/>
              </a:spcAft>
              <a:buNone/>
            </a:pPr>
            <a:r>
              <a:t/>
            </a:r>
            <a:endParaRPr sz="1900">
              <a:solidFill>
                <a:srgbClr val="0D0D0D"/>
              </a:solidFill>
            </a:endParaRPr>
          </a:p>
          <a:p>
            <a:pPr indent="0" lvl="0" marL="457200" rtl="0" algn="just">
              <a:spcBef>
                <a:spcPts val="1600"/>
              </a:spcBef>
              <a:spcAft>
                <a:spcPts val="1600"/>
              </a:spcAft>
              <a:buNone/>
            </a:pPr>
            <a:r>
              <a:t/>
            </a:r>
            <a:endParaRPr sz="1600">
              <a:solidFill>
                <a:srgbClr val="0D0D0D"/>
              </a:solidFill>
            </a:endParaRPr>
          </a:p>
        </p:txBody>
      </p:sp>
      <p:sp>
        <p:nvSpPr>
          <p:cNvPr id="930" name="Google Shape;930;p29"/>
          <p:cNvSpPr txBox="1"/>
          <p:nvPr>
            <p:ph type="title"/>
          </p:nvPr>
        </p:nvSpPr>
        <p:spPr>
          <a:xfrm>
            <a:off x="457200" y="338525"/>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Top 3 Columns (Numerical Data)</a:t>
            </a:r>
            <a:endParaRPr sz="5400"/>
          </a:p>
        </p:txBody>
      </p:sp>
      <p:pic>
        <p:nvPicPr>
          <p:cNvPr id="931" name="Google Shape;931;p29"/>
          <p:cNvPicPr preferRelativeResize="0"/>
          <p:nvPr/>
        </p:nvPicPr>
        <p:blipFill>
          <a:blip r:embed="rId3">
            <a:alphaModFix/>
          </a:blip>
          <a:stretch>
            <a:fillRect/>
          </a:stretch>
        </p:blipFill>
        <p:spPr>
          <a:xfrm>
            <a:off x="6576225" y="3279450"/>
            <a:ext cx="2195500" cy="1758100"/>
          </a:xfrm>
          <a:prstGeom prst="rect">
            <a:avLst/>
          </a:prstGeom>
          <a:noFill/>
          <a:ln>
            <a:noFill/>
          </a:ln>
        </p:spPr>
      </p:pic>
      <p:pic>
        <p:nvPicPr>
          <p:cNvPr id="932" name="Google Shape;932;p29"/>
          <p:cNvPicPr preferRelativeResize="0"/>
          <p:nvPr/>
        </p:nvPicPr>
        <p:blipFill>
          <a:blip r:embed="rId4">
            <a:alphaModFix/>
          </a:blip>
          <a:stretch>
            <a:fillRect/>
          </a:stretch>
        </p:blipFill>
        <p:spPr>
          <a:xfrm>
            <a:off x="2308900" y="3521050"/>
            <a:ext cx="3272276" cy="127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0"/>
          <p:cNvSpPr txBox="1"/>
          <p:nvPr>
            <p:ph idx="1" type="subTitle"/>
          </p:nvPr>
        </p:nvSpPr>
        <p:spPr>
          <a:xfrm>
            <a:off x="239100" y="1151875"/>
            <a:ext cx="8665800" cy="29433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Roboto"/>
              <a:buChar char="●"/>
            </a:pPr>
            <a:r>
              <a:rPr lang="en" sz="2000"/>
              <a:t>Cramér's V Statistic to find the top 3 categorical values</a:t>
            </a:r>
            <a:endParaRPr sz="2000"/>
          </a:p>
          <a:p>
            <a:pPr indent="0" lvl="0" marL="457200" rtl="0" algn="just">
              <a:spcBef>
                <a:spcPts val="1600"/>
              </a:spcBef>
              <a:spcAft>
                <a:spcPts val="0"/>
              </a:spcAft>
              <a:buNone/>
            </a:pPr>
            <a:r>
              <a:t/>
            </a:r>
            <a:endParaRPr sz="300">
              <a:solidFill>
                <a:srgbClr val="0D0D0D"/>
              </a:solidFill>
            </a:endParaRPr>
          </a:p>
          <a:p>
            <a:pPr indent="-355600" lvl="0" marL="457200" rtl="0" algn="just">
              <a:spcBef>
                <a:spcPts val="1600"/>
              </a:spcBef>
              <a:spcAft>
                <a:spcPts val="0"/>
              </a:spcAft>
              <a:buClr>
                <a:srgbClr val="0D0D0D"/>
              </a:buClr>
              <a:buSzPts val="2000"/>
              <a:buFont typeface="Roboto"/>
              <a:buChar char="●"/>
            </a:pPr>
            <a:r>
              <a:rPr lang="en" sz="2000">
                <a:solidFill>
                  <a:srgbClr val="0D0D0D"/>
                </a:solidFill>
              </a:rPr>
              <a:t>Calculate Chi-Square Values and normalize using Cramér's V formula</a:t>
            </a:r>
            <a:endParaRPr sz="2000">
              <a:solidFill>
                <a:srgbClr val="0D0D0D"/>
              </a:solidFill>
            </a:endParaRPr>
          </a:p>
          <a:p>
            <a:pPr indent="0" lvl="0" marL="457200" rtl="0" algn="just">
              <a:spcBef>
                <a:spcPts val="1600"/>
              </a:spcBef>
              <a:spcAft>
                <a:spcPts val="0"/>
              </a:spcAft>
              <a:buNone/>
            </a:pPr>
            <a:r>
              <a:t/>
            </a:r>
            <a:endParaRPr sz="300">
              <a:solidFill>
                <a:srgbClr val="0D0D0D"/>
              </a:solidFill>
            </a:endParaRPr>
          </a:p>
          <a:p>
            <a:pPr indent="-355600" lvl="0" marL="457200" rtl="0" algn="just">
              <a:spcBef>
                <a:spcPts val="1600"/>
              </a:spcBef>
              <a:spcAft>
                <a:spcPts val="0"/>
              </a:spcAft>
              <a:buClr>
                <a:srgbClr val="0D0D0D"/>
              </a:buClr>
              <a:buSzPts val="2000"/>
              <a:buChar char="●"/>
            </a:pPr>
            <a:r>
              <a:rPr lang="en" sz="2000">
                <a:solidFill>
                  <a:srgbClr val="0D0D0D"/>
                </a:solidFill>
              </a:rPr>
              <a:t>Display the values on a heatmap</a:t>
            </a:r>
            <a:endParaRPr sz="2000">
              <a:solidFill>
                <a:srgbClr val="0D0D0D"/>
              </a:solidFill>
            </a:endParaRPr>
          </a:p>
          <a:p>
            <a:pPr indent="0" lvl="0" marL="457200" rtl="0" algn="just">
              <a:spcBef>
                <a:spcPts val="1600"/>
              </a:spcBef>
              <a:spcAft>
                <a:spcPts val="1600"/>
              </a:spcAft>
              <a:buNone/>
            </a:pPr>
            <a:r>
              <a:t/>
            </a:r>
            <a:endParaRPr sz="1700">
              <a:solidFill>
                <a:srgbClr val="0D0D0D"/>
              </a:solidFill>
            </a:endParaRPr>
          </a:p>
        </p:txBody>
      </p:sp>
      <p:sp>
        <p:nvSpPr>
          <p:cNvPr id="938" name="Google Shape;938;p30"/>
          <p:cNvSpPr txBox="1"/>
          <p:nvPr>
            <p:ph type="title"/>
          </p:nvPr>
        </p:nvSpPr>
        <p:spPr>
          <a:xfrm>
            <a:off x="457200" y="338525"/>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Top 3 Columns (Categorical Data)</a:t>
            </a:r>
            <a:endParaRPr sz="5400"/>
          </a:p>
        </p:txBody>
      </p:sp>
      <p:pic>
        <p:nvPicPr>
          <p:cNvPr id="939" name="Google Shape;939;p30"/>
          <p:cNvPicPr preferRelativeResize="0"/>
          <p:nvPr/>
        </p:nvPicPr>
        <p:blipFill>
          <a:blip r:embed="rId3">
            <a:alphaModFix/>
          </a:blip>
          <a:stretch>
            <a:fillRect/>
          </a:stretch>
        </p:blipFill>
        <p:spPr>
          <a:xfrm>
            <a:off x="4855700" y="2453800"/>
            <a:ext cx="3892802" cy="2596750"/>
          </a:xfrm>
          <a:prstGeom prst="rect">
            <a:avLst/>
          </a:prstGeom>
          <a:noFill/>
          <a:ln>
            <a:noFill/>
          </a:ln>
        </p:spPr>
      </p:pic>
      <p:sp>
        <p:nvSpPr>
          <p:cNvPr id="940" name="Google Shape;940;p30"/>
          <p:cNvSpPr txBox="1"/>
          <p:nvPr/>
        </p:nvSpPr>
        <p:spPr>
          <a:xfrm>
            <a:off x="840525" y="3544725"/>
            <a:ext cx="3078900" cy="1151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Top 3 Categorical Columns: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grade</a:t>
            </a:r>
            <a:r>
              <a:rPr b="1" lang="en">
                <a:solidFill>
                  <a:schemeClr val="dk1"/>
                </a:solidFill>
                <a:latin typeface="Courier New"/>
                <a:ea typeface="Courier New"/>
                <a:cs typeface="Courier New"/>
                <a:sym typeface="Courier New"/>
              </a:rPr>
              <a:t>                  0.20</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term                   0.17</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verification_status    0.05</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31"/>
          <p:cNvSpPr txBox="1"/>
          <p:nvPr>
            <p:ph type="title"/>
          </p:nvPr>
        </p:nvSpPr>
        <p:spPr>
          <a:xfrm>
            <a:off x="457200" y="347650"/>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EDA for Numerical Data</a:t>
            </a:r>
            <a:endParaRPr sz="5800"/>
          </a:p>
        </p:txBody>
      </p:sp>
      <p:pic>
        <p:nvPicPr>
          <p:cNvPr id="946" name="Google Shape;946;p31"/>
          <p:cNvPicPr preferRelativeResize="0"/>
          <p:nvPr/>
        </p:nvPicPr>
        <p:blipFill>
          <a:blip r:embed="rId3">
            <a:alphaModFix/>
          </a:blip>
          <a:stretch>
            <a:fillRect/>
          </a:stretch>
        </p:blipFill>
        <p:spPr>
          <a:xfrm>
            <a:off x="457200" y="1274975"/>
            <a:ext cx="4775373" cy="2895599"/>
          </a:xfrm>
          <a:prstGeom prst="rect">
            <a:avLst/>
          </a:prstGeom>
          <a:noFill/>
          <a:ln>
            <a:noFill/>
          </a:ln>
        </p:spPr>
      </p:pic>
      <p:sp>
        <p:nvSpPr>
          <p:cNvPr id="947" name="Google Shape;947;p31"/>
          <p:cNvSpPr txBox="1"/>
          <p:nvPr/>
        </p:nvSpPr>
        <p:spPr>
          <a:xfrm>
            <a:off x="5275800" y="1274975"/>
            <a:ext cx="3411000" cy="238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t>
            </a:r>
            <a:r>
              <a:rPr lang="en"/>
              <a:t>he median interest rate for charged off loans is higher than the median interest rate for fully paid off loans in a box plot, it indicates a </a:t>
            </a:r>
            <a:r>
              <a:rPr b="1" lang="en"/>
              <a:t>potential association between higher interest rates and loan default.</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lang="en"/>
              <a:t>Lenders may need to reconsider their risk assessment strategies as boxplot </a:t>
            </a:r>
            <a:r>
              <a:rPr lang="en"/>
              <a:t>results</a:t>
            </a:r>
            <a:r>
              <a:rPr lang="en"/>
              <a:t> suggest that lending to riskier borrowers at higher rates might not always mitigate the risk of default.</a:t>
            </a:r>
            <a:endParaRPr/>
          </a:p>
          <a:p>
            <a:pPr indent="0" lvl="0" marL="457200" rtl="0" algn="l">
              <a:spcBef>
                <a:spcPts val="0"/>
              </a:spcBef>
              <a:spcAft>
                <a:spcPts val="0"/>
              </a:spcAft>
              <a:buNone/>
            </a:pPr>
            <a:r>
              <a:t/>
            </a:r>
            <a:endParaRPr/>
          </a:p>
        </p:txBody>
      </p:sp>
      <p:sp>
        <p:nvSpPr>
          <p:cNvPr id="948" name="Google Shape;948;p31"/>
          <p:cNvSpPr txBox="1"/>
          <p:nvPr/>
        </p:nvSpPr>
        <p:spPr>
          <a:xfrm>
            <a:off x="1209175" y="903575"/>
            <a:ext cx="33732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Interest rate</a:t>
            </a:r>
            <a:r>
              <a:rPr b="1" lang="en">
                <a:solidFill>
                  <a:schemeClr val="dk1"/>
                </a:solidFill>
              </a:rPr>
              <a:t> by Loan Status Binary</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32"/>
          <p:cNvSpPr txBox="1"/>
          <p:nvPr>
            <p:ph type="title"/>
          </p:nvPr>
        </p:nvSpPr>
        <p:spPr>
          <a:xfrm>
            <a:off x="457200" y="347650"/>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EDA for Numerical Data</a:t>
            </a:r>
            <a:endParaRPr sz="5800"/>
          </a:p>
        </p:txBody>
      </p:sp>
      <p:pic>
        <p:nvPicPr>
          <p:cNvPr id="954" name="Google Shape;954;p32"/>
          <p:cNvPicPr preferRelativeResize="0"/>
          <p:nvPr/>
        </p:nvPicPr>
        <p:blipFill rotWithShape="1">
          <a:blip r:embed="rId3">
            <a:alphaModFix/>
          </a:blip>
          <a:srcRect b="1911" l="0" r="0" t="1525"/>
          <a:stretch/>
        </p:blipFill>
        <p:spPr>
          <a:xfrm>
            <a:off x="457200" y="1476375"/>
            <a:ext cx="3890649" cy="2400301"/>
          </a:xfrm>
          <a:prstGeom prst="rect">
            <a:avLst/>
          </a:prstGeom>
          <a:noFill/>
          <a:ln>
            <a:noFill/>
          </a:ln>
        </p:spPr>
      </p:pic>
      <p:sp>
        <p:nvSpPr>
          <p:cNvPr id="955" name="Google Shape;955;p32"/>
          <p:cNvSpPr txBox="1"/>
          <p:nvPr/>
        </p:nvSpPr>
        <p:spPr>
          <a:xfrm>
            <a:off x="457200" y="1001500"/>
            <a:ext cx="33732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Loan Amount by Loan Status Binary</a:t>
            </a:r>
            <a:endParaRPr b="1">
              <a:solidFill>
                <a:schemeClr val="dk1"/>
              </a:solidFill>
            </a:endParaRPr>
          </a:p>
        </p:txBody>
      </p:sp>
      <p:sp>
        <p:nvSpPr>
          <p:cNvPr id="956" name="Google Shape;956;p32"/>
          <p:cNvSpPr txBox="1"/>
          <p:nvPr/>
        </p:nvSpPr>
        <p:spPr>
          <a:xfrm>
            <a:off x="4919350" y="1001500"/>
            <a:ext cx="4224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Inquiries in last 6 </a:t>
            </a:r>
            <a:r>
              <a:rPr b="1" lang="en">
                <a:solidFill>
                  <a:schemeClr val="dk1"/>
                </a:solidFill>
              </a:rPr>
              <a:t>month</a:t>
            </a:r>
            <a:r>
              <a:rPr b="1" lang="en">
                <a:solidFill>
                  <a:schemeClr val="dk1"/>
                </a:solidFill>
              </a:rPr>
              <a:t> </a:t>
            </a:r>
            <a:r>
              <a:rPr b="1" lang="en">
                <a:solidFill>
                  <a:schemeClr val="dk1"/>
                </a:solidFill>
              </a:rPr>
              <a:t>by Loan Status Binary</a:t>
            </a:r>
            <a:endParaRPr b="1">
              <a:solidFill>
                <a:schemeClr val="dk1"/>
              </a:solidFill>
            </a:endParaRPr>
          </a:p>
        </p:txBody>
      </p:sp>
      <p:sp>
        <p:nvSpPr>
          <p:cNvPr id="957" name="Google Shape;957;p32"/>
          <p:cNvSpPr txBox="1"/>
          <p:nvPr/>
        </p:nvSpPr>
        <p:spPr>
          <a:xfrm>
            <a:off x="409550" y="3876675"/>
            <a:ext cx="3890700" cy="8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Similar median values indicate that loan amount is not strong </a:t>
            </a:r>
            <a:r>
              <a:rPr lang="en" sz="1200">
                <a:solidFill>
                  <a:schemeClr val="dk1"/>
                </a:solidFill>
              </a:rPr>
              <a:t>predictors</a:t>
            </a:r>
            <a:r>
              <a:rPr lang="en" sz="1200">
                <a:solidFill>
                  <a:schemeClr val="dk1"/>
                </a:solidFill>
              </a:rPr>
              <a:t> for determining whether a person will default a loan.</a:t>
            </a:r>
            <a:endParaRPr sz="1200">
              <a:solidFill>
                <a:schemeClr val="dk1"/>
              </a:solidFill>
            </a:endParaRPr>
          </a:p>
        </p:txBody>
      </p:sp>
      <p:pic>
        <p:nvPicPr>
          <p:cNvPr id="958" name="Google Shape;958;p32"/>
          <p:cNvPicPr preferRelativeResize="0"/>
          <p:nvPr/>
        </p:nvPicPr>
        <p:blipFill>
          <a:blip r:embed="rId4">
            <a:alphaModFix/>
          </a:blip>
          <a:stretch>
            <a:fillRect/>
          </a:stretch>
        </p:blipFill>
        <p:spPr>
          <a:xfrm>
            <a:off x="4919349" y="1476375"/>
            <a:ext cx="3854620" cy="2376076"/>
          </a:xfrm>
          <a:prstGeom prst="rect">
            <a:avLst/>
          </a:prstGeom>
          <a:noFill/>
          <a:ln>
            <a:noFill/>
          </a:ln>
        </p:spPr>
      </p:pic>
      <p:sp>
        <p:nvSpPr>
          <p:cNvPr id="959" name="Google Shape;959;p32"/>
          <p:cNvSpPr txBox="1"/>
          <p:nvPr/>
        </p:nvSpPr>
        <p:spPr>
          <a:xfrm>
            <a:off x="4919350" y="3861950"/>
            <a:ext cx="417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a:t>
            </a:r>
            <a:r>
              <a:rPr lang="en" sz="1200"/>
              <a:t>orrowers who defaulted on their loans (charged_off) show a median of 1 inquiry in the last 6 months, contrasting with borrowers who fully paid their loans, where the median is 0 inquiries ,implying that higher recent inquiry activity is associated with a greater likelihood of defaulting on loans.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33"/>
          <p:cNvSpPr txBox="1"/>
          <p:nvPr>
            <p:ph type="title"/>
          </p:nvPr>
        </p:nvSpPr>
        <p:spPr>
          <a:xfrm>
            <a:off x="457200" y="347650"/>
            <a:ext cx="82296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400"/>
              <a:t>EDA for Categorical Data</a:t>
            </a:r>
            <a:endParaRPr sz="5800"/>
          </a:p>
        </p:txBody>
      </p:sp>
      <p:pic>
        <p:nvPicPr>
          <p:cNvPr id="965" name="Google Shape;965;p33"/>
          <p:cNvPicPr preferRelativeResize="0"/>
          <p:nvPr/>
        </p:nvPicPr>
        <p:blipFill rotWithShape="1">
          <a:blip r:embed="rId3">
            <a:alphaModFix/>
          </a:blip>
          <a:srcRect b="0" l="4906" r="0" t="0"/>
          <a:stretch/>
        </p:blipFill>
        <p:spPr>
          <a:xfrm>
            <a:off x="217900" y="1431775"/>
            <a:ext cx="5365402" cy="2796376"/>
          </a:xfrm>
          <a:prstGeom prst="rect">
            <a:avLst/>
          </a:prstGeom>
          <a:noFill/>
          <a:ln>
            <a:noFill/>
          </a:ln>
        </p:spPr>
      </p:pic>
      <p:pic>
        <p:nvPicPr>
          <p:cNvPr id="966" name="Google Shape;966;p33"/>
          <p:cNvPicPr preferRelativeResize="0"/>
          <p:nvPr/>
        </p:nvPicPr>
        <p:blipFill rotWithShape="1">
          <a:blip r:embed="rId4">
            <a:alphaModFix/>
          </a:blip>
          <a:srcRect b="2467" l="0" r="0" t="0"/>
          <a:stretch/>
        </p:blipFill>
        <p:spPr>
          <a:xfrm>
            <a:off x="5746600" y="1602425"/>
            <a:ext cx="3255900" cy="2037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nking Infographics by Slidesgo">
  <a:themeElements>
    <a:clrScheme name="Simple Light">
      <a:dk1>
        <a:srgbClr val="000000"/>
      </a:dk1>
      <a:lt1>
        <a:srgbClr val="FFFFFF"/>
      </a:lt1>
      <a:dk2>
        <a:srgbClr val="698CE0"/>
      </a:dk2>
      <a:lt2>
        <a:srgbClr val="9AB8FF"/>
      </a:lt2>
      <a:accent1>
        <a:srgbClr val="FCDC9F"/>
      </a:accent1>
      <a:accent2>
        <a:srgbClr val="0B294E"/>
      </a:accent2>
      <a:accent3>
        <a:srgbClr val="72A2DD"/>
      </a:accent3>
      <a:accent4>
        <a:srgbClr val="3A68A2"/>
      </a:accent4>
      <a:accent5>
        <a:srgbClr val="D5E7FD"/>
      </a:accent5>
      <a:accent6>
        <a:srgbClr val="243B74"/>
      </a:accent6>
      <a:hlink>
        <a:srgbClr val="0B2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