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57A81-5176-4231-B45F-924322D8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A1F9C-5B38-4DAB-B197-4A434103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9C3C7-6294-4389-AE82-733CC9C9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07722-955C-443D-8904-399A0AB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4EE2F-BE70-44C2-87AE-0D5A325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0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072D8-0444-4640-B9F0-8D28DD5B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D153A7-5E70-4981-8616-624AE6C5E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1F47B-5C38-4BD1-BA41-06416934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86D11-AAD7-47ED-8239-6F84AC60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3556B-BE2B-4B4A-8242-9C067F4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1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1D76E9-A723-42C1-A4DC-155724246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78A10F-2638-41A1-B80D-1D9AAB96C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8AF6D-477F-46BE-A810-5D429060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AE99B-1EF9-489C-A8CB-70ED126A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70F4C-0B93-4C90-B3BA-D01CD421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86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ACDCA-7D61-4878-9839-5768667C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00587-5333-4A29-B0D4-3FBA13C0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98A20-7AA2-4179-99BA-0F21E64A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41DEF-E489-448C-9C50-6AE0966D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B3AB9-9356-404F-AD58-1322E05D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8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DB9E5-3596-4B84-9719-476C8D9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8B7DA-56AD-4A61-B863-5687ABFA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12291-5E3A-4E34-915A-31EA3329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C87C5-327E-4D48-9B92-75843691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A285C-5352-4EC5-A347-42A0A63A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3FD72-4CBF-4640-A7D0-1A3E5C60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17CB5-0DD9-4515-BF65-08882F50E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D5197D-C7F1-43A2-9D99-04432F0E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0BB7F-2BCA-4D6C-A193-DA1D67B6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BA4E2-AEE6-41CF-8477-CF1E176D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A986B-467F-4662-AE0F-BC98D5D8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877E9-0633-4F11-91F7-FCB1D20A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F52688-98BB-4D66-8046-DF14F024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E47643-6FB9-43FE-B129-48CCB2CC1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64C76A-5AFA-49D4-BEAD-0578E8F8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DE75E3-49E2-4C82-B114-28366FD6F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986C2F-30EE-4D9B-AAAF-11ECB60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08696D-93C5-497F-854E-0418A5E5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E2D663-BB43-4895-A4BB-43A6652B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FEAD4-4BEA-4F41-90BE-9A658799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41ED41-4FD1-4A5A-9A2B-B5BBBEAF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69B99-C2E7-4C08-9126-54DDC4C9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F53589-5B14-41F5-B8DF-09367957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7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9614E5-E6BD-4AD5-B12D-2A32B495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8B5379-C42D-4A15-BB1E-C28ECE06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D189C7-B51F-4627-BA30-3944001D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69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69C0-2C86-4CD0-816A-232ECBA1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6955A-59CF-4B4B-BBB7-773EAE65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AEFE98-979F-49A1-A601-89291CD0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90AF-B82A-4054-BC28-655D01E5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4D3609-9C5E-4388-9415-B0FF7AD0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211FDC-AE84-4A82-A82D-18F8505F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0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C1614-CD26-4B16-9ECB-EA9DA04B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A09F9B-474A-47FB-997E-D90F8E9B3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1790E8-7E0A-4A59-BB3E-1BD3FCDE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DB402-215E-4829-B9B2-5C54E2A7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93FD14-BEA2-4FEA-8F6E-39AEA9DC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B988E5-F27A-4AC8-80A3-9CFCD555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5640D-17C2-4F38-B72D-449C1784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E0F23-A35F-41CE-A9AE-674C9BF5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165E7-3B35-41C9-BE55-AE03FE62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5272-E24D-4CDB-BF62-40263AE7AEB3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99EA8-07D0-4617-A76F-540F501C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50E1E-E2DE-46EE-A9B0-D21061EC1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CD2E-4C9F-4057-9B8C-8FAC489BF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gram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chart-studio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nightlab.northwestern.edu/project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graphs.io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vatar-meets-data-visualization-60631f86ba7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vatar-meets-data-visualization-60631f86ba7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lourish.stud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wrapper.d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blocks.com/ru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09FFF-D6D8-4562-AD64-BF823ABB400E}"/>
              </a:ext>
            </a:extLst>
          </p:cNvPr>
          <p:cNvSpPr txBox="1"/>
          <p:nvPr/>
        </p:nvSpPr>
        <p:spPr>
          <a:xfrm>
            <a:off x="1074683" y="2049546"/>
            <a:ext cx="100426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 бесплатных инструментов для создания интерактивных визуализаций данных без необходимости написания кода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24895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32EC90-244E-4A44-BF02-F6C45E8EABB4}"/>
              </a:ext>
            </a:extLst>
          </p:cNvPr>
          <p:cNvSpPr txBox="1"/>
          <p:nvPr/>
        </p:nvSpPr>
        <p:spPr>
          <a:xfrm>
            <a:off x="310055" y="179642"/>
            <a:ext cx="115140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Infogram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u="sng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Infogram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инструмент для визуализации данных, который помогает создавать привлекательные материалы. Помимо поддержки системой обычных диаграмм — столбчатых, линейных, круговых, он позволяет создавать инфографику и отчёты.    </a:t>
            </a:r>
          </a:p>
          <a:p>
            <a:pPr indent="450215" algn="just"/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30093-BC5C-4C80-A030-536A2AC594E0}"/>
              </a:ext>
            </a:extLst>
          </p:cNvPr>
          <p:cNvSpPr txBox="1"/>
          <p:nvPr/>
        </p:nvSpPr>
        <p:spPr>
          <a:xfrm>
            <a:off x="352096" y="3255574"/>
            <a:ext cx="115140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бесплатной версии</a:t>
            </a:r>
          </a:p>
          <a:p>
            <a:pPr indent="450215" algn="just"/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Infogram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отличие от других инструментов, поддерживает анимации, позволяющие изменять масштаб объектов, организовывать их перемещение, отражение, появление и исчезновение, прокрутку.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визуализации можно добавлять собственные элементы, изображения и фигуры.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4C217-90E8-4290-A70B-569AE45870B7}"/>
              </a:ext>
            </a:extLst>
          </p:cNvPr>
          <p:cNvSpPr txBox="1"/>
          <p:nvPr/>
        </p:nvSpPr>
        <p:spPr>
          <a:xfrm>
            <a:off x="362607" y="931550"/>
            <a:ext cx="1150882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 бесплатной версии можно создать не более 10 проектов, в каждом из которых может содержаться до 5 страниц.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Infogram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поддерживает более 550 типов карт. Но в бесплатной версии доступно лишь 13 типов.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бесплатной версии нельзя создавать проекты, закрытые от посторонних.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Нельзя организовывать подключение к источникам данных и работать с данными, изменяющимися в режиме реального времени.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2312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A0541-5262-4296-B1BA-07C4B0565DB3}"/>
              </a:ext>
            </a:extLst>
          </p:cNvPr>
          <p:cNvSpPr txBox="1"/>
          <p:nvPr/>
        </p:nvSpPr>
        <p:spPr>
          <a:xfrm>
            <a:off x="256192" y="198529"/>
            <a:ext cx="1170983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Chart</a:t>
            </a:r>
            <a:r>
              <a:rPr lang="ru-RU" sz="3200" dirty="0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Studio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проект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представляющий собой онлайн-инструмент для создания диаграмм. Фактически это — редактор для создания диаграмм, основанных на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D3.js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Кому подойдёт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На сайте проекта сказано, что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инструмент, предназначенный для всех, кто работает с диаграммами. Это, например, дата-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сайентисты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-разработчики, люди, создающие отчёты и презентации, журналисты.    </a:t>
            </a:r>
          </a:p>
          <a:p>
            <a:pPr indent="450215" algn="just"/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Тот, кто умеет программировать, может воспользоваться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доступный для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Julia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F6B67B-C093-48BD-8113-78A0A12C6C65}"/>
              </a:ext>
            </a:extLst>
          </p:cNvPr>
          <p:cNvSpPr txBox="1"/>
          <p:nvPr/>
        </p:nvSpPr>
        <p:spPr>
          <a:xfrm>
            <a:off x="488731" y="696086"/>
            <a:ext cx="1122504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просмотров общедоступных диаграмм ограничено 1000 в день.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поддерживает загрузку данных с использованием более чем 20 типов файлов, подключение к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-хранилищам с использованием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Falcon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бесплатного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-клиента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Но в бесплатной версии данные можно загружать только в виде файлов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-файлов.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Материалы можно экспортировать только в форматах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JPEG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7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106B0-67E2-4D22-96E9-6C32A71A0024}"/>
              </a:ext>
            </a:extLst>
          </p:cNvPr>
          <p:cNvSpPr txBox="1"/>
          <p:nvPr/>
        </p:nvSpPr>
        <p:spPr>
          <a:xfrm>
            <a:off x="382312" y="242432"/>
            <a:ext cx="11441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Knight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Knight</a:t>
            </a:r>
            <a:r>
              <a:rPr lang="ru-RU" sz="3200" dirty="0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Lab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опенсорсные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нетребовательные к ресурсам инструменты, поддающиеся глубокой настройке и предназначенные для тех, кто занимается составлением историй на основе данных. Эти инструменты визуализации данных отличаются от других аналогичных проектов. 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Истории, основанные на данных, можно «рассказывать» с использованием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Storyline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 использованием карт (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Storymap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временных рядов (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  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Кому стоит взглянуть на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Knight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Проект нацелен, преимущественно, на журналистов, но он будет интересен всем, кто занимается созданием интерактивных историй на основе данных.  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0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EE05A-71D0-4812-A296-A2BAAEFAACCA}"/>
              </a:ext>
            </a:extLst>
          </p:cNvPr>
          <p:cNvSpPr txBox="1"/>
          <p:nvPr/>
        </p:nvSpPr>
        <p:spPr>
          <a:xfrm>
            <a:off x="346842" y="683716"/>
            <a:ext cx="115245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Достоиниства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бесплатной версии</a:t>
            </a:r>
          </a:p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историй разных видов нужны лишь данные, хранящиеся в системе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Таблицы.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Тот, кто умеет программировать, может воспользоваться возможностями по динамическому созданию или обновлению материалов с использованием формата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Knight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отличие от других инструментов для визуализации данных, не предлагает своим пользователей возможностей по созданию традиционных диаграмм и таблиц.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1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A08-208C-44A4-87C5-675DF7685872}"/>
              </a:ext>
            </a:extLst>
          </p:cNvPr>
          <p:cNvSpPr txBox="1"/>
          <p:nvPr/>
        </p:nvSpPr>
        <p:spPr>
          <a:xfrm>
            <a:off x="350782" y="958688"/>
            <a:ext cx="114733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Tableau</a:t>
            </a:r>
            <a:r>
              <a:rPr lang="ru-RU" sz="3200" dirty="0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Public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один из самых популярных инструментов, но если вы о нём не слышали — знайте, что это — бесплатная платформа, которая позволяет создавать визуализации, делиться ими с другими людьми, исследовать данные. С помощью этой платформы можно легко и быстро создавать интерактивные диаграммы, карты, информационные панели.    Кому будет интересен этот инструмент? Всем, кто работает с данными и хочет создавать их качественные интерактивные визуальные представления.  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02CBB-E1EA-41F1-86AA-10B72A8F09E5}"/>
              </a:ext>
            </a:extLst>
          </p:cNvPr>
          <p:cNvSpPr txBox="1"/>
          <p:nvPr/>
        </p:nvSpPr>
        <p:spPr>
          <a:xfrm>
            <a:off x="346841" y="196155"/>
            <a:ext cx="115088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Все визуализации, созданные с помощью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могут бесплатно просматривать миллионы пользователей.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много учебных руководств по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поддерживает обширные возможности по настройке диаграмм.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Визуализации, опубликованные на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доступны абсолютно всем. Платформа ориентирована на работу с общедоступными данными.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Импортировать данные в систему можно из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-файлов, из файлов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из системы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Таблицы. Подключение к БД не поддерживается.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0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729A4-160C-44E4-B5DD-E57D705EF564}"/>
              </a:ext>
            </a:extLst>
          </p:cNvPr>
          <p:cNvSpPr txBox="1"/>
          <p:nvPr/>
        </p:nvSpPr>
        <p:spPr>
          <a:xfrm>
            <a:off x="571506" y="959862"/>
            <a:ext cx="1107921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RAWGraphs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Платформа 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RAWGraphs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находится последней в нашем списке, но это не значит, что она хуже других. С её помощью, правда, нельзя создавать интерактивные визуализации, но это не значит, что она недостойна внимания. 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RAWGraphs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заключается в том, чтобы организовать связь между приложениями для работы с электронными таблицами, вроде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векторными графическими редакторами наподобие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Adobe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Illustrator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Inkscape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Sketch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FF44F-294D-4665-A31B-03F84D36D931}"/>
              </a:ext>
            </a:extLst>
          </p:cNvPr>
          <p:cNvSpPr txBox="1"/>
          <p:nvPr/>
        </p:nvSpPr>
        <p:spPr>
          <a:xfrm>
            <a:off x="256191" y="200736"/>
            <a:ext cx="1169407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Сильные стороны бесплатной версии</a:t>
            </a:r>
          </a:p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в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RAWGraphs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очень просто создавать, для работы с системой не нужно даже регистрировать учётную запись.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поддерживает различные форматы входных данных —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-файлы(.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сведениям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RAWGraphs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обработка данных производится исключительно средствами браузера. Платформа не занимается серверной обработкой или хранением данных. Никто из тех, кто не имеет отношения к данным, не сможет их просматривать, модифицировать или копировать.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RAWGraphs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система, поддающаяся расширению. Например, добавлять в неё новые диаграммы можно, обладая базовыми знаниями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D3.js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40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EE22A-D121-49C5-AA50-85958B78AF6A}"/>
              </a:ext>
            </a:extLst>
          </p:cNvPr>
          <p:cNvSpPr txBox="1"/>
          <p:nvPr/>
        </p:nvSpPr>
        <p:spPr>
          <a:xfrm>
            <a:off x="382312" y="447224"/>
            <a:ext cx="115048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132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Когда необходимо показать результаты своей деятельности другим людям, оказывается, что таблиц и отчётов, полных текстов, недостаточно для того чтобы представить всё наглядно и понятно. Именно в таких ситуациях возникает задача в визуализации данных, в такой их обработке, которая позволит всем желающим в них разобраться и ухватить суть тех сложных процессов, которые они описывают. </a:t>
            </a:r>
          </a:p>
          <a:p>
            <a:pPr indent="44132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Далее речь пойдёт о лучших бесплатных инструментах, позволяющих без особых сложностей создавать впечатляющие визуальные представления данных. </a:t>
            </a:r>
          </a:p>
          <a:p>
            <a:pPr indent="44132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Говорить  о сложных системах вроде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Studio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станем.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887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18ACF-A0FC-4469-848B-3589DA0E1900}"/>
              </a:ext>
            </a:extLst>
          </p:cNvPr>
          <p:cNvSpPr txBox="1"/>
          <p:nvPr/>
        </p:nvSpPr>
        <p:spPr>
          <a:xfrm>
            <a:off x="310055" y="1590152"/>
            <a:ext cx="11571889" cy="370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Слабые стороны бесплатной версии</a:t>
            </a:r>
          </a:p>
          <a:p>
            <a:pPr indent="450215" algn="just">
              <a:lnSpc>
                <a:spcPct val="150000"/>
              </a:lnSpc>
            </a:pP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Диаграммы, создаваемые в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RAWGraphs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иногда выглядят слишком простыми. У пользователей системы есть не особенно много механизмов для подстройки их под свои нужды.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Визуализации данных не являются интерактивными.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2389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5F9433-B01F-47BD-8D64-9E30DE24C5C3}"/>
              </a:ext>
            </a:extLst>
          </p:cNvPr>
          <p:cNvSpPr txBox="1"/>
          <p:nvPr/>
        </p:nvSpPr>
        <p:spPr>
          <a:xfrm>
            <a:off x="264729" y="935949"/>
            <a:ext cx="116625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1950" algn="just"/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 существует идеального инструмента для визуализации данных. Именно поэтому полезно освоить 2-3 таких инструмента, дополняющих друг друга, и пользоваться их наиболее удачными возможностями.   </a:t>
            </a:r>
          </a:p>
          <a:p>
            <a:pPr indent="361950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 ознакомились с 8 новыми инструментами для создания интерактивных визуализаций, не требующих навыков программирования. </a:t>
            </a:r>
          </a:p>
          <a:p>
            <a:pPr indent="361950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Если вы, например, пишете на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взгляните на </a:t>
            </a:r>
            <a:r>
              <a:rPr lang="ru-RU" sz="3200" dirty="0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этот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материал. В нём речь идёт о работе с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Plotly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797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B2E41-1708-49BC-BBA0-CA272AA765C4}"/>
              </a:ext>
            </a:extLst>
          </p:cNvPr>
          <p:cNvSpPr txBox="1"/>
          <p:nvPr/>
        </p:nvSpPr>
        <p:spPr>
          <a:xfrm>
            <a:off x="524860" y="1166842"/>
            <a:ext cx="11142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132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 как инструменты для визуализации данных то появляются, то исчезают, я включил в этот материал только те из них, которые, вероятнее всего, ещё долго будут пребывать в добром здравии. </a:t>
            </a:r>
          </a:p>
          <a:p>
            <a:pPr indent="441325" algn="just"/>
            <a:endParaRPr lang="ru-RU" sz="3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132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Как уже было сказано, пользоваться этими инструментам можно без написания кода. Но если вас интересует визуализация данных именно через код — взгляните на </a:t>
            </a:r>
            <a:r>
              <a:rPr lang="ru-RU" sz="3200" dirty="0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этот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материал.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1804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D4FA2-DC81-4DC2-8EED-261F475D8207}"/>
              </a:ext>
            </a:extLst>
          </p:cNvPr>
          <p:cNvSpPr txBox="1"/>
          <p:nvPr/>
        </p:nvSpPr>
        <p:spPr>
          <a:xfrm>
            <a:off x="331076" y="111583"/>
            <a:ext cx="11477296" cy="665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3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Flourish</a:t>
            </a:r>
            <a:endParaRPr lang="ru-RU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Flourish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позволяет создавать привлекательные диаграммы, карты и интерактивные истории. Это — простой и понятный инструмент, который включает в себя библиотеку шаблонов и поддерживает различные возможности визуализации данных.    Кому стоит присмотреться к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Flourish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Любому, кого интересует составление историй на основе данных (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storytelling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В этом ему поможет множество возможностей системы, касающихся визуализации данных и анимации.  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68756-710F-4D8D-815A-E6D5F54DE0DB}"/>
              </a:ext>
            </a:extLst>
          </p:cNvPr>
          <p:cNvSpPr txBox="1"/>
          <p:nvPr/>
        </p:nvSpPr>
        <p:spPr>
          <a:xfrm>
            <a:off x="173421" y="151056"/>
            <a:ext cx="118241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бесплатной версии</a:t>
            </a:r>
          </a:p>
          <a:p>
            <a:pPr indent="450215" algn="just"/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Помимо обычных диаграмм и карт система позволяет создавать и многое другое. </a:t>
            </a:r>
          </a:p>
          <a:p>
            <a:pPr indent="450215" algn="just"/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это так называемые </a:t>
            </a:r>
            <a:r>
              <a:rPr lang="ru-RU" sz="2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</a:t>
            </a:r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</a:t>
            </a:r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диаграммы, демонстрирующие процесс изменения неких показателей. Это викторины, содержащие вопросы с вариантами ответа. Это материалы, оформленные в виде «карусели».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отлично подходит для составления историй на основе данных. В частности, можно создавать впечатляющие «прокручиваемые» истории без необходимости писать код.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распоряжении пользователя имеется множество настроек.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8BF61-C5F5-4B7F-B6F5-5FC1F56F627F}"/>
              </a:ext>
            </a:extLst>
          </p:cNvPr>
          <p:cNvSpPr txBox="1"/>
          <p:nvPr/>
        </p:nvSpPr>
        <p:spPr>
          <a:xfrm>
            <a:off x="173420" y="5054147"/>
            <a:ext cx="118241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</a:t>
            </a:r>
          </a:p>
          <a:p>
            <a:pPr indent="450215" algn="just"/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Данные и проекты являются общедоступными, их нельзя скрыть.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бесплатной версии нельзя подключить визуализацию к </a:t>
            </a:r>
            <a:r>
              <a:rPr lang="ru-RU" sz="24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-файлу, меняющемуся в режиме реального времени, или к файлу системы </a:t>
            </a:r>
            <a:r>
              <a:rPr lang="ru-RU" sz="24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Таблицы.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72F6B-C422-4EAD-82AE-DDD9FB7224AF}"/>
              </a:ext>
            </a:extLst>
          </p:cNvPr>
          <p:cNvSpPr txBox="1"/>
          <p:nvPr/>
        </p:nvSpPr>
        <p:spPr>
          <a:xfrm>
            <a:off x="378372" y="532832"/>
            <a:ext cx="1149306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Datawrapper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Datawrapper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инструмент, который позволяет создавать интерактивные диаграммы, карты и таблицы. При этом для его эффективного использования не нужно обладать знаниями в области дизайна. Разработчики этого инструмента учли множество правил дизайна, которыми имеет смысл следовать при визуализации данных. Всё то, что создаётся с помощью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Datawrapper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подходит для просмотра на любых устройствах.    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 рассчитан, преимущественно, на творческих людей — на писателей, блогеров, журналистов. В целом можно сказать, что он направлен на создание интерактивных изображений, дополняющих какие-либо текстовые материалы.  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6B275-B466-43D4-A16B-1E6E9CE7B77E}"/>
              </a:ext>
            </a:extLst>
          </p:cNvPr>
          <p:cNvSpPr txBox="1"/>
          <p:nvPr/>
        </p:nvSpPr>
        <p:spPr>
          <a:xfrm>
            <a:off x="551793" y="491130"/>
            <a:ext cx="1133540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Поддерживается подключение изменяющихся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-файлов и файлов из системы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Таблицы.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Бесплатный тарифный план позволяет создавать и публиковать неограниченное количество диаграмм, карт и таблиц.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Бесплатная версия позволяет экспортировать диаграммы только в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-файлы.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3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03EB97-5CE7-4BA8-AA70-D980AB84770B}"/>
              </a:ext>
            </a:extLst>
          </p:cNvPr>
          <p:cNvSpPr txBox="1"/>
          <p:nvPr/>
        </p:nvSpPr>
        <p:spPr>
          <a:xfrm>
            <a:off x="294290" y="190489"/>
            <a:ext cx="1160342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ChartBlocks</a:t>
            </a:r>
            <a:endParaRPr lang="ru-RU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3200" dirty="0" err="1">
                <a:solidFill>
                  <a:srgbClr val="99229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ChartBlocks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является частью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Ceros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облачной дизайн-платформы, которая позволяет всем желающим, будь то специалисты по маркетингу или дизайнеры, создавать интересные материалы, привлекающие внимание пользователей. Писать код при работе с этой платформой не требуется.    </a:t>
            </a:r>
          </a:p>
          <a:p>
            <a:pPr indent="450215" algn="just"/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ChartBlocks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очень быстро создавать отлично выглядящие диаграммы. Среди типов диаграмм, доступных в этой системе можно отметить столбчатые, линейные, круговые, точечные диаграммы. Для того чтобы приступить к работе с системой достаточно создать учётную запись.   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Кому подойдёт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ChartBlocks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Любому, кого интересует создание простых визуализаций данных за короткое время.  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CA16A-69D2-4678-B92F-61A72F3D7F71}"/>
              </a:ext>
            </a:extLst>
          </p:cNvPr>
          <p:cNvSpPr txBox="1"/>
          <p:nvPr/>
        </p:nvSpPr>
        <p:spPr>
          <a:xfrm>
            <a:off x="394138" y="488925"/>
            <a:ext cx="11430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Достоинисва</a:t>
            </a:r>
            <a:r>
              <a:rPr lang="ru-RU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бесплатной версии</a:t>
            </a: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Процесс создания диаграмм в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ChartBlocks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отличается крайней простотой и понятностью. Это — один из самых простых среди существующих инструментов такого рода.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 посторонних к диаграммам можно ограничивать даже в бесплатной версии проекта.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бесплатной версии</a:t>
            </a:r>
          </a:p>
          <a:p>
            <a:pPr indent="449263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не позволяет иметь более 50 активных диаграмм.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Поддерживается лишь до 50000 просмотров в месяц.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Загружать в систему данные можно только в форматах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Максимальный размер файла — 50 Мб.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38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1617</Words>
  <Application>Microsoft Office PowerPoint</Application>
  <PresentationFormat>Широкоэкранный</PresentationFormat>
  <Paragraphs>94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MAX_P</dc:creator>
  <cp:lastModifiedBy>MAX_P</cp:lastModifiedBy>
  <cp:revision>9</cp:revision>
  <dcterms:created xsi:type="dcterms:W3CDTF">2021-01-28T06:50:09Z</dcterms:created>
  <dcterms:modified xsi:type="dcterms:W3CDTF">2021-02-16T10:27:58Z</dcterms:modified>
</cp:coreProperties>
</file>