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81843D-40E8-4AFA-AC7E-C5B6BEB0673A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Freeform 8"/>
            <p:cNvSpPr/>
            <p:nvPr/>
          </p:nvSpPr>
          <p:spPr>
            <a:xfrm>
              <a:off x="3145680" y="5162760"/>
              <a:ext cx="89280" cy="97560"/>
            </a:xfrm>
            <a:custGeom>
              <a:avLst/>
              <a:gdLst/>
              <a:ah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Freeform 9"/>
            <p:cNvSpPr/>
            <p:nvPr/>
          </p:nvSpPr>
          <p:spPr>
            <a:xfrm>
              <a:off x="3035520" y="5151600"/>
              <a:ext cx="191520" cy="205200"/>
            </a:xfrm>
            <a:custGeom>
              <a:avLst/>
              <a:gdLst/>
              <a:ah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Freeform 10"/>
            <p:cNvSpPr/>
            <p:nvPr/>
          </p:nvSpPr>
          <p:spPr>
            <a:xfrm>
              <a:off x="3059280" y="5257800"/>
              <a:ext cx="91440" cy="49320"/>
            </a:xfrm>
            <a:custGeom>
              <a:avLst/>
              <a:gdLst/>
              <a:ah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Freeform 11"/>
            <p:cNvSpPr/>
            <p:nvPr/>
          </p:nvSpPr>
          <p:spPr>
            <a:xfrm>
              <a:off x="2933640" y="5136120"/>
              <a:ext cx="145440" cy="24156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Freeform 12"/>
            <p:cNvSpPr/>
            <p:nvPr/>
          </p:nvSpPr>
          <p:spPr>
            <a:xfrm>
              <a:off x="2832840" y="5136120"/>
              <a:ext cx="145440" cy="24156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Freeform 13"/>
            <p:cNvSpPr/>
            <p:nvPr/>
          </p:nvSpPr>
          <p:spPr>
            <a:xfrm>
              <a:off x="2951280" y="5262120"/>
              <a:ext cx="9360" cy="95760"/>
            </a:xfrm>
            <a:custGeom>
              <a:avLst/>
              <a:gdLst/>
              <a:ah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Freeform 14"/>
            <p:cNvSpPr/>
            <p:nvPr/>
          </p:nvSpPr>
          <p:spPr>
            <a:xfrm>
              <a:off x="2855880" y="5127120"/>
              <a:ext cx="199800" cy="192960"/>
            </a:xfrm>
            <a:custGeom>
              <a:avLst/>
              <a:gdLst/>
              <a:ah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Freeform 15"/>
            <p:cNvSpPr/>
            <p:nvPr/>
          </p:nvSpPr>
          <p:spPr>
            <a:xfrm>
              <a:off x="3033000" y="4704480"/>
              <a:ext cx="167400" cy="294840"/>
            </a:xfrm>
            <a:custGeom>
              <a:avLst/>
              <a:gdLst/>
              <a:ah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Freeform 16"/>
            <p:cNvSpPr/>
            <p:nvPr/>
          </p:nvSpPr>
          <p:spPr>
            <a:xfrm>
              <a:off x="3044880" y="4763160"/>
              <a:ext cx="117000" cy="233640"/>
            </a:xfrm>
            <a:custGeom>
              <a:avLst/>
              <a:gdLst/>
              <a:ah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Freeform 17"/>
            <p:cNvSpPr/>
            <p:nvPr/>
          </p:nvSpPr>
          <p:spPr>
            <a:xfrm>
              <a:off x="2709720" y="4704480"/>
              <a:ext cx="168840" cy="294840"/>
            </a:xfrm>
            <a:custGeom>
              <a:avLst/>
              <a:gdLst/>
              <a:ah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Freeform 18"/>
            <p:cNvSpPr/>
            <p:nvPr/>
          </p:nvSpPr>
          <p:spPr>
            <a:xfrm>
              <a:off x="2749680" y="4763160"/>
              <a:ext cx="116640" cy="234720"/>
            </a:xfrm>
            <a:custGeom>
              <a:avLst/>
              <a:gdLst/>
              <a:ah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Freeform 19"/>
            <p:cNvSpPr/>
            <p:nvPr/>
          </p:nvSpPr>
          <p:spPr>
            <a:xfrm>
              <a:off x="2708640" y="4884840"/>
              <a:ext cx="493920" cy="356040"/>
            </a:xfrm>
            <a:custGeom>
              <a:avLst/>
              <a:gdLst/>
              <a:ah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Freeform 20"/>
            <p:cNvSpPr/>
            <p:nvPr/>
          </p:nvSpPr>
          <p:spPr>
            <a:xfrm>
              <a:off x="2760840" y="4930200"/>
              <a:ext cx="387720" cy="298080"/>
            </a:xfrm>
            <a:custGeom>
              <a:avLst/>
              <a:gdLst/>
              <a:ah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Freeform 21"/>
            <p:cNvSpPr/>
            <p:nvPr/>
          </p:nvSpPr>
          <p:spPr>
            <a:xfrm>
              <a:off x="2867040" y="5143680"/>
              <a:ext cx="177480" cy="61200"/>
            </a:xfrm>
            <a:custGeom>
              <a:avLst/>
              <a:gdLst/>
              <a:ah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Freeform 22"/>
            <p:cNvSpPr/>
            <p:nvPr/>
          </p:nvSpPr>
          <p:spPr>
            <a:xfrm>
              <a:off x="2995560" y="4966920"/>
              <a:ext cx="109080" cy="138960"/>
            </a:xfrm>
            <a:custGeom>
              <a:avLst/>
              <a:gdLst/>
              <a:ah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Freeform 23"/>
            <p:cNvSpPr/>
            <p:nvPr/>
          </p:nvSpPr>
          <p:spPr>
            <a:xfrm>
              <a:off x="3001680" y="4968720"/>
              <a:ext cx="104400" cy="128880"/>
            </a:xfrm>
            <a:custGeom>
              <a:avLst/>
              <a:gdLst/>
              <a:ah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Freeform 24"/>
            <p:cNvSpPr/>
            <p:nvPr/>
          </p:nvSpPr>
          <p:spPr>
            <a:xfrm>
              <a:off x="3015000" y="5004720"/>
              <a:ext cx="57960" cy="7092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Freeform 25"/>
            <p:cNvSpPr/>
            <p:nvPr/>
          </p:nvSpPr>
          <p:spPr>
            <a:xfrm>
              <a:off x="2807280" y="4966920"/>
              <a:ext cx="107280" cy="138960"/>
            </a:xfrm>
            <a:custGeom>
              <a:avLst/>
              <a:gdLst/>
              <a:ah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Freeform 26"/>
            <p:cNvSpPr/>
            <p:nvPr/>
          </p:nvSpPr>
          <p:spPr>
            <a:xfrm>
              <a:off x="2805120" y="4969800"/>
              <a:ext cx="104400" cy="127800"/>
            </a:xfrm>
            <a:custGeom>
              <a:avLst/>
              <a:gdLst/>
              <a:ah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Freeform 27"/>
            <p:cNvSpPr/>
            <p:nvPr/>
          </p:nvSpPr>
          <p:spPr>
            <a:xfrm>
              <a:off x="2837160" y="5004720"/>
              <a:ext cx="57960" cy="7092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Freeform 28"/>
            <p:cNvSpPr/>
            <p:nvPr/>
          </p:nvSpPr>
          <p:spPr>
            <a:xfrm>
              <a:off x="2925720" y="5129280"/>
              <a:ext cx="59040" cy="49320"/>
            </a:xfrm>
            <a:custGeom>
              <a:avLst/>
              <a:gdLst/>
              <a:ah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Freeform 29"/>
            <p:cNvSpPr/>
            <p:nvPr/>
          </p:nvSpPr>
          <p:spPr>
            <a:xfrm>
              <a:off x="2843640" y="5088240"/>
              <a:ext cx="222120" cy="80280"/>
            </a:xfrm>
            <a:custGeom>
              <a:avLst/>
              <a:gdLst/>
              <a:ah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Freeform 30"/>
            <p:cNvSpPr/>
            <p:nvPr/>
          </p:nvSpPr>
          <p:spPr>
            <a:xfrm>
              <a:off x="2908800" y="5073840"/>
              <a:ext cx="91080" cy="40320"/>
            </a:xfrm>
            <a:custGeom>
              <a:avLst/>
              <a:gdLst/>
              <a:ah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Group 31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Freeform 32"/>
            <p:cNvSpPr/>
            <p:nvPr/>
          </p:nvSpPr>
          <p:spPr>
            <a:xfrm>
              <a:off x="1313280" y="5046480"/>
              <a:ext cx="44640" cy="48960"/>
            </a:xfrm>
            <a:custGeom>
              <a:avLst/>
              <a:gdLst/>
              <a:ah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Freeform 33"/>
            <p:cNvSpPr/>
            <p:nvPr/>
          </p:nvSpPr>
          <p:spPr>
            <a:xfrm>
              <a:off x="1316880" y="5040720"/>
              <a:ext cx="96120" cy="102960"/>
            </a:xfrm>
            <a:custGeom>
              <a:avLst/>
              <a:gdLst/>
              <a:ah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Freeform 34"/>
            <p:cNvSpPr/>
            <p:nvPr/>
          </p:nvSpPr>
          <p:spPr>
            <a:xfrm>
              <a:off x="1355400" y="5094360"/>
              <a:ext cx="45720" cy="24480"/>
            </a:xfrm>
            <a:custGeom>
              <a:avLst/>
              <a:gdLst/>
              <a:ah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Freeform 35"/>
            <p:cNvSpPr/>
            <p:nvPr/>
          </p:nvSpPr>
          <p:spPr>
            <a:xfrm>
              <a:off x="1391400" y="5033160"/>
              <a:ext cx="72720" cy="12096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Freeform 36"/>
            <p:cNvSpPr/>
            <p:nvPr/>
          </p:nvSpPr>
          <p:spPr>
            <a:xfrm>
              <a:off x="1441440" y="5033160"/>
              <a:ext cx="72720" cy="12096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Freeform 37"/>
            <p:cNvSpPr/>
            <p:nvPr/>
          </p:nvSpPr>
          <p:spPr>
            <a:xfrm>
              <a:off x="1450080" y="5096160"/>
              <a:ext cx="5040" cy="48240"/>
            </a:xfrm>
            <a:custGeom>
              <a:avLst/>
              <a:gdLst/>
              <a:ah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Freeform 38"/>
            <p:cNvSpPr/>
            <p:nvPr/>
          </p:nvSpPr>
          <p:spPr>
            <a:xfrm>
              <a:off x="1402920" y="5028840"/>
              <a:ext cx="100080" cy="96480"/>
            </a:xfrm>
            <a:custGeom>
              <a:avLst/>
              <a:gdLst/>
              <a:ah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Freeform 39"/>
            <p:cNvSpPr/>
            <p:nvPr/>
          </p:nvSpPr>
          <p:spPr>
            <a:xfrm>
              <a:off x="1329840" y="4817520"/>
              <a:ext cx="84240" cy="147600"/>
            </a:xfrm>
            <a:custGeom>
              <a:avLst/>
              <a:gdLst/>
              <a:ah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Freeform 40"/>
            <p:cNvSpPr/>
            <p:nvPr/>
          </p:nvSpPr>
          <p:spPr>
            <a:xfrm>
              <a:off x="1349280" y="4846680"/>
              <a:ext cx="58680" cy="117360"/>
            </a:xfrm>
            <a:custGeom>
              <a:avLst/>
              <a:gdLst/>
              <a:ah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Freeform 41"/>
            <p:cNvSpPr/>
            <p:nvPr/>
          </p:nvSpPr>
          <p:spPr>
            <a:xfrm>
              <a:off x="1491120" y="4817520"/>
              <a:ext cx="84600" cy="147600"/>
            </a:xfrm>
            <a:custGeom>
              <a:avLst/>
              <a:gdLst/>
              <a:ah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Freeform 42"/>
            <p:cNvSpPr/>
            <p:nvPr/>
          </p:nvSpPr>
          <p:spPr>
            <a:xfrm>
              <a:off x="1497240" y="4846680"/>
              <a:ext cx="58680" cy="118080"/>
            </a:xfrm>
            <a:custGeom>
              <a:avLst/>
              <a:gdLst/>
              <a:ah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Freeform 43"/>
            <p:cNvSpPr/>
            <p:nvPr/>
          </p:nvSpPr>
          <p:spPr>
            <a:xfrm>
              <a:off x="1329120" y="4907880"/>
              <a:ext cx="246960" cy="177840"/>
            </a:xfrm>
            <a:custGeom>
              <a:avLst/>
              <a:gdLst/>
              <a:ah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Freeform 44"/>
            <p:cNvSpPr/>
            <p:nvPr/>
          </p:nvSpPr>
          <p:spPr>
            <a:xfrm>
              <a:off x="1356480" y="4930560"/>
              <a:ext cx="193680" cy="149040"/>
            </a:xfrm>
            <a:custGeom>
              <a:avLst/>
              <a:gdLst/>
              <a:ah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Freeform 45"/>
            <p:cNvSpPr/>
            <p:nvPr/>
          </p:nvSpPr>
          <p:spPr>
            <a:xfrm>
              <a:off x="1408320" y="5037120"/>
              <a:ext cx="88920" cy="30600"/>
            </a:xfrm>
            <a:custGeom>
              <a:avLst/>
              <a:gdLst/>
              <a:ah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Freeform 46"/>
            <p:cNvSpPr/>
            <p:nvPr/>
          </p:nvSpPr>
          <p:spPr>
            <a:xfrm>
              <a:off x="1378440" y="4948560"/>
              <a:ext cx="54720" cy="69480"/>
            </a:xfrm>
            <a:custGeom>
              <a:avLst/>
              <a:gdLst/>
              <a:ah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Freeform 47"/>
            <p:cNvSpPr/>
            <p:nvPr/>
          </p:nvSpPr>
          <p:spPr>
            <a:xfrm>
              <a:off x="1377360" y="4950000"/>
              <a:ext cx="52560" cy="64080"/>
            </a:xfrm>
            <a:custGeom>
              <a:avLst/>
              <a:gdLst/>
              <a:ah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Freeform 48"/>
            <p:cNvSpPr/>
            <p:nvPr/>
          </p:nvSpPr>
          <p:spPr>
            <a:xfrm>
              <a:off x="1393920" y="4967640"/>
              <a:ext cx="29160" cy="3564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Freeform 49"/>
            <p:cNvSpPr/>
            <p:nvPr/>
          </p:nvSpPr>
          <p:spPr>
            <a:xfrm>
              <a:off x="1472760" y="4948560"/>
              <a:ext cx="54360" cy="69480"/>
            </a:xfrm>
            <a:custGeom>
              <a:avLst/>
              <a:gdLst/>
              <a:ah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Freeform 50"/>
            <p:cNvSpPr/>
            <p:nvPr/>
          </p:nvSpPr>
          <p:spPr>
            <a:xfrm>
              <a:off x="1475640" y="4950360"/>
              <a:ext cx="52560" cy="63720"/>
            </a:xfrm>
            <a:custGeom>
              <a:avLst/>
              <a:gdLst/>
              <a:ah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Freeform 51"/>
            <p:cNvSpPr/>
            <p:nvPr/>
          </p:nvSpPr>
          <p:spPr>
            <a:xfrm>
              <a:off x="1482840" y="4967640"/>
              <a:ext cx="29160" cy="3564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Freeform 52"/>
            <p:cNvSpPr/>
            <p:nvPr/>
          </p:nvSpPr>
          <p:spPr>
            <a:xfrm>
              <a:off x="1438200" y="5029920"/>
              <a:ext cx="29880" cy="24480"/>
            </a:xfrm>
            <a:custGeom>
              <a:avLst/>
              <a:gdLst/>
              <a:ah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Freeform 53"/>
            <p:cNvSpPr/>
            <p:nvPr/>
          </p:nvSpPr>
          <p:spPr>
            <a:xfrm>
              <a:off x="1397880" y="5009400"/>
              <a:ext cx="111240" cy="39960"/>
            </a:xfrm>
            <a:custGeom>
              <a:avLst/>
              <a:gdLst/>
              <a:ah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Freeform 54"/>
            <p:cNvSpPr/>
            <p:nvPr/>
          </p:nvSpPr>
          <p:spPr>
            <a:xfrm>
              <a:off x="1430640" y="5002200"/>
              <a:ext cx="45720" cy="20160"/>
            </a:xfrm>
            <a:custGeom>
              <a:avLst/>
              <a:gdLst/>
              <a:ah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Freeform 55"/>
          <p:cNvSpPr/>
          <p:nvPr/>
        </p:nvSpPr>
        <p:spPr>
          <a:xfrm>
            <a:off x="6666840" y="4867920"/>
            <a:ext cx="155880" cy="238320"/>
          </a:xfrm>
          <a:custGeom>
            <a:avLst/>
            <a:gdLst/>
            <a:ah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Freeform 56"/>
          <p:cNvSpPr/>
          <p:nvPr/>
        </p:nvSpPr>
        <p:spPr>
          <a:xfrm>
            <a:off x="6652800" y="4847040"/>
            <a:ext cx="144000" cy="254160"/>
          </a:xfrm>
          <a:custGeom>
            <a:avLst/>
            <a:gdLst/>
            <a:ah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Freeform 57"/>
          <p:cNvSpPr/>
          <p:nvPr/>
        </p:nvSpPr>
        <p:spPr>
          <a:xfrm>
            <a:off x="6652800" y="4849560"/>
            <a:ext cx="135720" cy="248400"/>
          </a:xfrm>
          <a:custGeom>
            <a:avLst/>
            <a:gdLst/>
            <a:ah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Freeform 58"/>
          <p:cNvSpPr/>
          <p:nvPr/>
        </p:nvSpPr>
        <p:spPr>
          <a:xfrm>
            <a:off x="6310800" y="4894560"/>
            <a:ext cx="240480" cy="225000"/>
          </a:xfrm>
          <a:custGeom>
            <a:avLst/>
            <a:gdLst/>
            <a:ah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Freeform 59"/>
          <p:cNvSpPr/>
          <p:nvPr/>
        </p:nvSpPr>
        <p:spPr>
          <a:xfrm>
            <a:off x="6369120" y="4790520"/>
            <a:ext cx="310680" cy="357480"/>
          </a:xfrm>
          <a:custGeom>
            <a:avLst/>
            <a:gdLst/>
            <a:ah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Freeform 60"/>
          <p:cNvSpPr/>
          <p:nvPr/>
        </p:nvSpPr>
        <p:spPr>
          <a:xfrm>
            <a:off x="6463800" y="4936320"/>
            <a:ext cx="159480" cy="189000"/>
          </a:xfrm>
          <a:custGeom>
            <a:avLst/>
            <a:gdLst/>
            <a:ah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Freeform 61"/>
          <p:cNvSpPr/>
          <p:nvPr/>
        </p:nvSpPr>
        <p:spPr>
          <a:xfrm>
            <a:off x="6507000" y="4818960"/>
            <a:ext cx="204480" cy="282240"/>
          </a:xfrm>
          <a:custGeom>
            <a:avLst/>
            <a:gdLst/>
            <a:ah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Freeform 62"/>
          <p:cNvSpPr/>
          <p:nvPr/>
        </p:nvSpPr>
        <p:spPr>
          <a:xfrm>
            <a:off x="6503400" y="4811400"/>
            <a:ext cx="198360" cy="290880"/>
          </a:xfrm>
          <a:custGeom>
            <a:avLst/>
            <a:gdLst/>
            <a:ah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Freeform 63"/>
          <p:cNvSpPr/>
          <p:nvPr/>
        </p:nvSpPr>
        <p:spPr>
          <a:xfrm>
            <a:off x="6420600" y="4749120"/>
            <a:ext cx="49320" cy="4932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Freeform 64"/>
          <p:cNvSpPr/>
          <p:nvPr/>
        </p:nvSpPr>
        <p:spPr>
          <a:xfrm>
            <a:off x="6347520" y="4745880"/>
            <a:ext cx="167760" cy="192960"/>
          </a:xfrm>
          <a:custGeom>
            <a:avLst/>
            <a:gdLst/>
            <a:ah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Freeform 65"/>
          <p:cNvSpPr/>
          <p:nvPr/>
        </p:nvSpPr>
        <p:spPr>
          <a:xfrm>
            <a:off x="6443280" y="4768920"/>
            <a:ext cx="41040" cy="73440"/>
          </a:xfrm>
          <a:custGeom>
            <a:avLst/>
            <a:gdLst/>
            <a:ah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Freeform 66"/>
          <p:cNvSpPr/>
          <p:nvPr/>
        </p:nvSpPr>
        <p:spPr>
          <a:xfrm>
            <a:off x="6388200" y="4827960"/>
            <a:ext cx="49320" cy="45360"/>
          </a:xfrm>
          <a:custGeom>
            <a:avLst/>
            <a:gdLst/>
            <a:ah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Freeform 67"/>
          <p:cNvSpPr/>
          <p:nvPr/>
        </p:nvSpPr>
        <p:spPr>
          <a:xfrm>
            <a:off x="6395400" y="4838040"/>
            <a:ext cx="30240" cy="27720"/>
          </a:xfrm>
          <a:custGeom>
            <a:avLst/>
            <a:gdLst/>
            <a:ah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Freeform 68"/>
          <p:cNvSpPr/>
          <p:nvPr/>
        </p:nvSpPr>
        <p:spPr>
          <a:xfrm>
            <a:off x="6381360" y="4828320"/>
            <a:ext cx="151920" cy="136800"/>
          </a:xfrm>
          <a:custGeom>
            <a:avLst/>
            <a:gdLst/>
            <a:ah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Freeform 69"/>
          <p:cNvSpPr/>
          <p:nvPr/>
        </p:nvSpPr>
        <p:spPr>
          <a:xfrm>
            <a:off x="6325920" y="4904280"/>
            <a:ext cx="192600" cy="152280"/>
          </a:xfrm>
          <a:custGeom>
            <a:avLst/>
            <a:gdLst/>
            <a:ah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CustomShape 70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1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2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3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74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5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76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7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78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roup 79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Freeform 80"/>
            <p:cNvSpPr/>
            <p:nvPr/>
          </p:nvSpPr>
          <p:spPr>
            <a:xfrm>
              <a:off x="8963640" y="3596040"/>
              <a:ext cx="99720" cy="16092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Freeform 81"/>
            <p:cNvSpPr/>
            <p:nvPr/>
          </p:nvSpPr>
          <p:spPr>
            <a:xfrm>
              <a:off x="8820000" y="3595320"/>
              <a:ext cx="327240" cy="27504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Freeform 82"/>
            <p:cNvSpPr/>
            <p:nvPr/>
          </p:nvSpPr>
          <p:spPr>
            <a:xfrm>
              <a:off x="9139680" y="3718800"/>
              <a:ext cx="41040" cy="2772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Freeform 83"/>
            <p:cNvSpPr/>
            <p:nvPr/>
          </p:nvSpPr>
          <p:spPr>
            <a:xfrm>
              <a:off x="9094680" y="3720960"/>
              <a:ext cx="21240" cy="2052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Freeform 84"/>
            <p:cNvSpPr/>
            <p:nvPr/>
          </p:nvSpPr>
          <p:spPr>
            <a:xfrm>
              <a:off x="8844480" y="3641760"/>
              <a:ext cx="50400" cy="2124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Freeform 85"/>
            <p:cNvSpPr/>
            <p:nvPr/>
          </p:nvSpPr>
          <p:spPr>
            <a:xfrm>
              <a:off x="8861400" y="3690720"/>
              <a:ext cx="57240" cy="1188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Freeform 86"/>
            <p:cNvSpPr/>
            <p:nvPr/>
          </p:nvSpPr>
          <p:spPr>
            <a:xfrm>
              <a:off x="8886960" y="3728520"/>
              <a:ext cx="52560" cy="828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Freeform 87"/>
            <p:cNvSpPr/>
            <p:nvPr/>
          </p:nvSpPr>
          <p:spPr>
            <a:xfrm>
              <a:off x="8919000" y="3765240"/>
              <a:ext cx="47520" cy="720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Group 88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Freeform 89"/>
            <p:cNvSpPr/>
            <p:nvPr/>
          </p:nvSpPr>
          <p:spPr>
            <a:xfrm>
              <a:off x="8603640" y="3776040"/>
              <a:ext cx="99720" cy="16092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Freeform 90"/>
            <p:cNvSpPr/>
            <p:nvPr/>
          </p:nvSpPr>
          <p:spPr>
            <a:xfrm>
              <a:off x="8460000" y="3775320"/>
              <a:ext cx="327240" cy="27504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Freeform 91"/>
            <p:cNvSpPr/>
            <p:nvPr/>
          </p:nvSpPr>
          <p:spPr>
            <a:xfrm>
              <a:off x="8779680" y="3898800"/>
              <a:ext cx="41040" cy="2772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Freeform 92"/>
            <p:cNvSpPr/>
            <p:nvPr/>
          </p:nvSpPr>
          <p:spPr>
            <a:xfrm>
              <a:off x="8734680" y="3900960"/>
              <a:ext cx="21240" cy="2052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Freeform 93"/>
            <p:cNvSpPr/>
            <p:nvPr/>
          </p:nvSpPr>
          <p:spPr>
            <a:xfrm>
              <a:off x="8484480" y="3821760"/>
              <a:ext cx="50400" cy="2124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Freeform 94"/>
            <p:cNvSpPr/>
            <p:nvPr/>
          </p:nvSpPr>
          <p:spPr>
            <a:xfrm>
              <a:off x="8501400" y="3870720"/>
              <a:ext cx="57240" cy="1188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Freeform 95"/>
            <p:cNvSpPr/>
            <p:nvPr/>
          </p:nvSpPr>
          <p:spPr>
            <a:xfrm>
              <a:off x="8526960" y="3908520"/>
              <a:ext cx="52560" cy="828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Freeform 96"/>
            <p:cNvSpPr/>
            <p:nvPr/>
          </p:nvSpPr>
          <p:spPr>
            <a:xfrm>
              <a:off x="8559000" y="3945240"/>
              <a:ext cx="47520" cy="720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DE1AF9D-3D0E-4D8D-B149-CA5E068BA142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1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Group 15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Freeform 16"/>
            <p:cNvSpPr/>
            <p:nvPr/>
          </p:nvSpPr>
          <p:spPr>
            <a:xfrm>
              <a:off x="8783640" y="3686040"/>
              <a:ext cx="99720" cy="16092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Freeform 17"/>
            <p:cNvSpPr/>
            <p:nvPr/>
          </p:nvSpPr>
          <p:spPr>
            <a:xfrm>
              <a:off x="8640000" y="3685320"/>
              <a:ext cx="327240" cy="27504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Freeform 18"/>
            <p:cNvSpPr/>
            <p:nvPr/>
          </p:nvSpPr>
          <p:spPr>
            <a:xfrm>
              <a:off x="8959680" y="3808800"/>
              <a:ext cx="41040" cy="2772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Freeform 19"/>
            <p:cNvSpPr/>
            <p:nvPr/>
          </p:nvSpPr>
          <p:spPr>
            <a:xfrm>
              <a:off x="8914680" y="3810960"/>
              <a:ext cx="21240" cy="2052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Freeform 20"/>
            <p:cNvSpPr/>
            <p:nvPr/>
          </p:nvSpPr>
          <p:spPr>
            <a:xfrm>
              <a:off x="8664480" y="3731760"/>
              <a:ext cx="50400" cy="2124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Freeform 21"/>
            <p:cNvSpPr/>
            <p:nvPr/>
          </p:nvSpPr>
          <p:spPr>
            <a:xfrm>
              <a:off x="8681400" y="3780720"/>
              <a:ext cx="57240" cy="1188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Freeform 22"/>
            <p:cNvSpPr/>
            <p:nvPr/>
          </p:nvSpPr>
          <p:spPr>
            <a:xfrm>
              <a:off x="8706960" y="3818520"/>
              <a:ext cx="52560" cy="828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Freeform 23"/>
            <p:cNvSpPr/>
            <p:nvPr/>
          </p:nvSpPr>
          <p:spPr>
            <a:xfrm>
              <a:off x="8739000" y="3855240"/>
              <a:ext cx="47520" cy="720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Group 24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Freeform 25"/>
            <p:cNvSpPr/>
            <p:nvPr/>
          </p:nvSpPr>
          <p:spPr>
            <a:xfrm>
              <a:off x="9323640" y="3506040"/>
              <a:ext cx="99720" cy="16092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Freeform 26"/>
            <p:cNvSpPr/>
            <p:nvPr/>
          </p:nvSpPr>
          <p:spPr>
            <a:xfrm>
              <a:off x="9180000" y="3505320"/>
              <a:ext cx="327240" cy="27504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Freeform 27"/>
            <p:cNvSpPr/>
            <p:nvPr/>
          </p:nvSpPr>
          <p:spPr>
            <a:xfrm>
              <a:off x="9499680" y="3628800"/>
              <a:ext cx="41040" cy="2772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Freeform 28"/>
            <p:cNvSpPr/>
            <p:nvPr/>
          </p:nvSpPr>
          <p:spPr>
            <a:xfrm>
              <a:off x="9454680" y="3630960"/>
              <a:ext cx="21240" cy="2052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Freeform 29"/>
            <p:cNvSpPr/>
            <p:nvPr/>
          </p:nvSpPr>
          <p:spPr>
            <a:xfrm>
              <a:off x="9204480" y="3551760"/>
              <a:ext cx="50400" cy="2124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Freeform 30"/>
            <p:cNvSpPr/>
            <p:nvPr/>
          </p:nvSpPr>
          <p:spPr>
            <a:xfrm>
              <a:off x="9221400" y="3600720"/>
              <a:ext cx="57240" cy="1188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Freeform 31"/>
            <p:cNvSpPr/>
            <p:nvPr/>
          </p:nvSpPr>
          <p:spPr>
            <a:xfrm>
              <a:off x="9246960" y="3638520"/>
              <a:ext cx="52560" cy="828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Freeform 32"/>
            <p:cNvSpPr/>
            <p:nvPr/>
          </p:nvSpPr>
          <p:spPr>
            <a:xfrm>
              <a:off x="9279000" y="3675240"/>
              <a:ext cx="47520" cy="720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33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C25932E-1188-4DE4-88F7-F78BB7382387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grpSp>
        <p:nvGrpSpPr>
          <p:cNvPr id="207" name="Group 7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Freeform 8"/>
            <p:cNvSpPr/>
            <p:nvPr/>
          </p:nvSpPr>
          <p:spPr>
            <a:xfrm>
              <a:off x="9345960" y="4888440"/>
              <a:ext cx="155880" cy="238320"/>
            </a:xfrm>
            <a:custGeom>
              <a:avLst/>
              <a:gdLst/>
              <a:ah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Freeform 9"/>
            <p:cNvSpPr/>
            <p:nvPr/>
          </p:nvSpPr>
          <p:spPr>
            <a:xfrm>
              <a:off x="9331920" y="4867560"/>
              <a:ext cx="144000" cy="254160"/>
            </a:xfrm>
            <a:custGeom>
              <a:avLst/>
              <a:gdLst/>
              <a:ah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Freeform 10"/>
            <p:cNvSpPr/>
            <p:nvPr/>
          </p:nvSpPr>
          <p:spPr>
            <a:xfrm>
              <a:off x="9331920" y="4870080"/>
              <a:ext cx="135720" cy="248400"/>
            </a:xfrm>
            <a:custGeom>
              <a:avLst/>
              <a:gdLst/>
              <a:ah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Freeform 11"/>
            <p:cNvSpPr/>
            <p:nvPr/>
          </p:nvSpPr>
          <p:spPr>
            <a:xfrm>
              <a:off x="8989920" y="4915080"/>
              <a:ext cx="240480" cy="225000"/>
            </a:xfrm>
            <a:custGeom>
              <a:avLst/>
              <a:gdLst/>
              <a:ah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Freeform 12"/>
            <p:cNvSpPr/>
            <p:nvPr/>
          </p:nvSpPr>
          <p:spPr>
            <a:xfrm>
              <a:off x="9048240" y="4811040"/>
              <a:ext cx="310680" cy="357480"/>
            </a:xfrm>
            <a:custGeom>
              <a:avLst/>
              <a:gdLst/>
              <a:ah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Freeform 13"/>
            <p:cNvSpPr/>
            <p:nvPr/>
          </p:nvSpPr>
          <p:spPr>
            <a:xfrm>
              <a:off x="9142920" y="4956840"/>
              <a:ext cx="159480" cy="189000"/>
            </a:xfrm>
            <a:custGeom>
              <a:avLst/>
              <a:gdLst/>
              <a:ah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Freeform 14"/>
            <p:cNvSpPr/>
            <p:nvPr/>
          </p:nvSpPr>
          <p:spPr>
            <a:xfrm>
              <a:off x="9186120" y="4839480"/>
              <a:ext cx="204480" cy="282240"/>
            </a:xfrm>
            <a:custGeom>
              <a:avLst/>
              <a:gdLst/>
              <a:ah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Freeform 15"/>
            <p:cNvSpPr/>
            <p:nvPr/>
          </p:nvSpPr>
          <p:spPr>
            <a:xfrm>
              <a:off x="9182520" y="4831920"/>
              <a:ext cx="198360" cy="290880"/>
            </a:xfrm>
            <a:custGeom>
              <a:avLst/>
              <a:gdLst/>
              <a:ah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Freeform 16"/>
            <p:cNvSpPr/>
            <p:nvPr/>
          </p:nvSpPr>
          <p:spPr>
            <a:xfrm>
              <a:off x="9099720" y="4769640"/>
              <a:ext cx="49320" cy="49320"/>
            </a:xfrm>
            <a:custGeom>
              <a:avLst/>
              <a:gdLst/>
              <a:ah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Freeform 17"/>
            <p:cNvSpPr/>
            <p:nvPr/>
          </p:nvSpPr>
          <p:spPr>
            <a:xfrm>
              <a:off x="9026640" y="4766400"/>
              <a:ext cx="167760" cy="192960"/>
            </a:xfrm>
            <a:custGeom>
              <a:avLst/>
              <a:gdLst/>
              <a:ah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Freeform 18"/>
            <p:cNvSpPr/>
            <p:nvPr/>
          </p:nvSpPr>
          <p:spPr>
            <a:xfrm>
              <a:off x="9122400" y="4789440"/>
              <a:ext cx="41040" cy="73440"/>
            </a:xfrm>
            <a:custGeom>
              <a:avLst/>
              <a:gdLst/>
              <a:ah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Freeform 19"/>
            <p:cNvSpPr/>
            <p:nvPr/>
          </p:nvSpPr>
          <p:spPr>
            <a:xfrm>
              <a:off x="9067320" y="4848480"/>
              <a:ext cx="49320" cy="45360"/>
            </a:xfrm>
            <a:custGeom>
              <a:avLst/>
              <a:gdLst/>
              <a:ah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Freeform 20"/>
            <p:cNvSpPr/>
            <p:nvPr/>
          </p:nvSpPr>
          <p:spPr>
            <a:xfrm>
              <a:off x="9074520" y="4858560"/>
              <a:ext cx="30240" cy="27720"/>
            </a:xfrm>
            <a:custGeom>
              <a:avLst/>
              <a:gdLst/>
              <a:ah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Freeform 21"/>
            <p:cNvSpPr/>
            <p:nvPr/>
          </p:nvSpPr>
          <p:spPr>
            <a:xfrm>
              <a:off x="9060480" y="4848840"/>
              <a:ext cx="151920" cy="136800"/>
            </a:xfrm>
            <a:custGeom>
              <a:avLst/>
              <a:gdLst/>
              <a:ah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Freeform 22"/>
            <p:cNvSpPr/>
            <p:nvPr/>
          </p:nvSpPr>
          <p:spPr>
            <a:xfrm>
              <a:off x="9005040" y="4924800"/>
              <a:ext cx="192600" cy="152280"/>
            </a:xfrm>
            <a:custGeom>
              <a:avLst/>
              <a:gdLst/>
              <a:ah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Group 23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Freeform 24"/>
            <p:cNvSpPr/>
            <p:nvPr/>
          </p:nvSpPr>
          <p:spPr>
            <a:xfrm>
              <a:off x="8190000" y="5139720"/>
              <a:ext cx="78840" cy="79560"/>
            </a:xfrm>
            <a:custGeom>
              <a:avLst/>
              <a:gdLst/>
              <a:ah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Freeform 25"/>
            <p:cNvSpPr/>
            <p:nvPr/>
          </p:nvSpPr>
          <p:spPr>
            <a:xfrm>
              <a:off x="8196480" y="5131080"/>
              <a:ext cx="170640" cy="166680"/>
            </a:xfrm>
            <a:custGeom>
              <a:avLst/>
              <a:gdLst/>
              <a:ah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Freeform 26"/>
            <p:cNvSpPr/>
            <p:nvPr/>
          </p:nvSpPr>
          <p:spPr>
            <a:xfrm>
              <a:off x="8264520" y="5217120"/>
              <a:ext cx="81000" cy="39960"/>
            </a:xfrm>
            <a:custGeom>
              <a:avLst/>
              <a:gdLst/>
              <a:ah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Freeform 27"/>
            <p:cNvSpPr/>
            <p:nvPr/>
          </p:nvSpPr>
          <p:spPr>
            <a:xfrm>
              <a:off x="8328600" y="5118480"/>
              <a:ext cx="128880" cy="196200"/>
            </a:xfrm>
            <a:custGeom>
              <a:avLst/>
              <a:gdLst/>
              <a:ah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Freeform 28"/>
            <p:cNvSpPr/>
            <p:nvPr/>
          </p:nvSpPr>
          <p:spPr>
            <a:xfrm>
              <a:off x="8417880" y="5118480"/>
              <a:ext cx="129240" cy="196560"/>
            </a:xfrm>
            <a:custGeom>
              <a:avLst/>
              <a:gdLst/>
              <a:ah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Freeform 29"/>
            <p:cNvSpPr/>
            <p:nvPr/>
          </p:nvSpPr>
          <p:spPr>
            <a:xfrm>
              <a:off x="8433720" y="5220720"/>
              <a:ext cx="8280" cy="78120"/>
            </a:xfrm>
            <a:custGeom>
              <a:avLst/>
              <a:gdLst/>
              <a:ah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Freeform 30"/>
            <p:cNvSpPr/>
            <p:nvPr/>
          </p:nvSpPr>
          <p:spPr>
            <a:xfrm>
              <a:off x="8349120" y="5110920"/>
              <a:ext cx="177120" cy="157320"/>
            </a:xfrm>
            <a:custGeom>
              <a:avLst/>
              <a:gdLst/>
              <a:ah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Freeform 31"/>
            <p:cNvSpPr/>
            <p:nvPr/>
          </p:nvSpPr>
          <p:spPr>
            <a:xfrm>
              <a:off x="8220600" y="4767480"/>
              <a:ext cx="148680" cy="239760"/>
            </a:xfrm>
            <a:custGeom>
              <a:avLst/>
              <a:gdLst/>
              <a:ah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Freeform 32"/>
            <p:cNvSpPr/>
            <p:nvPr/>
          </p:nvSpPr>
          <p:spPr>
            <a:xfrm>
              <a:off x="8254440" y="4815000"/>
              <a:ext cx="103680" cy="190080"/>
            </a:xfrm>
            <a:custGeom>
              <a:avLst/>
              <a:gdLst/>
              <a:ah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Freeform 33"/>
            <p:cNvSpPr/>
            <p:nvPr/>
          </p:nvSpPr>
          <p:spPr>
            <a:xfrm>
              <a:off x="8506080" y="4767480"/>
              <a:ext cx="149760" cy="239760"/>
            </a:xfrm>
            <a:custGeom>
              <a:avLst/>
              <a:gdLst/>
              <a:ah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Freeform 34"/>
            <p:cNvSpPr/>
            <p:nvPr/>
          </p:nvSpPr>
          <p:spPr>
            <a:xfrm>
              <a:off x="8517240" y="4815000"/>
              <a:ext cx="103320" cy="191160"/>
            </a:xfrm>
            <a:custGeom>
              <a:avLst/>
              <a:gdLst/>
              <a:ah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Freeform 35"/>
            <p:cNvSpPr/>
            <p:nvPr/>
          </p:nvSpPr>
          <p:spPr>
            <a:xfrm>
              <a:off x="8218800" y="4914000"/>
              <a:ext cx="438480" cy="289080"/>
            </a:xfrm>
            <a:custGeom>
              <a:avLst/>
              <a:gdLst/>
              <a:ah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Freeform 36"/>
            <p:cNvSpPr/>
            <p:nvPr/>
          </p:nvSpPr>
          <p:spPr>
            <a:xfrm>
              <a:off x="8266680" y="4951080"/>
              <a:ext cx="344520" cy="242280"/>
            </a:xfrm>
            <a:custGeom>
              <a:avLst/>
              <a:gdLst/>
              <a:ah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Freeform 37"/>
            <p:cNvSpPr/>
            <p:nvPr/>
          </p:nvSpPr>
          <p:spPr>
            <a:xfrm>
              <a:off x="8358840" y="5124600"/>
              <a:ext cx="157680" cy="50040"/>
            </a:xfrm>
            <a:custGeom>
              <a:avLst/>
              <a:gdLst/>
              <a:ah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Freeform 38"/>
            <p:cNvSpPr/>
            <p:nvPr/>
          </p:nvSpPr>
          <p:spPr>
            <a:xfrm>
              <a:off x="8305920" y="4980600"/>
              <a:ext cx="96480" cy="113040"/>
            </a:xfrm>
            <a:custGeom>
              <a:avLst/>
              <a:gdLst/>
              <a:ah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Freeform 39"/>
            <p:cNvSpPr/>
            <p:nvPr/>
          </p:nvSpPr>
          <p:spPr>
            <a:xfrm>
              <a:off x="8304120" y="4982400"/>
              <a:ext cx="92520" cy="104760"/>
            </a:xfrm>
            <a:custGeom>
              <a:avLst/>
              <a:gdLst/>
              <a:ah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Freeform 40"/>
            <p:cNvSpPr/>
            <p:nvPr/>
          </p:nvSpPr>
          <p:spPr>
            <a:xfrm>
              <a:off x="8333280" y="5011200"/>
              <a:ext cx="51480" cy="57960"/>
            </a:xfrm>
            <a:custGeom>
              <a:avLst/>
              <a:gdLst/>
              <a:ah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Freeform 41"/>
            <p:cNvSpPr/>
            <p:nvPr/>
          </p:nvSpPr>
          <p:spPr>
            <a:xfrm>
              <a:off x="8474040" y="4980600"/>
              <a:ext cx="95760" cy="113040"/>
            </a:xfrm>
            <a:custGeom>
              <a:avLst/>
              <a:gdLst/>
              <a:ah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Freeform 42"/>
            <p:cNvSpPr/>
            <p:nvPr/>
          </p:nvSpPr>
          <p:spPr>
            <a:xfrm>
              <a:off x="8478720" y="4983120"/>
              <a:ext cx="92880" cy="104040"/>
            </a:xfrm>
            <a:custGeom>
              <a:avLst/>
              <a:gdLst/>
              <a:ah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Freeform 43"/>
            <p:cNvSpPr/>
            <p:nvPr/>
          </p:nvSpPr>
          <p:spPr>
            <a:xfrm>
              <a:off x="8491680" y="5011200"/>
              <a:ext cx="51120" cy="57960"/>
            </a:xfrm>
            <a:custGeom>
              <a:avLst/>
              <a:gdLst/>
              <a:ah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Freeform 44"/>
            <p:cNvSpPr/>
            <p:nvPr/>
          </p:nvSpPr>
          <p:spPr>
            <a:xfrm>
              <a:off x="8412120" y="5113080"/>
              <a:ext cx="52560" cy="39960"/>
            </a:xfrm>
            <a:custGeom>
              <a:avLst/>
              <a:gdLst/>
              <a:ah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Freeform 45"/>
            <p:cNvSpPr/>
            <p:nvPr/>
          </p:nvSpPr>
          <p:spPr>
            <a:xfrm>
              <a:off x="8340480" y="5079600"/>
              <a:ext cx="196560" cy="65160"/>
            </a:xfrm>
            <a:custGeom>
              <a:avLst/>
              <a:gdLst/>
              <a:ah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Freeform 46"/>
            <p:cNvSpPr/>
            <p:nvPr/>
          </p:nvSpPr>
          <p:spPr>
            <a:xfrm>
              <a:off x="8398440" y="5067720"/>
              <a:ext cx="80640" cy="33120"/>
            </a:xfrm>
            <a:custGeom>
              <a:avLst/>
              <a:gdLst/>
              <a:ah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8" name="PlaceHolder 6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B7B610D-15BB-4F9B-822E-C5C44C162D11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  <p:grpSp>
        <p:nvGrpSpPr>
          <p:cNvPr id="289" name="Group 7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Freeform 8"/>
            <p:cNvSpPr/>
            <p:nvPr/>
          </p:nvSpPr>
          <p:spPr>
            <a:xfrm>
              <a:off x="7560000" y="5083560"/>
              <a:ext cx="95040" cy="105840"/>
            </a:xfrm>
            <a:custGeom>
              <a:avLst/>
              <a:gdLst/>
              <a:ah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Freeform 9"/>
            <p:cNvSpPr/>
            <p:nvPr/>
          </p:nvSpPr>
          <p:spPr>
            <a:xfrm>
              <a:off x="7568280" y="5071320"/>
              <a:ext cx="204120" cy="222120"/>
            </a:xfrm>
            <a:custGeom>
              <a:avLst/>
              <a:gdLst/>
              <a:ah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Freeform 10"/>
            <p:cNvSpPr/>
            <p:nvPr/>
          </p:nvSpPr>
          <p:spPr>
            <a:xfrm>
              <a:off x="7649640" y="5186160"/>
              <a:ext cx="97200" cy="53640"/>
            </a:xfrm>
            <a:custGeom>
              <a:avLst/>
              <a:gdLst/>
              <a:ah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Freeform 11"/>
            <p:cNvSpPr/>
            <p:nvPr/>
          </p:nvSpPr>
          <p:spPr>
            <a:xfrm>
              <a:off x="7726320" y="5054400"/>
              <a:ext cx="154800" cy="26172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Freeform 12"/>
            <p:cNvSpPr/>
            <p:nvPr/>
          </p:nvSpPr>
          <p:spPr>
            <a:xfrm>
              <a:off x="7833600" y="5054400"/>
              <a:ext cx="154800" cy="26172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Freeform 13"/>
            <p:cNvSpPr/>
            <p:nvPr/>
          </p:nvSpPr>
          <p:spPr>
            <a:xfrm>
              <a:off x="7852320" y="5191200"/>
              <a:ext cx="10080" cy="103680"/>
            </a:xfrm>
            <a:custGeom>
              <a:avLst/>
              <a:gdLst/>
              <a:ah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Freeform 14"/>
            <p:cNvSpPr/>
            <p:nvPr/>
          </p:nvSpPr>
          <p:spPr>
            <a:xfrm>
              <a:off x="7751160" y="5044680"/>
              <a:ext cx="212400" cy="209160"/>
            </a:xfrm>
            <a:custGeom>
              <a:avLst/>
              <a:gdLst/>
              <a:ah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Freeform 15"/>
            <p:cNvSpPr/>
            <p:nvPr/>
          </p:nvSpPr>
          <p:spPr>
            <a:xfrm>
              <a:off x="7596720" y="4586760"/>
              <a:ext cx="177840" cy="319320"/>
            </a:xfrm>
            <a:custGeom>
              <a:avLst/>
              <a:gdLst/>
              <a:ah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Freeform 16"/>
            <p:cNvSpPr/>
            <p:nvPr/>
          </p:nvSpPr>
          <p:spPr>
            <a:xfrm>
              <a:off x="7637760" y="4650120"/>
              <a:ext cx="124200" cy="253440"/>
            </a:xfrm>
            <a:custGeom>
              <a:avLst/>
              <a:gdLst/>
              <a:ah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Freeform 17"/>
            <p:cNvSpPr/>
            <p:nvPr/>
          </p:nvSpPr>
          <p:spPr>
            <a:xfrm>
              <a:off x="7939440" y="4586760"/>
              <a:ext cx="179640" cy="319320"/>
            </a:xfrm>
            <a:custGeom>
              <a:avLst/>
              <a:gdLst/>
              <a:ah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Freeform 18"/>
            <p:cNvSpPr/>
            <p:nvPr/>
          </p:nvSpPr>
          <p:spPr>
            <a:xfrm>
              <a:off x="7952400" y="4650120"/>
              <a:ext cx="124200" cy="254520"/>
            </a:xfrm>
            <a:custGeom>
              <a:avLst/>
              <a:gdLst/>
              <a:ah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Freeform 19"/>
            <p:cNvSpPr/>
            <p:nvPr/>
          </p:nvSpPr>
          <p:spPr>
            <a:xfrm>
              <a:off x="7594200" y="4781880"/>
              <a:ext cx="525960" cy="385560"/>
            </a:xfrm>
            <a:custGeom>
              <a:avLst/>
              <a:gdLst/>
              <a:ah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Freeform 20"/>
            <p:cNvSpPr/>
            <p:nvPr/>
          </p:nvSpPr>
          <p:spPr>
            <a:xfrm>
              <a:off x="7651800" y="4831200"/>
              <a:ext cx="412920" cy="323280"/>
            </a:xfrm>
            <a:custGeom>
              <a:avLst/>
              <a:gdLst/>
              <a:ah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Freeform 21"/>
            <p:cNvSpPr/>
            <p:nvPr/>
          </p:nvSpPr>
          <p:spPr>
            <a:xfrm>
              <a:off x="7763040" y="5062680"/>
              <a:ext cx="188640" cy="66240"/>
            </a:xfrm>
            <a:custGeom>
              <a:avLst/>
              <a:gdLst/>
              <a:ah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Freeform 22"/>
            <p:cNvSpPr/>
            <p:nvPr/>
          </p:nvSpPr>
          <p:spPr>
            <a:xfrm>
              <a:off x="7699320" y="4870800"/>
              <a:ext cx="115920" cy="150840"/>
            </a:xfrm>
            <a:custGeom>
              <a:avLst/>
              <a:gdLst/>
              <a:ah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Freeform 23"/>
            <p:cNvSpPr/>
            <p:nvPr/>
          </p:nvSpPr>
          <p:spPr>
            <a:xfrm>
              <a:off x="7696800" y="4873320"/>
              <a:ext cx="111240" cy="139680"/>
            </a:xfrm>
            <a:custGeom>
              <a:avLst/>
              <a:gdLst/>
              <a:ah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Freeform 24"/>
            <p:cNvSpPr/>
            <p:nvPr/>
          </p:nvSpPr>
          <p:spPr>
            <a:xfrm>
              <a:off x="7732440" y="4911840"/>
              <a:ext cx="61560" cy="7668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Freeform 25"/>
            <p:cNvSpPr/>
            <p:nvPr/>
          </p:nvSpPr>
          <p:spPr>
            <a:xfrm>
              <a:off x="7900920" y="4870800"/>
              <a:ext cx="114480" cy="150840"/>
            </a:xfrm>
            <a:custGeom>
              <a:avLst/>
              <a:gdLst/>
              <a:ah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Freeform 26"/>
            <p:cNvSpPr/>
            <p:nvPr/>
          </p:nvSpPr>
          <p:spPr>
            <a:xfrm>
              <a:off x="7906680" y="4874400"/>
              <a:ext cx="111240" cy="138240"/>
            </a:xfrm>
            <a:custGeom>
              <a:avLst/>
              <a:gdLst/>
              <a:ah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Freeform 27"/>
            <p:cNvSpPr/>
            <p:nvPr/>
          </p:nvSpPr>
          <p:spPr>
            <a:xfrm>
              <a:off x="7921800" y="4911840"/>
              <a:ext cx="61560" cy="7668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Freeform 28"/>
            <p:cNvSpPr/>
            <p:nvPr/>
          </p:nvSpPr>
          <p:spPr>
            <a:xfrm>
              <a:off x="7826400" y="5047200"/>
              <a:ext cx="62640" cy="53280"/>
            </a:xfrm>
            <a:custGeom>
              <a:avLst/>
              <a:gdLst/>
              <a:ah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Freeform 29"/>
            <p:cNvSpPr/>
            <p:nvPr/>
          </p:nvSpPr>
          <p:spPr>
            <a:xfrm>
              <a:off x="7740360" y="5002560"/>
              <a:ext cx="236160" cy="87120"/>
            </a:xfrm>
            <a:custGeom>
              <a:avLst/>
              <a:gdLst/>
              <a:ah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Freeform 30"/>
            <p:cNvSpPr/>
            <p:nvPr/>
          </p:nvSpPr>
          <p:spPr>
            <a:xfrm>
              <a:off x="7810200" y="4987080"/>
              <a:ext cx="96840" cy="43560"/>
            </a:xfrm>
            <a:custGeom>
              <a:avLst/>
              <a:gdLst/>
              <a:ah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Group 31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Freeform 32"/>
            <p:cNvSpPr/>
            <p:nvPr/>
          </p:nvSpPr>
          <p:spPr>
            <a:xfrm>
              <a:off x="9312840" y="5016600"/>
              <a:ext cx="47520" cy="52920"/>
            </a:xfrm>
            <a:custGeom>
              <a:avLst/>
              <a:gdLst/>
              <a:ah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Freeform 33"/>
            <p:cNvSpPr/>
            <p:nvPr/>
          </p:nvSpPr>
          <p:spPr>
            <a:xfrm>
              <a:off x="9253800" y="5010480"/>
              <a:ext cx="102960" cy="111240"/>
            </a:xfrm>
            <a:custGeom>
              <a:avLst/>
              <a:gdLst/>
              <a:ah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Freeform 34"/>
            <p:cNvSpPr/>
            <p:nvPr/>
          </p:nvSpPr>
          <p:spPr>
            <a:xfrm>
              <a:off x="9266760" y="5068080"/>
              <a:ext cx="48600" cy="27000"/>
            </a:xfrm>
            <a:custGeom>
              <a:avLst/>
              <a:gdLst/>
              <a:ah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Freeform 35"/>
            <p:cNvSpPr/>
            <p:nvPr/>
          </p:nvSpPr>
          <p:spPr>
            <a:xfrm>
              <a:off x="9199800" y="5002200"/>
              <a:ext cx="77400" cy="131040"/>
            </a:xfrm>
            <a:custGeom>
              <a:avLst/>
              <a:gdLst/>
              <a:ah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Freeform 36"/>
            <p:cNvSpPr/>
            <p:nvPr/>
          </p:nvSpPr>
          <p:spPr>
            <a:xfrm>
              <a:off x="9145800" y="5002200"/>
              <a:ext cx="77760" cy="131040"/>
            </a:xfrm>
            <a:custGeom>
              <a:avLst/>
              <a:gdLst/>
              <a:ah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Freeform 37"/>
            <p:cNvSpPr/>
            <p:nvPr/>
          </p:nvSpPr>
          <p:spPr>
            <a:xfrm>
              <a:off x="9208800" y="5070240"/>
              <a:ext cx="5400" cy="52200"/>
            </a:xfrm>
            <a:custGeom>
              <a:avLst/>
              <a:gdLst/>
              <a:ah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Freeform 38"/>
            <p:cNvSpPr/>
            <p:nvPr/>
          </p:nvSpPr>
          <p:spPr>
            <a:xfrm>
              <a:off x="9158400" y="4997520"/>
              <a:ext cx="106560" cy="104400"/>
            </a:xfrm>
            <a:custGeom>
              <a:avLst/>
              <a:gdLst/>
              <a:ah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Freeform 39"/>
            <p:cNvSpPr/>
            <p:nvPr/>
          </p:nvSpPr>
          <p:spPr>
            <a:xfrm>
              <a:off x="9252720" y="4768560"/>
              <a:ext cx="89640" cy="159480"/>
            </a:xfrm>
            <a:custGeom>
              <a:avLst/>
              <a:gdLst/>
              <a:ah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Freeform 40"/>
            <p:cNvSpPr/>
            <p:nvPr/>
          </p:nvSpPr>
          <p:spPr>
            <a:xfrm>
              <a:off x="9259200" y="4799880"/>
              <a:ext cx="62640" cy="127080"/>
            </a:xfrm>
            <a:custGeom>
              <a:avLst/>
              <a:gdLst/>
              <a:ah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Freeform 41"/>
            <p:cNvSpPr/>
            <p:nvPr/>
          </p:nvSpPr>
          <p:spPr>
            <a:xfrm>
              <a:off x="9080640" y="4768560"/>
              <a:ext cx="90000" cy="159480"/>
            </a:xfrm>
            <a:custGeom>
              <a:avLst/>
              <a:gdLst/>
              <a:ah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Freeform 42"/>
            <p:cNvSpPr/>
            <p:nvPr/>
          </p:nvSpPr>
          <p:spPr>
            <a:xfrm>
              <a:off x="9101520" y="4799880"/>
              <a:ext cx="62640" cy="127800"/>
            </a:xfrm>
            <a:custGeom>
              <a:avLst/>
              <a:gdLst/>
              <a:ah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Freeform 43"/>
            <p:cNvSpPr/>
            <p:nvPr/>
          </p:nvSpPr>
          <p:spPr>
            <a:xfrm>
              <a:off x="9079920" y="4866120"/>
              <a:ext cx="263520" cy="192600"/>
            </a:xfrm>
            <a:custGeom>
              <a:avLst/>
              <a:gdLst/>
              <a:ah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Freeform 44"/>
            <p:cNvSpPr/>
            <p:nvPr/>
          </p:nvSpPr>
          <p:spPr>
            <a:xfrm>
              <a:off x="9107640" y="4890600"/>
              <a:ext cx="206640" cy="161640"/>
            </a:xfrm>
            <a:custGeom>
              <a:avLst/>
              <a:gdLst/>
              <a:ah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Freeform 45"/>
            <p:cNvSpPr/>
            <p:nvPr/>
          </p:nvSpPr>
          <p:spPr>
            <a:xfrm>
              <a:off x="9164160" y="5006520"/>
              <a:ext cx="95040" cy="33120"/>
            </a:xfrm>
            <a:custGeom>
              <a:avLst/>
              <a:gdLst/>
              <a:ah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Freeform 46"/>
            <p:cNvSpPr/>
            <p:nvPr/>
          </p:nvSpPr>
          <p:spPr>
            <a:xfrm>
              <a:off x="9232560" y="4910040"/>
              <a:ext cx="58320" cy="75600"/>
            </a:xfrm>
            <a:custGeom>
              <a:avLst/>
              <a:gdLst/>
              <a:ah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Freeform 47"/>
            <p:cNvSpPr/>
            <p:nvPr/>
          </p:nvSpPr>
          <p:spPr>
            <a:xfrm>
              <a:off x="9236160" y="4911840"/>
              <a:ext cx="55800" cy="69840"/>
            </a:xfrm>
            <a:custGeom>
              <a:avLst/>
              <a:gdLst/>
              <a:ah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Freeform 48"/>
            <p:cNvSpPr/>
            <p:nvPr/>
          </p:nvSpPr>
          <p:spPr>
            <a:xfrm>
              <a:off x="9243360" y="4930920"/>
              <a:ext cx="30960" cy="3852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Freeform 49"/>
            <p:cNvSpPr/>
            <p:nvPr/>
          </p:nvSpPr>
          <p:spPr>
            <a:xfrm>
              <a:off x="9132480" y="4910040"/>
              <a:ext cx="57600" cy="75600"/>
            </a:xfrm>
            <a:custGeom>
              <a:avLst/>
              <a:gdLst/>
              <a:ah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Freeform 50"/>
            <p:cNvSpPr/>
            <p:nvPr/>
          </p:nvSpPr>
          <p:spPr>
            <a:xfrm>
              <a:off x="9131040" y="4912200"/>
              <a:ext cx="56160" cy="69480"/>
            </a:xfrm>
            <a:custGeom>
              <a:avLst/>
              <a:gdLst/>
              <a:ah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Freeform 51"/>
            <p:cNvSpPr/>
            <p:nvPr/>
          </p:nvSpPr>
          <p:spPr>
            <a:xfrm>
              <a:off x="9148320" y="4930920"/>
              <a:ext cx="30960" cy="3852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Freeform 52"/>
            <p:cNvSpPr/>
            <p:nvPr/>
          </p:nvSpPr>
          <p:spPr>
            <a:xfrm>
              <a:off x="9195480" y="4998600"/>
              <a:ext cx="31680" cy="26640"/>
            </a:xfrm>
            <a:custGeom>
              <a:avLst/>
              <a:gdLst/>
              <a:ah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Freeform 53"/>
            <p:cNvSpPr/>
            <p:nvPr/>
          </p:nvSpPr>
          <p:spPr>
            <a:xfrm>
              <a:off x="9151560" y="4976640"/>
              <a:ext cx="118440" cy="43200"/>
            </a:xfrm>
            <a:custGeom>
              <a:avLst/>
              <a:gdLst/>
              <a:ah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Freeform 54"/>
            <p:cNvSpPr/>
            <p:nvPr/>
          </p:nvSpPr>
          <p:spPr>
            <a:xfrm>
              <a:off x="9186480" y="4968720"/>
              <a:ext cx="48600" cy="21960"/>
            </a:xfrm>
            <a:custGeom>
              <a:avLst/>
              <a:gdLst/>
              <a:ah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360000" y="216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latin typeface="Arial"/>
              </a:rPr>
              <a:t>Интересные факты о русском языке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5040000" y="0"/>
            <a:ext cx="486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Выполнил: Пономарев Егор, ИСТ-831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264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300" spc="-1" strike="noStrike">
              <a:latin typeface="Arial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2020-10-19T11:15:37Z</dcterms:created>
  <dc:creator/>
  <dc:description/>
  <dc:language>ru-RU</dc:language>
  <cp:lastModifiedBy/>
  <dcterms:modified xsi:type="dcterms:W3CDTF">2020-10-19T11:48:04Z</dcterms:modified>
  <cp:revision>4</cp:revision>
  <dc:subject/>
  <dc:title>Forestbird</dc:title>
</cp:coreProperties>
</file>